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Projetos de Sistemas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930848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Felipe Paduano</a:t>
            </a:r>
          </a:p>
          <a:p>
            <a:r>
              <a:rPr lang="pt-BR" dirty="0" smtClean="0"/>
              <a:t>Guilherme </a:t>
            </a:r>
            <a:r>
              <a:rPr lang="pt-BR" dirty="0" err="1" smtClean="0"/>
              <a:t>Teider</a:t>
            </a:r>
            <a:endParaRPr lang="pt-BR" dirty="0" smtClean="0"/>
          </a:p>
          <a:p>
            <a:r>
              <a:rPr lang="pt-BR" dirty="0" smtClean="0"/>
              <a:t>Thomaz Sato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646"/>
            <a:ext cx="9440034" cy="1828801"/>
          </a:xfrm>
        </p:spPr>
        <p:txBody>
          <a:bodyPr/>
          <a:lstStyle/>
          <a:p>
            <a:r>
              <a:rPr lang="pt-BR" dirty="0" smtClean="0"/>
              <a:t>Fluxograma do sistema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0" y="1296753"/>
            <a:ext cx="10947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370693" y="1054371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Fluxograma da compra do produto</a:t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1" y="3152733"/>
            <a:ext cx="11526012" cy="10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209284"/>
            <a:ext cx="9440034" cy="143457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1123956"/>
            <a:ext cx="9740900" cy="45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-825500"/>
            <a:ext cx="9440034" cy="1828801"/>
          </a:xfrm>
        </p:spPr>
        <p:txBody>
          <a:bodyPr/>
          <a:lstStyle/>
          <a:p>
            <a:r>
              <a:rPr lang="pt-BR" dirty="0" smtClean="0"/>
              <a:t>Diagrama Use Case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84" y="1169556"/>
            <a:ext cx="83248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negócio: Fluxo de compra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36618"/>
            <a:ext cx="10353762" cy="3754582"/>
          </a:xfrm>
        </p:spPr>
        <p:txBody>
          <a:bodyPr/>
          <a:lstStyle/>
          <a:p>
            <a:r>
              <a:rPr lang="pt-BR" b="1" dirty="0" smtClean="0"/>
              <a:t>RN1 - </a:t>
            </a:r>
            <a:r>
              <a:rPr lang="pt-BR" dirty="0" smtClean="0"/>
              <a:t>Quantidade máxima de produtos na lista de desejo;</a:t>
            </a:r>
            <a:endParaRPr lang="pt-BR" b="1" dirty="0" smtClean="0"/>
          </a:p>
          <a:p>
            <a:r>
              <a:rPr lang="pt-BR" b="1" dirty="0" smtClean="0"/>
              <a:t>RN2</a:t>
            </a:r>
            <a:r>
              <a:rPr lang="pt-BR" dirty="0" smtClean="0"/>
              <a:t> </a:t>
            </a:r>
            <a:r>
              <a:rPr lang="pt-BR" b="1" dirty="0" smtClean="0"/>
              <a:t>-</a:t>
            </a:r>
            <a:r>
              <a:rPr lang="pt-BR" dirty="0" smtClean="0"/>
              <a:t>  Quantidade máxima de produtos no carrinho: 15;</a:t>
            </a:r>
          </a:p>
          <a:p>
            <a:r>
              <a:rPr lang="pt-BR" b="1" dirty="0" smtClean="0"/>
              <a:t>RN3 -  </a:t>
            </a:r>
            <a:r>
              <a:rPr lang="pt-BR" dirty="0" smtClean="0"/>
              <a:t>O usuário precisa estar </a:t>
            </a:r>
            <a:r>
              <a:rPr lang="pt-BR" dirty="0" err="1" smtClean="0"/>
              <a:t>logado</a:t>
            </a:r>
            <a:r>
              <a:rPr lang="pt-BR" dirty="0" smtClean="0"/>
              <a:t> para finalizar uma compra;</a:t>
            </a:r>
          </a:p>
          <a:p>
            <a:r>
              <a:rPr lang="pt-BR" b="1" dirty="0" smtClean="0"/>
              <a:t>RN4 </a:t>
            </a:r>
            <a:r>
              <a:rPr lang="pt-BR" b="1" dirty="0"/>
              <a:t>-</a:t>
            </a:r>
            <a:r>
              <a:rPr lang="pt-BR" b="1" dirty="0" smtClean="0"/>
              <a:t> </a:t>
            </a:r>
            <a:r>
              <a:rPr lang="pt-BR" dirty="0" smtClean="0"/>
              <a:t>O usuário não pode enviar como presente um jogo que a pessoa já possua;</a:t>
            </a:r>
          </a:p>
          <a:p>
            <a:r>
              <a:rPr lang="pt-BR" b="1" dirty="0" smtClean="0"/>
              <a:t>RN5 – </a:t>
            </a:r>
            <a:r>
              <a:rPr lang="pt-BR" dirty="0" smtClean="0"/>
              <a:t>O usuário só poder avaliar um produto caso o possua;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182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43</TotalTime>
  <Words>96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Ardósia</vt:lpstr>
      <vt:lpstr>Análise e Projetos de Sistemas</vt:lpstr>
      <vt:lpstr>Fluxograma do sistema </vt:lpstr>
      <vt:lpstr>Fluxograma da compra do produto  </vt:lpstr>
      <vt:lpstr>Diagrama de classes </vt:lpstr>
      <vt:lpstr>Diagrama Use Case</vt:lpstr>
      <vt:lpstr>Regras de negócio: Fluxo de compra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do sistema</dc:title>
  <dc:creator>UP</dc:creator>
  <cp:lastModifiedBy>Aluno</cp:lastModifiedBy>
  <cp:revision>6</cp:revision>
  <dcterms:created xsi:type="dcterms:W3CDTF">2019-05-27T21:14:07Z</dcterms:created>
  <dcterms:modified xsi:type="dcterms:W3CDTF">2019-05-27T22:08:18Z</dcterms:modified>
</cp:coreProperties>
</file>