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1" r:id="rId2"/>
    <p:sldId id="256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e Projetos de Sistemas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930848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Felipe Paduano</a:t>
            </a:r>
          </a:p>
          <a:p>
            <a:r>
              <a:rPr lang="pt-BR" dirty="0" smtClean="0"/>
              <a:t>Guilherme </a:t>
            </a:r>
            <a:r>
              <a:rPr lang="pt-BR" dirty="0" err="1" smtClean="0"/>
              <a:t>Teider</a:t>
            </a:r>
            <a:endParaRPr lang="pt-BR" dirty="0" smtClean="0"/>
          </a:p>
          <a:p>
            <a:r>
              <a:rPr lang="pt-BR" dirty="0" smtClean="0"/>
              <a:t>Thomaz Sato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7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646"/>
            <a:ext cx="9440034" cy="1828801"/>
          </a:xfrm>
        </p:spPr>
        <p:txBody>
          <a:bodyPr/>
          <a:lstStyle/>
          <a:p>
            <a:r>
              <a:rPr lang="pt-BR" dirty="0" smtClean="0"/>
              <a:t>Fluxograma do sistema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0" y="1296753"/>
            <a:ext cx="10947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370693" y="1054371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Fluxograma da compra do produto</a:t>
            </a:r>
            <a:br>
              <a:rPr lang="pt-BR" dirty="0" smtClean="0"/>
            </a:b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1" y="3152733"/>
            <a:ext cx="11526012" cy="10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209284"/>
            <a:ext cx="9440034" cy="143457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1123956"/>
            <a:ext cx="9740900" cy="45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 de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158477"/>
            <a:ext cx="10353762" cy="4058751"/>
          </a:xfrm>
        </p:spPr>
        <p:txBody>
          <a:bodyPr/>
          <a:lstStyle/>
          <a:p>
            <a:r>
              <a:rPr lang="pt-BR" b="1" dirty="0">
                <a:effectLst/>
              </a:rPr>
              <a:t>Usuário: </a:t>
            </a:r>
            <a:r>
              <a:rPr lang="pt-BR" dirty="0">
                <a:effectLst/>
              </a:rPr>
              <a:t>Indivíduo que utiliza a aplicação para comprar </a:t>
            </a:r>
            <a:r>
              <a:rPr lang="pt-BR" dirty="0" smtClean="0">
                <a:effectLst/>
              </a:rPr>
              <a:t>os jogos;</a:t>
            </a:r>
            <a:endParaRPr lang="pt-BR" dirty="0">
              <a:effectLst/>
            </a:endParaRPr>
          </a:p>
          <a:p>
            <a:r>
              <a:rPr lang="pt-BR" b="1" dirty="0">
                <a:effectLst/>
              </a:rPr>
              <a:t>Administrador:</a:t>
            </a:r>
            <a:r>
              <a:rPr lang="pt-BR" dirty="0">
                <a:effectLst/>
              </a:rPr>
              <a:t> Essa pessoa cuida da parte de desenvolvimento, manutenção e suporte do sistema.</a:t>
            </a:r>
          </a:p>
          <a:p>
            <a:r>
              <a:rPr lang="pt-BR" b="1" dirty="0">
                <a:effectLst/>
              </a:rPr>
              <a:t>Fornecedor: </a:t>
            </a:r>
            <a:r>
              <a:rPr lang="pt-BR" dirty="0">
                <a:effectLst/>
              </a:rPr>
              <a:t>Empresas que fornecem os jogos disponibilizados para venda na plataforma</a:t>
            </a:r>
          </a:p>
        </p:txBody>
      </p:sp>
    </p:spTree>
    <p:extLst>
      <p:ext uri="{BB962C8B-B14F-4D97-AF65-F5344CB8AC3E}">
        <p14:creationId xmlns:p14="http://schemas.microsoft.com/office/powerpoint/2010/main" val="369817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-825500"/>
            <a:ext cx="9440034" cy="1828801"/>
          </a:xfrm>
        </p:spPr>
        <p:txBody>
          <a:bodyPr/>
          <a:lstStyle/>
          <a:p>
            <a:r>
              <a:rPr lang="pt-BR" dirty="0" smtClean="0"/>
              <a:t>Diagrama Use Case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84" y="1169556"/>
            <a:ext cx="83248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negócio: Fluxo de compra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36618"/>
            <a:ext cx="10353762" cy="3754582"/>
          </a:xfrm>
        </p:spPr>
        <p:txBody>
          <a:bodyPr/>
          <a:lstStyle/>
          <a:p>
            <a:r>
              <a:rPr lang="pt-BR" b="1" dirty="0" smtClean="0"/>
              <a:t>RN01 - </a:t>
            </a:r>
            <a:r>
              <a:rPr lang="pt-BR" dirty="0" smtClean="0"/>
              <a:t>Quantidade máxima de produtos na lista de desejo;</a:t>
            </a:r>
            <a:endParaRPr lang="pt-BR" b="1" dirty="0" smtClean="0"/>
          </a:p>
          <a:p>
            <a:r>
              <a:rPr lang="pt-BR" b="1" dirty="0" smtClean="0"/>
              <a:t>RN02</a:t>
            </a:r>
            <a:r>
              <a:rPr lang="pt-BR" dirty="0" smtClean="0"/>
              <a:t> </a:t>
            </a:r>
            <a:r>
              <a:rPr lang="pt-BR" b="1" dirty="0" smtClean="0"/>
              <a:t>-</a:t>
            </a:r>
            <a:r>
              <a:rPr lang="pt-BR" dirty="0" smtClean="0"/>
              <a:t>  Quantidade máxima de produtos no carrinho: 15;</a:t>
            </a:r>
          </a:p>
          <a:p>
            <a:r>
              <a:rPr lang="pt-BR" b="1" dirty="0" smtClean="0"/>
              <a:t>RN03 -  </a:t>
            </a:r>
            <a:r>
              <a:rPr lang="pt-BR" dirty="0" smtClean="0"/>
              <a:t>O usuário precisa estar </a:t>
            </a:r>
            <a:r>
              <a:rPr lang="pt-BR" dirty="0" err="1" smtClean="0"/>
              <a:t>logado</a:t>
            </a:r>
            <a:r>
              <a:rPr lang="pt-BR" dirty="0" smtClean="0"/>
              <a:t> para finalizar uma compra;</a:t>
            </a:r>
          </a:p>
          <a:p>
            <a:r>
              <a:rPr lang="pt-BR" b="1" dirty="0" smtClean="0"/>
              <a:t>RN04 </a:t>
            </a:r>
            <a:r>
              <a:rPr lang="pt-BR" b="1" dirty="0"/>
              <a:t>-</a:t>
            </a:r>
            <a:r>
              <a:rPr lang="pt-BR" b="1" dirty="0" smtClean="0"/>
              <a:t> </a:t>
            </a:r>
            <a:r>
              <a:rPr lang="pt-BR" dirty="0" smtClean="0"/>
              <a:t>O usuário não pode enviar como presente um jogo que a pessoa já possua;</a:t>
            </a:r>
          </a:p>
          <a:p>
            <a:r>
              <a:rPr lang="pt-BR" b="1" dirty="0" smtClean="0"/>
              <a:t>RN05 – </a:t>
            </a:r>
            <a:r>
              <a:rPr lang="pt-BR" dirty="0" smtClean="0"/>
              <a:t>O usuário só poder avaliar um produto caso o possua.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182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49</TotalTime>
  <Words>139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Ardósia</vt:lpstr>
      <vt:lpstr>Análise e Projetos de Sistemas</vt:lpstr>
      <vt:lpstr>Fluxograma do sistema </vt:lpstr>
      <vt:lpstr>Fluxograma da compra do produto  </vt:lpstr>
      <vt:lpstr>Diagrama de classes </vt:lpstr>
      <vt:lpstr>Identificação de Atores</vt:lpstr>
      <vt:lpstr>Diagrama Use Case</vt:lpstr>
      <vt:lpstr>Regras de negócio: Fluxo de compra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 do sistema</dc:title>
  <dc:creator>UP</dc:creator>
  <cp:lastModifiedBy>Aluno</cp:lastModifiedBy>
  <cp:revision>7</cp:revision>
  <dcterms:created xsi:type="dcterms:W3CDTF">2019-05-27T21:14:07Z</dcterms:created>
  <dcterms:modified xsi:type="dcterms:W3CDTF">2019-05-27T22:13:43Z</dcterms:modified>
</cp:coreProperties>
</file>