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0"/>
            <a:ext cx="9440034" cy="1828801"/>
          </a:xfrm>
        </p:spPr>
        <p:txBody>
          <a:bodyPr/>
          <a:lstStyle/>
          <a:p>
            <a:r>
              <a:rPr lang="pt-BR" dirty="0" smtClean="0"/>
              <a:t>Fluxograma do sistema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10" y="1026589"/>
            <a:ext cx="10947400" cy="51435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33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370693" y="1054371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Fluxograma da compra do produto</a:t>
            </a:r>
            <a:br>
              <a:rPr lang="pt-BR" dirty="0" smtClean="0"/>
            </a:b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52" y="3121561"/>
            <a:ext cx="10411939" cy="95355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50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-825500"/>
            <a:ext cx="9440034" cy="1828801"/>
          </a:xfrm>
        </p:spPr>
        <p:txBody>
          <a:bodyPr/>
          <a:lstStyle/>
          <a:p>
            <a:r>
              <a:rPr lang="pt-BR" dirty="0" smtClean="0"/>
              <a:t>Diagrama Use Case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75" y="1003301"/>
            <a:ext cx="83248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40225"/>
            <a:ext cx="9440034" cy="143457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de classes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1" y="1123956"/>
            <a:ext cx="9740900" cy="4565644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8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23</TotalTime>
  <Words>14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Ardósia</vt:lpstr>
      <vt:lpstr>Fluxograma do sistema </vt:lpstr>
      <vt:lpstr>Fluxograma da compra do produto  </vt:lpstr>
      <vt:lpstr>Diagrama Use Case</vt:lpstr>
      <vt:lpstr>Diagrama de classes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Fluxograma do sistema</dc:title>
  <dc:creator>UP</dc:creator>
  <cp:lastModifiedBy>UP</cp:lastModifiedBy>
  <cp:revision>3</cp:revision>
  <dcterms:created xsi:type="dcterms:W3CDTF">2019-05-27T21:14:07Z</dcterms:created>
  <dcterms:modified xsi:type="dcterms:W3CDTF">2019-05-27T21:37:37Z</dcterms:modified>
</cp:coreProperties>
</file>