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8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4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04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29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01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8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9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5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33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1D3C-CA99-4D9E-AC6A-F547F5B79BB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FC1F-67E1-44E6-896A-BED68059A3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63" y="1348581"/>
            <a:ext cx="4160838" cy="41608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-130294" y="2028736"/>
            <a:ext cx="591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  <a:cs typeface="FrankRuehl" panose="020E0503060101010101" pitchFamily="34" charset="-79"/>
              </a:rPr>
              <a:t>Terceira Tech</a:t>
            </a:r>
            <a:endParaRPr lang="pt-BR" sz="7200" dirty="0">
              <a:solidFill>
                <a:schemeClr val="accent1">
                  <a:lumMod val="75000"/>
                </a:schemeClr>
              </a:solidFill>
              <a:latin typeface="Modern No. 20" panose="02070704070505020303" pitchFamily="18" charset="0"/>
              <a:cs typeface="FrankRuehl" panose="020E0503060101010101" pitchFamily="34" charset="-79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28651" y="3450055"/>
            <a:ext cx="515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gency FB" panose="020B0503020202020204" pitchFamily="34" charset="0"/>
              </a:rPr>
              <a:t>Tecnologia: Não Há Idade Para Fazer Parte</a:t>
            </a:r>
            <a:endParaRPr lang="pt-BR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779999"/>
            <a:ext cx="10515600" cy="41592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A </a:t>
            </a:r>
            <a:r>
              <a:rPr lang="pt-BR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TERCEIRA TECH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98838" y="1521897"/>
            <a:ext cx="9102562" cy="3488253"/>
          </a:xfrm>
        </p:spPr>
        <p:txBody>
          <a:bodyPr numCol="3" spcCol="360000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Terceira Tech surgiu através do reconhecimento das dificuldades que a terceira idade apresenta em ter contato com os aparelhos "high tech".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Nosso compromisso é utilizar a tecnologia a favor dos idosos, facilitar o acesso digital dos mesmos e aproximar esse público à Era Tecnológica.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Sendo assim, a empresa visa como solução fabricar                    computadores adaptados ao seu público alvo.</a:t>
            </a: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9" y="-173477"/>
            <a:ext cx="1402202" cy="140220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9949" y="924997"/>
            <a:ext cx="14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Terceira Tech</a:t>
            </a:r>
          </a:p>
        </p:txBody>
      </p:sp>
    </p:spTree>
    <p:extLst>
      <p:ext uri="{BB962C8B-B14F-4D97-AF65-F5344CB8AC3E}">
        <p14:creationId xmlns:p14="http://schemas.microsoft.com/office/powerpoint/2010/main" val="20166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90045" y="325111"/>
            <a:ext cx="3463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 a inclusão digital da terceira idade através de um computador personalizado de </a:t>
            </a:r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 e prática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842486" y="1227030"/>
            <a:ext cx="3349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Tornar-se líder mundial na comercialização de computadores adaptados para a terceira </a:t>
            </a:r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endParaRPr lang="pt-B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390045" y="3863829"/>
            <a:ext cx="34157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</a:t>
            </a:r>
          </a:p>
          <a:p>
            <a:pPr algn="r"/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Compromisso </a:t>
            </a:r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qualidade</a:t>
            </a:r>
          </a:p>
          <a:p>
            <a:pPr algn="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Responsabilidade ambiental</a:t>
            </a:r>
          </a:p>
          <a:p>
            <a:pPr algn="r"/>
            <a:r>
              <a:rPr lang="pt-B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Responsabilidade social</a:t>
            </a:r>
          </a:p>
          <a:p>
            <a:pPr algn="r"/>
            <a:endParaRPr lang="pt-BR" sz="2000" dirty="0">
              <a:solidFill>
                <a:sysClr val="windowText" lastClr="000000"/>
              </a:solidFill>
            </a:endParaRPr>
          </a:p>
        </p:txBody>
      </p:sp>
      <p:pic>
        <p:nvPicPr>
          <p:cNvPr id="1032" name="Picture 8" descr="Resultado de imagem para missao visao va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569" y="463580"/>
            <a:ext cx="57531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3" y="1"/>
            <a:ext cx="1399344" cy="139934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-91957" y="1067764"/>
            <a:ext cx="18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  <a:cs typeface="FrankRuehl" panose="020E0503060101010101" pitchFamily="34" charset="-79"/>
              </a:rPr>
              <a:t>Terceira Tech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Modern No. 20" panose="02070704070505020303" pitchFamily="18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7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>
            <a:extLst>
              <a:ext uri="{FF2B5EF4-FFF2-40B4-BE49-F238E27FC236}">
                <a16:creationId xmlns:a16="http://schemas.microsoft.com/office/drawing/2014/main" xmlns="" id="{094CBD51-0DB1-1C40-B480-ED8A4A1A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965" y="4067825"/>
            <a:ext cx="1002423" cy="864074"/>
          </a:xfrm>
          <a:prstGeom prst="rect">
            <a:avLst/>
          </a:prstGeom>
          <a:scene3d>
            <a:camera prst="orthographicFront">
              <a:rot lat="1500000" lon="0" rev="0"/>
            </a:camera>
            <a:lightRig rig="threePt" dir="t"/>
          </a:scene3d>
        </p:spPr>
      </p:pic>
      <p:pic>
        <p:nvPicPr>
          <p:cNvPr id="7" name="Picture 4" descr="Resultado de imagem para mouse sem fi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06" r="79493" b="18633"/>
          <a:stretch/>
        </p:blipFill>
        <p:spPr bwMode="auto">
          <a:xfrm>
            <a:off x="8029207" y="4131130"/>
            <a:ext cx="212725" cy="189423"/>
          </a:xfrm>
          <a:prstGeom prst="rect">
            <a:avLst/>
          </a:prstGeom>
          <a:noFill/>
          <a:scene3d>
            <a:camera prst="orthographicFront">
              <a:rot lat="0" lon="0" rev="194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teclado para baixa visã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r="1087" b="33786"/>
          <a:stretch/>
        </p:blipFill>
        <p:spPr bwMode="auto">
          <a:xfrm>
            <a:off x="3588312" y="3894318"/>
            <a:ext cx="4017174" cy="1256908"/>
          </a:xfrm>
          <a:prstGeom prst="rect">
            <a:avLst/>
          </a:prstGeom>
          <a:noFill/>
          <a:scene3d>
            <a:camera prst="orthographicFront">
              <a:rot lat="2099974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4">
            <a:extLst>
              <a:ext uri="{FF2B5EF4-FFF2-40B4-BE49-F238E27FC236}">
                <a16:creationId xmlns:a16="http://schemas.microsoft.com/office/drawing/2014/main" xmlns="" id="{26A8FB4B-49D5-A945-A364-A727EEF052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l="-1232" t="12505" r="-604" b="9682"/>
          <a:stretch/>
        </p:blipFill>
        <p:spPr>
          <a:xfrm>
            <a:off x="8459730" y="2416630"/>
            <a:ext cx="1983718" cy="1515729"/>
          </a:xfrm>
          <a:prstGeom prst="rect">
            <a:avLst/>
          </a:prstGeom>
        </p:spPr>
      </p:pic>
      <p:pic>
        <p:nvPicPr>
          <p:cNvPr id="11" name="Picture 4" descr="Resultado de imagem para mouse sem fi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06" r="79493" b="18633"/>
          <a:stretch/>
        </p:blipFill>
        <p:spPr bwMode="auto">
          <a:xfrm>
            <a:off x="4587507" y="3800992"/>
            <a:ext cx="212725" cy="189423"/>
          </a:xfrm>
          <a:prstGeom prst="rect">
            <a:avLst/>
          </a:prstGeom>
          <a:noFill/>
          <a:scene3d>
            <a:camera prst="orthographicFront">
              <a:rot lat="0" lon="21599992" rev="194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5589767" y="2933023"/>
            <a:ext cx="723569" cy="159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4" b="63598"/>
          <a:stretch/>
        </p:blipFill>
        <p:spPr>
          <a:xfrm>
            <a:off x="3149601" y="765270"/>
            <a:ext cx="4846364" cy="30723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76" b="65536"/>
          <a:stretch/>
        </p:blipFill>
        <p:spPr>
          <a:xfrm>
            <a:off x="3867150" y="1032691"/>
            <a:ext cx="3672309" cy="2059358"/>
          </a:xfrm>
          <a:prstGeom prst="rect">
            <a:avLst/>
          </a:prstGeom>
        </p:spPr>
      </p:pic>
      <p:pic>
        <p:nvPicPr>
          <p:cNvPr id="3074" name="Picture 2" descr="Resultado de imagem para desenho idoso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01" y="1050387"/>
            <a:ext cx="3624257" cy="204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3" y="1"/>
            <a:ext cx="1399344" cy="1399344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-91957" y="1067764"/>
            <a:ext cx="18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  <a:cs typeface="FrankRuehl" panose="020E0503060101010101" pitchFamily="34" charset="-79"/>
              </a:rPr>
              <a:t>Terceira Tech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Modern No. 20" panose="02070704070505020303" pitchFamily="18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9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teclado para baixa visão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r="1087" b="33786"/>
          <a:stretch/>
        </p:blipFill>
        <p:spPr bwMode="auto">
          <a:xfrm>
            <a:off x="1714500" y="1833553"/>
            <a:ext cx="8517003" cy="2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163250" y="699673"/>
            <a:ext cx="41234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TECLADO SEM FIO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3" y="1"/>
            <a:ext cx="1399344" cy="139934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-91957" y="1067764"/>
            <a:ext cx="18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  <a:cs typeface="FrankRuehl" panose="020E0503060101010101" pitchFamily="34" charset="-79"/>
              </a:rPr>
              <a:t>Terceira Tech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Modern No. 20" panose="02070704070505020303" pitchFamily="18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44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094CBD51-0DB1-1C40-B480-ED8A4A1A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52" y="1067764"/>
            <a:ext cx="3934374" cy="339137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714964" y="316210"/>
            <a:ext cx="4952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 AZUL SEM FIO</a:t>
            </a:r>
            <a:endParaRPr lang="pt-BR" sz="3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3" y="1"/>
            <a:ext cx="1399344" cy="1399344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-91957" y="1067764"/>
            <a:ext cx="18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  <a:cs typeface="FrankRuehl" panose="020E0503060101010101" pitchFamily="34" charset="-79"/>
              </a:rPr>
              <a:t>Terceira Tech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Modern No. 20" panose="02070704070505020303" pitchFamily="18" charset="0"/>
              <a:cs typeface="FrankRuehl" panose="020E0503060101010101" pitchFamily="34" charset="-79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254" y="1252430"/>
            <a:ext cx="3560311" cy="305741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74" y="1269918"/>
            <a:ext cx="3519580" cy="30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26A8FB4B-49D5-A945-A364-A727EEF05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021" b="84896" l="7292" r="95313">
                        <a14:foregroundMark x1="38021" y1="70052" x2="38021" y2="70052"/>
                        <a14:foregroundMark x1="32813" y1="82813" x2="32813" y2="82813"/>
                        <a14:foregroundMark x1="34115" y1="60417" x2="34115" y2="60417"/>
                        <a14:foregroundMark x1="40885" y1="48438" x2="40885" y2="48438"/>
                        <a14:foregroundMark x1="19010" y1="72396" x2="19010" y2="72396"/>
                        <a14:foregroundMark x1="19271" y1="70573" x2="19271" y2="70573"/>
                        <a14:foregroundMark x1="18750" y1="72917" x2="18750" y2="72917"/>
                        <a14:foregroundMark x1="18490" y1="74740" x2="18490" y2="74740"/>
                        <a14:foregroundMark x1="19792" y1="68229" x2="19792" y2="68229"/>
                        <a14:foregroundMark x1="21094" y1="66927" x2="21094" y2="66927"/>
                        <a14:foregroundMark x1="22396" y1="65625" x2="22396" y2="65625"/>
                        <a14:foregroundMark x1="47396" y1="69010" x2="47396" y2="69010"/>
                        <a14:foregroundMark x1="46094" y1="67708" x2="46094" y2="67708"/>
                        <a14:foregroundMark x1="44531" y1="65625" x2="44531" y2="65625"/>
                        <a14:foregroundMark x1="43490" y1="64583" x2="43490" y2="64583"/>
                        <a14:foregroundMark x1="40365" y1="63021" x2="40365" y2="63021"/>
                        <a14:foregroundMark x1="40885" y1="56771" x2="40885" y2="56771"/>
                        <a14:foregroundMark x1="42969" y1="53646" x2="42969" y2="53646"/>
                        <a14:foregroundMark x1="26042" y1="51823" x2="26042" y2="51823"/>
                        <a14:foregroundMark x1="29427" y1="50521" x2="29427" y2="50521"/>
                        <a14:backgroundMark x1="23438" y1="56510" x2="23438" y2="56510"/>
                        <a14:backgroundMark x1="35938" y1="46875" x2="35938" y2="46875"/>
                        <a14:backgroundMark x1="33854" y1="47656" x2="33854" y2="47656"/>
                      </a14:backgroundRemoval>
                    </a14:imgEffect>
                  </a14:imgLayer>
                </a14:imgProps>
              </a:ext>
            </a:extLst>
          </a:blip>
          <a:srcRect l="-1232" t="12505" r="-604" b="9682"/>
          <a:stretch/>
        </p:blipFill>
        <p:spPr>
          <a:xfrm>
            <a:off x="4292600" y="2051050"/>
            <a:ext cx="3606800" cy="27559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00576" y="964913"/>
            <a:ext cx="6590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</a:rPr>
              <a:t>LUPA ELETRÔNICA PARA BAIXA VISÃO</a:t>
            </a:r>
            <a:endParaRPr lang="pt-BR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3" y="1"/>
            <a:ext cx="1399344" cy="139934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-91957" y="1067764"/>
            <a:ext cx="18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Modern No. 20" panose="02070704070505020303" pitchFamily="18" charset="0"/>
                <a:cs typeface="FrankRuehl" panose="020E0503060101010101" pitchFamily="34" charset="-79"/>
              </a:rPr>
              <a:t>Terceira Tech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Modern No. 20" panose="02070704070505020303" pitchFamily="18" charset="0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61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FrankRuehl</vt:lpstr>
      <vt:lpstr>Modern No. 20</vt:lpstr>
      <vt:lpstr>Tema do Office</vt:lpstr>
      <vt:lpstr>Apresentação do PowerPoint</vt:lpstr>
      <vt:lpstr>SOBRE A TERCEIRA TECH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Turma_Semanal</dc:creator>
  <cp:lastModifiedBy>Turma_Semanal</cp:lastModifiedBy>
  <cp:revision>21</cp:revision>
  <dcterms:created xsi:type="dcterms:W3CDTF">2017-12-07T21:42:53Z</dcterms:created>
  <dcterms:modified xsi:type="dcterms:W3CDTF">2017-12-08T22:37:53Z</dcterms:modified>
</cp:coreProperties>
</file>