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2a255f7d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2a255f7d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2a255f7d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2a255f7d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2a255f7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2a255f7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2a255f7d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2a255f7d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2a255f7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2a255f7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a255f7d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2a255f7d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a255f7d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2a255f7d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 Party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Ultimately our ideas are found by you. You define this party.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 for the people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once again trying to make it so the government has to make the majority agree with all of its actions and powers.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believe that  a lot of issues come from two main points.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having consent of the governed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Being to broad so individuals feel powerless.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Party for the People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pluralistic, based on what works and what can pay for itself provided all powers agree.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pro-life and pro-choice in the furthest way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agree to not enforce our biased dogma on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 not </a:t>
            </a:r>
            <a:r>
              <a:rPr lang="en"/>
              <a:t>discriminate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change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Collaborative</a:t>
            </a:r>
            <a:r>
              <a:rPr lang="en"/>
              <a:t> veto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accepting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choice voting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only way to bring back the individuals power to control the </a:t>
            </a:r>
            <a:r>
              <a:rPr lang="en"/>
              <a:t>government's</a:t>
            </a:r>
            <a:r>
              <a:rPr lang="en"/>
              <a:t> actions is to allow change from the local level and beyond.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</a:t>
            </a:r>
            <a:r>
              <a:rPr lang="en"/>
              <a:t> Veto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623950"/>
            <a:ext cx="5120700" cy="29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veto allows more local governments to have a say in what a broader political power is implementing in the form of a law, regulation, or other government power.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ability to have local governments to “say no” to a </a:t>
            </a:r>
            <a:r>
              <a:rPr lang="en"/>
              <a:t>political</a:t>
            </a:r>
            <a:r>
              <a:rPr lang="en"/>
              <a:t> action from above is a missing check on power.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950" y="945900"/>
            <a:ext cx="3330600" cy="312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accepting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not </a:t>
            </a:r>
            <a:r>
              <a:rPr lang="en"/>
              <a:t>discriminate based on values, race, religion, wealth, gender, sexuality or if your foriegn or domestic.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believe in finding and embolden the good in everyone.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 of course exceptions.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 voting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Multiple choice voting </a:t>
            </a:r>
            <a:r>
              <a:rPr lang="en"/>
              <a:t>would</a:t>
            </a:r>
            <a:r>
              <a:rPr lang="en"/>
              <a:t> allow you to choose as many </a:t>
            </a:r>
            <a:r>
              <a:rPr lang="en"/>
              <a:t>candidates</a:t>
            </a:r>
            <a:r>
              <a:rPr lang="en"/>
              <a:t> in the election which you think would be reasonable to perform the duties of the office.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should you be limited to having your opinion for just one </a:t>
            </a:r>
            <a:r>
              <a:rPr lang="en"/>
              <a:t>candidate. Multiple choice voting system would work the same as our current system; who ever has the most votes wins.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instability of government will not be </a:t>
            </a:r>
            <a:r>
              <a:rPr lang="en"/>
              <a:t>tolerated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 for the people is the only solution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Good Party is committed to giving a voice to local communities to form their laws, based on the people, not special interest.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