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6ABC-8023-44CF-B8B0-6D4425AE680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CFA0C-D60D-4F61-B437-5BCCAF2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ACA40CB-8B71-46B7-A99C-CAA15A976554}" type="datetime1">
              <a:rPr lang="en-US" smtClean="0"/>
              <a:t>6/21/2022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2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4B9B85-3DA9-4AE8-9F65-D92EB3DDA279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83BA4E-4FDD-4C02-94AA-EA48B31002AB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7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C4CCA5E-B576-4F8E-B117-2CE1518EC444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0C49A-E708-4068-A41D-C9FFDE15330C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0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375C03-7323-4F00-99B0-950D36FCF551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8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CAC128-6481-4B26-B869-B8C5BD84F5CD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9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AEFC09-5677-4337-B84A-BAE12716E4E4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78255-6425-4A24-85CC-917E819F092B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14DB5-FFA2-4B73-B8C6-A3726CED4251}" type="datetime1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CD563-C6BC-414A-9FC6-40847F112CB1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FEE84-2534-4190-B714-B1F940ADD821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60CF587-8BE7-45C6-BFE4-C82ED9D142D7}" type="datetime1">
              <a:rPr lang="en-US" smtClean="0"/>
              <a:t>6/21/2022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41D18A2-E5EE-4740-B1CF-B717F411C06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0412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EF1E-2EFA-45C3-BC7F-19D4CF5F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10F8D-D80B-43C2-B80B-E6DD4A10F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ECFA1-DA90-51C7-ECE3-BFC816C5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4D0F-8CD9-46DC-B719-FD94B7AD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6B8386-A933-43BF-B208-B467BC1AF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501" y="1627452"/>
            <a:ext cx="11849100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Branching is a feature available in most modern version control systems.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Instead of copying files from directory to directory, Git stores a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 reference to commit.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branch itself represents the HEAD of a series of commits.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default branch name in Git is master, which commonly represents the official, working version of your project.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you start making commits, the master branch points to the last commit you made.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time you commit, the master branch pointer moves forward automatically.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Think of a branch as a timeline of versions of a project as it progresses.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Branching is a strategy that allows developers to take a snapshot of the master branch and test a new feature without corrupting the project in production.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tests are successful, that feature can be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back to the master branch and pushed to production.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0FA65-10EC-64A2-9F88-AFE80B34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1AB-1C36-483D-9945-7CC546C4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88F3F6F-B397-4628-8FCC-82FA0D4D7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43869"/>
            <a:ext cx="7620000" cy="43624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CD7E04-D2F5-C89F-139B-BB3B9C0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EFD0-9C6C-442B-A893-8A459BC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5BE3-9ED8-4BCE-BA57-E5E5E8C1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branch called login 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git branch login</a:t>
            </a:r>
          </a:p>
          <a:p>
            <a:r>
              <a:rPr lang="en-US" dirty="0"/>
              <a:t>To checkout to the newly created branch, 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git </a:t>
            </a:r>
            <a:r>
              <a:rPr lang="en-US" b="1" dirty="0">
                <a:solidFill>
                  <a:srgbClr val="FF0000"/>
                </a:solidFill>
              </a:rPr>
              <a:t>checkout login</a:t>
            </a:r>
          </a:p>
          <a:p>
            <a:r>
              <a:rPr lang="en-US" b="1" dirty="0">
                <a:solidFill>
                  <a:srgbClr val="FF0000"/>
                </a:solidFill>
              </a:rPr>
              <a:t>git checkout -b </a:t>
            </a:r>
            <a:r>
              <a:rPr lang="en-US" b="1" dirty="0" err="1">
                <a:solidFill>
                  <a:srgbClr val="FF0000"/>
                </a:solidFill>
              </a:rPr>
              <a:t>new_branch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(Creates a new branch and checkout on that branch)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C12B-CCA8-A317-CDDE-47530110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A5A7-4785-45E2-8392-39D50FBB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5761-4221-46AD-9B56-AC2EFA14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Git is a </a:t>
            </a:r>
            <a:r>
              <a:rPr lang="en-US" sz="2800" b="1" dirty="0"/>
              <a:t>distributed version control system</a:t>
            </a:r>
            <a:r>
              <a:rPr lang="en-US" sz="2800" dirty="0"/>
              <a:t>. </a:t>
            </a:r>
          </a:p>
          <a:p>
            <a:r>
              <a:rPr lang="en-US" sz="2800" dirty="0"/>
              <a:t>This means that the entire codebase and history of a project is available on every developer’s computer as a </a:t>
            </a:r>
            <a:r>
              <a:rPr lang="en-US" sz="2800" b="1" dirty="0"/>
              <a:t>local repository</a:t>
            </a:r>
            <a:r>
              <a:rPr lang="en-US" sz="2800" dirty="0"/>
              <a:t> , which allows for easy branching and merging.</a:t>
            </a:r>
          </a:p>
          <a:p>
            <a:r>
              <a:rPr lang="en-US" sz="2800" dirty="0"/>
              <a:t>This repository contains all the information that the </a:t>
            </a:r>
            <a:r>
              <a:rPr lang="en-US" sz="2800" b="1" dirty="0"/>
              <a:t>remote repository</a:t>
            </a:r>
            <a:r>
              <a:rPr lang="en-US" sz="2800" dirty="0"/>
              <a:t> has, based on the last time that you synced those two together.</a:t>
            </a:r>
          </a:p>
          <a:p>
            <a:r>
              <a:rPr lang="en-US" sz="2800" dirty="0"/>
              <a:t>Even if you don't have access to the </a:t>
            </a:r>
            <a:r>
              <a:rPr lang="en-US" sz="2800" b="1" dirty="0"/>
              <a:t>remote repository</a:t>
            </a:r>
            <a:r>
              <a:rPr lang="en-US" sz="2800" dirty="0"/>
              <a:t>, you can still view all of the changes that have been made, and </a:t>
            </a:r>
            <a:r>
              <a:rPr lang="en-US" sz="2800" dirty="0" err="1"/>
              <a:t>contributers</a:t>
            </a:r>
            <a:r>
              <a:rPr lang="en-US" sz="2800" dirty="0"/>
              <a:t> can maintain a copy of this record on their own machines.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E7641-102E-5D5C-530E-C48DFCB5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D908-8E9A-473E-95F8-8B328676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C6430E3-4D20-4FE8-9078-8965AC968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21" y="1719263"/>
            <a:ext cx="4107758" cy="441166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11B70-A8B5-B0D8-5199-02F997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8470-6025-4952-9C76-3B58B77D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F877-7CE8-4167-AAB4-91C7A8CC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Before we get started with installing and configuring Git, you must first create a profile on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GitHub is a website and cloud-based service that helps developers store and manage their code, as well as track and control changes to their code.</a:t>
            </a:r>
          </a:p>
          <a:p>
            <a:r>
              <a:rPr lang="en-US" dirty="0"/>
              <a:t>GitHub is a </a:t>
            </a:r>
            <a:r>
              <a:rPr lang="en-US" b="1" dirty="0"/>
              <a:t>Git repository hosting service</a:t>
            </a:r>
            <a:r>
              <a:rPr lang="en-US" dirty="0"/>
              <a:t>, but it adds many of its own features. </a:t>
            </a:r>
          </a:p>
          <a:p>
            <a:r>
              <a:rPr lang="en-US" dirty="0"/>
              <a:t>While Git is a </a:t>
            </a:r>
            <a:r>
              <a:rPr lang="en-US" i="1" dirty="0"/>
              <a:t>command line tool</a:t>
            </a:r>
            <a:r>
              <a:rPr lang="en-US" dirty="0"/>
              <a:t>, GitHub provides a Web-based graphical interface. </a:t>
            </a:r>
          </a:p>
          <a:p>
            <a:r>
              <a:rPr lang="en-US" dirty="0"/>
              <a:t>It also provides access control and several collaboration features, such as a wikis and basic task management tools for every project.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09AD3-5C1F-8FD7-29F2-FEE05CF2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5A7F-DFE9-4D73-9E91-12ADE60B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E011-504B-4B2E-A3B6-D02051AA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8C6BD-0918-FF69-6027-BD4E2108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FD54-4081-4F32-9AA6-F0B3BA58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Initialize a Repository From Existing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C237-8CBD-42B8-805D-FECC767B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initialize a local repository by running the command 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git </a:t>
            </a:r>
            <a:r>
              <a:rPr lang="en-US" b="1" dirty="0" err="1">
                <a:solidFill>
                  <a:srgbClr val="FF0000"/>
                </a:solidFill>
              </a:rPr>
              <a:t>init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55AFC-CF49-C3AA-2C7D-B6AE17D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B916-5C9F-424B-AC92-C06824C3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Directory, Staging Area, Repository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C82EAB14-491D-4062-BE31-49D84029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072223"/>
            <a:ext cx="6382641" cy="370574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39883-40E1-8D65-514E-6728AFD9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0EE9-368B-4489-ABE6-09918D63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Working Directory, Staging Area, Repository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D66837-5A36-44AB-8D7B-EDBC80E28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418" y="797706"/>
            <a:ext cx="10860156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Untracked and modified files will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Directory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files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Directory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listed when we run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git status.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Staging 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where we organize what we want to be committed to our repository.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Staging 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us to pick and choose which files we want to commit and when.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Commits should be details regarding what changes were made in individual files.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add files 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Staging 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 the command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git add &lt;file-name&gt;</a:t>
            </a:r>
            <a:r>
              <a:rPr lang="en-US" altLang="en-US" sz="2000" dirty="0">
                <a:latin typeface="Arial" panose="020B0604020202020204" pitchFamily="34" charset="0"/>
              </a:rPr>
              <a:t>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To add all of the changes we've just made, run the following command.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git add *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To commit these changes run: 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git commit -m "initial commit"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E0822-E3D4-9226-FA9E-1E286087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D2B8-19B4-4255-85C4-FC03F3A1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EFA0-1DDA-43A9-B59F-77EEC939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9696-28CF-709A-B708-6FB0A3F2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18A2-E5EE-4740-B1CF-B717F411C0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998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23028A-9FD4-4B4B-B851-7D60CFA95B84}"/>
</file>

<file path=customXml/itemProps2.xml><?xml version="1.0" encoding="utf-8"?>
<ds:datastoreItem xmlns:ds="http://schemas.openxmlformats.org/officeDocument/2006/customXml" ds:itemID="{F174173A-6251-4463-B547-99A20D2964B9}"/>
</file>

<file path=customXml/itemProps3.xml><?xml version="1.0" encoding="utf-8"?>
<ds:datastoreItem xmlns:ds="http://schemas.openxmlformats.org/officeDocument/2006/customXml" ds:itemID="{B4E88B1F-309E-49B2-84E9-79A5A64AD259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71</TotalTime>
  <Words>593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Learner Template</vt:lpstr>
      <vt:lpstr>GIT</vt:lpstr>
      <vt:lpstr>What is Git?</vt:lpstr>
      <vt:lpstr>What is Git?</vt:lpstr>
      <vt:lpstr>What is GitHub?</vt:lpstr>
      <vt:lpstr>Installing and Configuring Git</vt:lpstr>
      <vt:lpstr>Initialize a Repository From Existing Code</vt:lpstr>
      <vt:lpstr>Working Directory, Staging Area, Repository</vt:lpstr>
      <vt:lpstr>Working Directory, Staging Area, Repository</vt:lpstr>
      <vt:lpstr>Committing to a Remote Repository</vt:lpstr>
      <vt:lpstr>Git Branching</vt:lpstr>
      <vt:lpstr>Git Branching</vt:lpstr>
      <vt:lpstr>Git Branching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30</cp:revision>
  <dcterms:created xsi:type="dcterms:W3CDTF">2021-06-03T10:47:01Z</dcterms:created>
  <dcterms:modified xsi:type="dcterms:W3CDTF">2022-06-21T07:36:01Z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