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5A7D-8FD0-4A3A-92E8-767439D9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7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documentation</a:t>
            </a:r>
            <a:r>
              <a:rPr lang="en-US" baseline="0" dirty="0" smtClean="0"/>
              <a:t> recommends creating a new instance, which fixes a few broken implementations in the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74" y="4641990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ACID: Atomic, Consistent, Isolation, Durable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52" y="2295076"/>
            <a:ext cx="7035467" cy="3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JDBC is in auto-commit mode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Statement is immediately committed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Disable auto-commit mode to execute Statements as a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Re-enable auto-commit mode at the end of transaction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3685753"/>
            <a:ext cx="7974330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changes permanent, use commit(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return to the previous state, use rollback( )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7" y="2743200"/>
            <a:ext cx="7786798" cy="3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 Files…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</a:t>
            </a:r>
            <a:r>
              <a:rPr lang="en-US" dirty="0" smtClean="0">
                <a:solidFill>
                  <a:srgbClr val="FF0000"/>
                </a:solidFill>
              </a:rPr>
              <a:t>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JDBC resources have a close( ) method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86" y="3248766"/>
            <a:ext cx="4395788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Commit/Rollback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Connection where the database URL, username, and password is retrieved from a Properties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table with at least 3 columns within the Java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 test data into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Query the test data using Statement and </a:t>
            </a:r>
            <a:r>
              <a:rPr lang="en-US" dirty="0" err="1" smtClean="0"/>
              <a:t>PreparedStatement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Study </a:t>
            </a:r>
            <a:r>
              <a:rPr lang="en-US" dirty="0" err="1" smtClean="0"/>
              <a:t>CallableStatement</a:t>
            </a:r>
            <a:r>
              <a:rPr lang="en-US" dirty="0" smtClean="0"/>
              <a:t> for calling stored procedures in your database (PL/SQL, T-SQL,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Commit/Rollback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 Database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Standard framework for handling tabular/relational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Located in </a:t>
            </a:r>
            <a:r>
              <a:rPr lang="en-US" dirty="0" err="1" smtClean="0"/>
              <a:t>java.sql</a:t>
            </a:r>
            <a:r>
              <a:rPr lang="en-US" dirty="0" smtClean="0"/>
              <a:t> package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6796" y="50281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JDBC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86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first thing </a:t>
            </a:r>
            <a:r>
              <a:rPr lang="en-US" dirty="0" smtClean="0"/>
              <a:t>to </a:t>
            </a:r>
            <a:r>
              <a:rPr lang="en-US" dirty="0"/>
              <a:t>do is </a:t>
            </a:r>
            <a:r>
              <a:rPr lang="en-US" dirty="0" smtClean="0"/>
              <a:t>establish </a:t>
            </a:r>
            <a:r>
              <a:rPr lang="en-US" dirty="0"/>
              <a:t>a connection with the DBMS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involves two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Loading </a:t>
            </a:r>
            <a:r>
              <a:rPr lang="en-US" dirty="0"/>
              <a:t>the driver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Making </a:t>
            </a:r>
            <a:r>
              <a:rPr lang="en-US" dirty="0"/>
              <a:t>the connection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16" y="2933280"/>
            <a:ext cx="1327889" cy="1327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Loading a driver is very </a:t>
            </a:r>
            <a:r>
              <a:rPr lang="en-US" dirty="0"/>
              <a:t>simple 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line of </a:t>
            </a:r>
            <a:r>
              <a:rPr lang="en-US" dirty="0" smtClean="0"/>
              <a:t>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also need the respective JAR file in your build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Drivers can be easily downloaded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7" y="2771774"/>
            <a:ext cx="4849324" cy="41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877" y="3185159"/>
            <a:ext cx="7182803" cy="402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77" y="3572012"/>
            <a:ext cx="6100764" cy="3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87" y="2824019"/>
            <a:ext cx="1001822" cy="308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4" y="3091000"/>
            <a:ext cx="1736505" cy="481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3225106"/>
            <a:ext cx="1002221" cy="10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the driver connect to the database: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One</a:t>
            </a:r>
            <a:r>
              <a:rPr lang="en-US" dirty="0"/>
              <a:t> line of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What’s my URL?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Every vendor is different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2767012"/>
            <a:ext cx="7107555" cy="40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4019006"/>
            <a:ext cx="5415915" cy="28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85" y="4254087"/>
            <a:ext cx="7554869" cy="313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438" y="4568232"/>
            <a:ext cx="5844721" cy="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connected, you can execute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smtClean="0"/>
              <a:t>Statement </a:t>
            </a:r>
            <a:r>
              <a:rPr lang="en-US" dirty="0"/>
              <a:t>object </a:t>
            </a:r>
            <a:r>
              <a:rPr lang="en-US" dirty="0" smtClean="0"/>
              <a:t>wraps and executes SQL (including DDL, DML,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a SELECT statement, the method to use is </a:t>
            </a:r>
            <a:r>
              <a:rPr lang="en-US" dirty="0" err="1" smtClean="0"/>
              <a:t>executeQuery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INSERT or UPDATE, use </a:t>
            </a:r>
            <a:r>
              <a:rPr lang="en-US" dirty="0" err="1" smtClean="0"/>
              <a:t>executeUpdate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other methods of the Statement class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2" y="2729865"/>
            <a:ext cx="4464368" cy="33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92" y="3619289"/>
            <a:ext cx="4185959" cy="332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92" y="4579620"/>
            <a:ext cx="7337647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Precompiled SQL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 execution time for repetitious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Parameterized inputs using ‘?’ placeholders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Easier to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reserved characters automatically escaped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SQL Injection prevention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pstmt.method</a:t>
            </a:r>
            <a:r>
              <a:rPr lang="en-US" dirty="0" smtClean="0"/>
              <a:t>(Placeholder position, value to insert)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85284"/>
            <a:ext cx="10058400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 that wraps the rows returned by the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Return type of a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 over the </a:t>
            </a:r>
            <a:r>
              <a:rPr lang="en-US" dirty="0" err="1" smtClean="0"/>
              <a:t>ResultSet</a:t>
            </a:r>
            <a:r>
              <a:rPr lang="en-US" dirty="0" smtClean="0"/>
              <a:t> to inspect each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each column by “</a:t>
            </a:r>
            <a:r>
              <a:rPr lang="en-US" dirty="0" err="1" smtClean="0"/>
              <a:t>column_name</a:t>
            </a:r>
            <a:r>
              <a:rPr lang="en-US" dirty="0" smtClean="0"/>
              <a:t>” or </a:t>
            </a:r>
            <a:r>
              <a:rPr lang="en-US" dirty="0" err="1" smtClean="0"/>
              <a:t>column_index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end of loop, </a:t>
            </a:r>
            <a:r>
              <a:rPr lang="en-US" dirty="0" err="1" smtClean="0"/>
              <a:t>ResultSet</a:t>
            </a:r>
            <a:r>
              <a:rPr lang="en-US" dirty="0" smtClean="0"/>
              <a:t> points to the next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77" y="2733674"/>
            <a:ext cx="6222683" cy="26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4402616"/>
            <a:ext cx="4611053" cy="1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55599A-3E58-4106-8798-ADF44BC1DF80}"/>
</file>

<file path=customXml/itemProps2.xml><?xml version="1.0" encoding="utf-8"?>
<ds:datastoreItem xmlns:ds="http://schemas.openxmlformats.org/officeDocument/2006/customXml" ds:itemID="{98B6EF70-A7C8-494A-B9B4-DACC35AD1D2E}"/>
</file>

<file path=customXml/itemProps3.xml><?xml version="1.0" encoding="utf-8"?>
<ds:datastoreItem xmlns:ds="http://schemas.openxmlformats.org/officeDocument/2006/customXml" ds:itemID="{6D6108D0-81C2-44FA-B848-8F6E8E5354C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1114</TotalTime>
  <Words>428</Words>
  <Application>Microsoft Office PowerPoint</Application>
  <PresentationFormat>Widescreen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JDBC</vt:lpstr>
      <vt:lpstr>Topics</vt:lpstr>
      <vt:lpstr>Intro to JDBC</vt:lpstr>
      <vt:lpstr>Establishing a Connection</vt:lpstr>
      <vt:lpstr>Loading Drivers</vt:lpstr>
      <vt:lpstr>Connection Object</vt:lpstr>
      <vt:lpstr>Statement</vt:lpstr>
      <vt:lpstr>PreparedStatement</vt:lpstr>
      <vt:lpstr>ResultSet</vt:lpstr>
      <vt:lpstr>Transactions</vt:lpstr>
      <vt:lpstr>Transactions</vt:lpstr>
      <vt:lpstr>Commit/Rollback</vt:lpstr>
      <vt:lpstr>Just like Files…</vt:lpstr>
      <vt:lpstr>Review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Yuvaraj Damodaran</cp:lastModifiedBy>
  <cp:revision>148</cp:revision>
  <cp:lastPrinted>2016-01-29T21:10:30Z</cp:lastPrinted>
  <dcterms:created xsi:type="dcterms:W3CDTF">2015-08-15T21:36:19Z</dcterms:created>
  <dcterms:modified xsi:type="dcterms:W3CDTF">2016-03-28T18:33:11Z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