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76419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6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93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87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88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71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2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29" y="463993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AJAX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0CDC85-535F-40AE-8976-410912843452}"/>
              </a:ext>
            </a:extLst>
          </p:cNvPr>
          <p:cNvSpPr txBox="1"/>
          <p:nvPr/>
        </p:nvSpPr>
        <p:spPr>
          <a:xfrm>
            <a:off x="583096" y="212035"/>
            <a:ext cx="923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dirty="0">
                <a:solidFill>
                  <a:schemeClr val="bg1"/>
                </a:solidFill>
              </a:rPr>
              <a:t>AJAX – INTRODUCTION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FF1CD3-EB29-4BC4-A201-FEEEF3C19642}"/>
              </a:ext>
            </a:extLst>
          </p:cNvPr>
          <p:cNvSpPr txBox="1"/>
          <p:nvPr/>
        </p:nvSpPr>
        <p:spPr>
          <a:xfrm>
            <a:off x="251791" y="1425844"/>
            <a:ext cx="11516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stands for </a:t>
            </a:r>
            <a:r>
              <a:rPr lang="en-US" sz="2000" b="1" dirty="0"/>
              <a:t>Asynchronous JavaScript and XML.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is a </a:t>
            </a:r>
            <a:r>
              <a:rPr lang="en-US" sz="2000" dirty="0" smtClean="0"/>
              <a:t>technique </a:t>
            </a:r>
            <a:r>
              <a:rPr lang="en-US" sz="2000" dirty="0"/>
              <a:t>for creating better, faster, and more interactive web applications with the help of XML, HTML, CSS, and Java 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uses XHTML for content, CSS for presentation, along with Document Object Model and JavaScript for dynamic content display.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is a web browser technology independent of web server software.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AJAX, when you hit submit, JavaScript will make a request to the server, interpret the results, and update the current screen. In the purest sense, the user would never know that anything was even transmitted to the server.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6F31A-D301-4DDA-8C6E-3B6AB833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AJAX - </a:t>
            </a:r>
            <a:r>
              <a:rPr lang="en-IN" sz="3200" b="0" dirty="0" err="1"/>
              <a:t>XMLHttpRequest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684FB3-FAAB-4143-9F14-C39960B9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(XHR) is an API that can be used by JavaScript, JScript, VBScript, and other web browser scripting languages to transfer and manipulate XML data to and from a webserver using HTTP, establishing an independent connection channel between a webpage's Client-Side and Server-Side.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data returned from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calls will often be provided by back-end databases.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Besides XML,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can be used to fetch data in other formats, e.g. JSON or even plain text.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6F72D2-0741-4611-BD40-8999B0B1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6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B3478-CAA6-407D-BBC7-74E3040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80D8E-D4C9-46C3-9817-85A6C24B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abort()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Cancels the current request.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getAllResponseHeaders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Returns the complete set of HTTP headers as a string.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getResponseHeader</a:t>
            </a:r>
            <a:r>
              <a:rPr lang="en-US" sz="2000" b="1" dirty="0">
                <a:solidFill>
                  <a:schemeClr val="tx1"/>
                </a:solidFill>
              </a:rPr>
              <a:t>( </a:t>
            </a:r>
            <a:r>
              <a:rPr lang="en-US" sz="2000" b="1" dirty="0" err="1">
                <a:solidFill>
                  <a:schemeClr val="tx1"/>
                </a:solidFill>
              </a:rPr>
              <a:t>headerName</a:t>
            </a:r>
            <a:r>
              <a:rPr lang="en-US" sz="2000" b="1" dirty="0">
                <a:solidFill>
                  <a:schemeClr val="tx1"/>
                </a:solidFill>
              </a:rPr>
              <a:t>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Returns the value of the specified HTTP header.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send( content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Sends the request.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setRequestHeader</a:t>
            </a:r>
            <a:r>
              <a:rPr lang="en-US" sz="2000" b="1" dirty="0">
                <a:solidFill>
                  <a:schemeClr val="tx1"/>
                </a:solidFill>
              </a:rPr>
              <a:t>( label, value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Adds a label/value pair to the HTTP header to be sent.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25043E-BB45-4653-9DB3-91367ECC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E79B0-7570-479B-B206-212EE6F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Methods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EC821E-1BA2-4D50-816B-4175F369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open( method, URL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async, </a:t>
            </a:r>
            <a:r>
              <a:rPr lang="en-US" sz="2000" b="1" dirty="0" err="1">
                <a:solidFill>
                  <a:schemeClr val="tx1"/>
                </a:solidFill>
              </a:rPr>
              <a:t>userName</a:t>
            </a:r>
            <a:r>
              <a:rPr lang="en-US" sz="2000" b="1" dirty="0">
                <a:solidFill>
                  <a:schemeClr val="tx1"/>
                </a:solidFill>
              </a:rPr>
              <a:t>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async, </a:t>
            </a:r>
            <a:r>
              <a:rPr lang="en-US" sz="2000" b="1" dirty="0" err="1">
                <a:solidFill>
                  <a:schemeClr val="tx1"/>
                </a:solidFill>
              </a:rPr>
              <a:t>userName</a:t>
            </a:r>
            <a:r>
              <a:rPr lang="en-US" sz="2000" b="1" dirty="0">
                <a:solidFill>
                  <a:schemeClr val="tx1"/>
                </a:solidFill>
              </a:rPr>
              <a:t>, password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Specifies the method, URL, and other optional attributes of a request.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method parameter can have a value of "GET", "POST", or "HEAD". Other HTTP methods such as "PUT" and "DELETE" (primarily used in REST applications) may be possible.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"async" parameter specifies whether the request should be handled asynchronously or not. "true" means that the script processing carries on after the send() method without waiting for a response, and "false" means that the script waits for a response before continuing script processing.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F76DF8-C2AA-4352-B56C-A5079D4A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2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18B74-DA4A-4363-8B11-84F79DE4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Properties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D1349E-BAB6-423C-A2F2-F383E4B0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5247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</a:rPr>
              <a:t>onreadystatechange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An event handler for an event that fires at every state change.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readyState</a:t>
            </a:r>
            <a:r>
              <a:rPr lang="en-US" sz="2000" dirty="0">
                <a:solidFill>
                  <a:schemeClr val="tx1"/>
                </a:solidFill>
              </a:rPr>
              <a:t> property defines the current state of the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The following table provides a list of the possible values for the </a:t>
            </a:r>
            <a:r>
              <a:rPr lang="en-US" sz="2000" dirty="0" err="1">
                <a:solidFill>
                  <a:schemeClr val="tx1"/>
                </a:solidFill>
              </a:rPr>
              <a:t>readyState</a:t>
            </a:r>
            <a:r>
              <a:rPr lang="en-US" sz="2000" dirty="0">
                <a:solidFill>
                  <a:schemeClr val="tx1"/>
                </a:solidFill>
              </a:rPr>
              <a:t> property −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State	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0	The request is not initialized.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1	The request has been set up.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2	The request has been sent.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3	The request is in process.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4	The request is completed.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14E09E-CAF3-4CC0-A8E4-E328F08E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9B972-DE66-43B7-B90A-C8DCD4B7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60B54-28C8-4072-B593-43634549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0</a:t>
            </a:r>
            <a:r>
              <a:rPr lang="en-US" sz="2000" dirty="0">
                <a:solidFill>
                  <a:schemeClr val="tx1"/>
                </a:solidFill>
              </a:rPr>
              <a:t> After you have created the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object, but before you have called the open() method.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1</a:t>
            </a:r>
            <a:r>
              <a:rPr lang="en-US" sz="2000" dirty="0">
                <a:solidFill>
                  <a:schemeClr val="tx1"/>
                </a:solidFill>
              </a:rPr>
              <a:t> After you have called the open() method, but before you have called send().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2</a:t>
            </a:r>
            <a:r>
              <a:rPr lang="en-US" sz="2000" dirty="0">
                <a:solidFill>
                  <a:schemeClr val="tx1"/>
                </a:solidFill>
              </a:rPr>
              <a:t> After you have called send().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3</a:t>
            </a:r>
            <a:r>
              <a:rPr lang="en-US" sz="2000" dirty="0">
                <a:solidFill>
                  <a:schemeClr val="tx1"/>
                </a:solidFill>
              </a:rPr>
              <a:t> After the browser has established a communication with the server, but before the server has completed the response.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4</a:t>
            </a:r>
            <a:r>
              <a:rPr lang="en-US" sz="2000" dirty="0">
                <a:solidFill>
                  <a:schemeClr val="tx1"/>
                </a:solidFill>
              </a:rPr>
              <a:t> After the request has been completed, and the response data has been completely received from the server.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595C38-DAD8-458F-8EBB-E49E664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0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FC711-7C53-4AB9-ACF3-41D9966D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1C68A-9F0D-4FDB-A20A-3A29A1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>
                <a:solidFill>
                  <a:schemeClr val="tx1"/>
                </a:solidFill>
              </a:rPr>
              <a:t>responseText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response as a string.</a:t>
            </a:r>
          </a:p>
          <a:p>
            <a:r>
              <a:rPr lang="en-US" sz="2200" b="1" dirty="0" err="1">
                <a:solidFill>
                  <a:schemeClr val="tx1"/>
                </a:solidFill>
              </a:rPr>
              <a:t>responseXML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response as XML. This property returns an XML document object, which can be examined and parsed using the W3C DOM node tree methods and properties.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status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status as a number (e.g., 404 for "Not Found" and 200 for "OK").</a:t>
            </a:r>
          </a:p>
          <a:p>
            <a:r>
              <a:rPr lang="en-US" sz="2200" b="1" dirty="0" err="1">
                <a:solidFill>
                  <a:schemeClr val="tx1"/>
                </a:solidFill>
              </a:rPr>
              <a:t>statusText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status as a string (e.g., "Not Found" or "OK").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6850FC-263B-40AE-8055-CA282D21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33D50-C7F7-4C80-B7BA-622A263C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JSON with Ajax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3F11B3-507F-472F-AAB9-8A889F7A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According to the AJAX model, web applications can send and retrieve data from a server asynchronously without interfering with the display and the behavior of the existing page.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Many developers use JSON to pass AJAX updates between the client and the server.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Any data that is updated using AJAX can be stored using the JSON format on the web server. AJAX is used so that </a:t>
            </a:r>
            <a:r>
              <a:rPr lang="en-US" sz="2000" dirty="0" err="1">
                <a:solidFill>
                  <a:schemeClr val="tx1"/>
                </a:solidFill>
              </a:rPr>
              <a:t>javascript</a:t>
            </a:r>
            <a:r>
              <a:rPr lang="en-US" sz="2000" dirty="0">
                <a:solidFill>
                  <a:schemeClr val="tx1"/>
                </a:solidFill>
              </a:rPr>
              <a:t> can retrieve these JSON files when necessary, parse them, and perform one of the following operations −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Store the parsed values in the variables for further processing before displaying them on the webpage.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directly assigns the data to the DOM elements in the webpage, so that they are displayed on the website.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6CE63A-7FB7-41DE-828C-F3F8187B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394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ture Template  101416" id="{E7AE9B54-ECDF-468C-BAC8-D7E5033F34EC}" vid="{F6400A2A-47B1-4620-B2AC-EFF1DCD888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4387FA-9915-4D2A-98D1-2D5E972BDF4B}"/>
</file>

<file path=customXml/itemProps2.xml><?xml version="1.0" encoding="utf-8"?>
<ds:datastoreItem xmlns:ds="http://schemas.openxmlformats.org/officeDocument/2006/customXml" ds:itemID="{D740B62C-2306-406B-8030-23DB68A675A4}"/>
</file>

<file path=customXml/itemProps3.xml><?xml version="1.0" encoding="utf-8"?>
<ds:datastoreItem xmlns:ds="http://schemas.openxmlformats.org/officeDocument/2006/customXml" ds:itemID="{F2D395BA-7D0E-4E94-87E4-189CEC0ECBE5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571</Words>
  <Application>Microsoft Office PowerPoint</Application>
  <PresentationFormat>Custom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2_Custom Design</vt:lpstr>
      <vt:lpstr>AJAX </vt:lpstr>
      <vt:lpstr> </vt:lpstr>
      <vt:lpstr>AJAX - XMLHttpRequest </vt:lpstr>
      <vt:lpstr>XMLHttpRequest Methods</vt:lpstr>
      <vt:lpstr>XMLHttpRequest Methods</vt:lpstr>
      <vt:lpstr>XMLHttpRequest Properties </vt:lpstr>
      <vt:lpstr>PowerPoint Presentation</vt:lpstr>
      <vt:lpstr>PowerPoint Presentation</vt:lpstr>
      <vt:lpstr>JSON with Ajax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</dc:title>
  <dc:creator>Namrata</dc:creator>
  <cp:lastModifiedBy>Windows User</cp:lastModifiedBy>
  <cp:revision>6</cp:revision>
  <dcterms:created xsi:type="dcterms:W3CDTF">2018-10-17T20:12:05Z</dcterms:created>
  <dcterms:modified xsi:type="dcterms:W3CDTF">2021-03-19T19:33:32Z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