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463" autoAdjust="0"/>
  </p:normalViewPr>
  <p:slideViewPr>
    <p:cSldViewPr snapToGrid="0">
      <p:cViewPr varScale="1">
        <p:scale>
          <a:sx n="47" d="100"/>
          <a:sy n="47" d="100"/>
        </p:scale>
        <p:origin x="-15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29B5-AC0E-4A6B-B27A-B1D120CCFB37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DC0B-2568-4D71-A51B-2FA64D61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function scoped and let is block scoped.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said that a variable declared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defined throughout the program as compared to let.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Array reduce() 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… occurs in function call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alike,its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called a spread operator.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Multiline Strings: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In-order to create a multiline string an escape sequence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used to give new line character. However, Template Literals there is no need to add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 ends only when it gets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backtick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(`)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character.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4946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20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86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880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83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17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2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ECMAScript 6 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004084-B2B3-4059-B90F-4A8C7086C10E}"/>
              </a:ext>
            </a:extLst>
          </p:cNvPr>
          <p:cNvSpPr txBox="1"/>
          <p:nvPr/>
        </p:nvSpPr>
        <p:spPr>
          <a:xfrm>
            <a:off x="524236" y="145774"/>
            <a:ext cx="661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What is ECMAScript 6?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6E2508-F58E-49A3-ABB1-6A7F00275334}"/>
              </a:ext>
            </a:extLst>
          </p:cNvPr>
          <p:cNvSpPr txBox="1"/>
          <p:nvPr/>
        </p:nvSpPr>
        <p:spPr>
          <a:xfrm>
            <a:off x="238539" y="1425844"/>
            <a:ext cx="113836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ECMAScript 6 is also known as ES6 and ECMAScript 2015</a:t>
            </a:r>
          </a:p>
          <a:p>
            <a:endParaRPr lang="en-US" sz="2000" dirty="0"/>
          </a:p>
          <a:p>
            <a:r>
              <a:rPr lang="en-US" sz="2000" b="1" dirty="0"/>
              <a:t>JavaScript let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let</a:t>
            </a:r>
            <a:r>
              <a:rPr lang="en-US" sz="2000" dirty="0"/>
              <a:t> statement allows you to declare a variable with block scope.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var x = 10;</a:t>
            </a:r>
            <a:br>
              <a:rPr lang="en-US" sz="2000" dirty="0"/>
            </a:br>
            <a:r>
              <a:rPr lang="en-US" sz="2000" dirty="0"/>
              <a:t>// Here x is 10</a:t>
            </a:r>
            <a:br>
              <a:rPr lang="en-US" sz="2000" dirty="0"/>
            </a:br>
            <a:r>
              <a:rPr lang="en-US" sz="2000" dirty="0"/>
              <a:t>{ </a:t>
            </a:r>
            <a:br>
              <a:rPr lang="en-US" sz="2000" dirty="0"/>
            </a:br>
            <a:r>
              <a:rPr lang="en-US" sz="2000" dirty="0"/>
              <a:t>    let x = 2;</a:t>
            </a:r>
            <a:br>
              <a:rPr lang="en-US" sz="2000" dirty="0"/>
            </a:br>
            <a:r>
              <a:rPr lang="en-US" sz="2000" dirty="0"/>
              <a:t>    // Here x is 2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// Here x is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C23C90-C400-4DB6-91AF-A76D2CE0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JavaScript </a:t>
            </a:r>
            <a:r>
              <a:rPr lang="en-IN" sz="3200" b="0" dirty="0" err="1"/>
              <a:t>const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A63E0C-6942-4DC1-ACD5-9F465EA3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 </a:t>
            </a:r>
            <a:r>
              <a:rPr lang="en-US" sz="2200" b="1" dirty="0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 statement allows you to declare a constant (a JavaScript variable with a constant value).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Constants are similar to let variables, except that the value cannot be changed.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var x = 10;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Here x is 10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{ 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const x = 2;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// Here x is 2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Here x is 10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355F89-2C03-49F5-917C-91AA7B5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078D3E-228C-4C99-8601-C3BFE221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Default Parameter Values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31125-50DE-4AB4-9831-9D6FE3C8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ES6 allows function parameters to have default values.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function </a:t>
            </a:r>
            <a:r>
              <a:rPr lang="en-US" sz="2000" dirty="0" err="1">
                <a:solidFill>
                  <a:schemeClr val="tx1"/>
                </a:solidFill>
              </a:rPr>
              <a:t>myFunction</a:t>
            </a:r>
            <a:r>
              <a:rPr lang="en-US" sz="2000" dirty="0">
                <a:solidFill>
                  <a:schemeClr val="tx1"/>
                </a:solidFill>
              </a:rPr>
              <a:t>(x, y = 10)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// y is 10 if not passed or undefined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return x + y;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myFunction</a:t>
            </a:r>
            <a:r>
              <a:rPr lang="en-US" sz="2000" dirty="0">
                <a:solidFill>
                  <a:schemeClr val="tx1"/>
                </a:solidFill>
              </a:rPr>
              <a:t>(5); // will return 15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91A819-495A-46DF-9E9A-FD46D88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C4F7EA-9EA6-42BE-A885-1BD0119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Arrow Functions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C85BEF-AD83-43F1-A1A6-FA60649E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Arrow functions allows a short syntax for writing function expressions.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You don't need the </a:t>
            </a:r>
            <a:r>
              <a:rPr lang="en-US" sz="2200" b="1" dirty="0">
                <a:solidFill>
                  <a:schemeClr val="tx1"/>
                </a:solidFill>
              </a:rPr>
              <a:t>function</a:t>
            </a:r>
            <a:r>
              <a:rPr lang="en-US" sz="2200" dirty="0">
                <a:solidFill>
                  <a:schemeClr val="tx1"/>
                </a:solidFill>
              </a:rPr>
              <a:t> keyword, the </a:t>
            </a:r>
            <a:r>
              <a:rPr lang="en-US" sz="2200" b="1" dirty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keyword, and the </a:t>
            </a:r>
            <a:r>
              <a:rPr lang="en-US" sz="2200" b="1" dirty="0">
                <a:solidFill>
                  <a:schemeClr val="tx1"/>
                </a:solidFill>
              </a:rPr>
              <a:t>curly brackets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// ES5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var x = function(x, y) 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 return x * y;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ES6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var</a:t>
            </a:r>
            <a:r>
              <a:rPr lang="en-US" sz="2200" dirty="0" smtClean="0">
                <a:solidFill>
                  <a:schemeClr val="tx1"/>
                </a:solidFill>
              </a:rPr>
              <a:t>  x </a:t>
            </a:r>
            <a:r>
              <a:rPr lang="en-US" sz="2200" dirty="0">
                <a:solidFill>
                  <a:schemeClr val="tx1"/>
                </a:solidFill>
              </a:rPr>
              <a:t>= (x, y) =&gt; x * y;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19156B-1E63-43E3-9D4B-CB7FA6D2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362839-2C0F-4E28-8752-AA1D839E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352859"/>
            <a:ext cx="8296895" cy="1224150"/>
          </a:xfrm>
        </p:spPr>
        <p:txBody>
          <a:bodyPr/>
          <a:lstStyle/>
          <a:p>
            <a:r>
              <a:rPr lang="en-IN" sz="3200" dirty="0"/>
              <a:t>The Rest </a:t>
            </a:r>
            <a:r>
              <a:rPr lang="en-IN" sz="3200" dirty="0" smtClean="0"/>
              <a:t>parameter /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37DC2D-529F-4A25-89DC-DF48F116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This operator is an improvement to the way function parameters are handled, allowing us to more easily handle a variable number of function parameters.</a:t>
            </a:r>
          </a:p>
          <a:p>
            <a:r>
              <a:rPr lang="en-US" sz="2000" dirty="0"/>
              <a:t>Snippet :</a:t>
            </a:r>
          </a:p>
          <a:p>
            <a:pPr marL="0" indent="0">
              <a:buNone/>
            </a:pPr>
            <a:r>
              <a:rPr lang="en-US" sz="2000" dirty="0"/>
              <a:t>// es6 rest parameter </a:t>
            </a:r>
          </a:p>
          <a:p>
            <a:pPr marL="0" indent="0">
              <a:buNone/>
            </a:pPr>
            <a:r>
              <a:rPr lang="en-US" sz="2000" dirty="0"/>
              <a:t>function fun(...input){ </a:t>
            </a:r>
          </a:p>
          <a:p>
            <a:pPr marL="0" indent="0">
              <a:buNone/>
            </a:pPr>
            <a:r>
              <a:rPr lang="en-US" sz="2000" dirty="0"/>
              <a:t>	let sum = 0; </a:t>
            </a:r>
          </a:p>
          <a:p>
            <a:pPr marL="0" indent="0">
              <a:buNone/>
            </a:pPr>
            <a:r>
              <a:rPr lang="en-US" sz="2000" dirty="0"/>
              <a:t>	for(let i of input){ </a:t>
            </a:r>
          </a:p>
          <a:p>
            <a:pPr marL="0" indent="0">
              <a:buNone/>
            </a:pPr>
            <a:r>
              <a:rPr lang="en-US" sz="2000" dirty="0"/>
              <a:t>		sum+=i; </a:t>
            </a:r>
          </a:p>
          <a:p>
            <a:pPr marL="0" indent="0">
              <a:buNone/>
            </a:pPr>
            <a:r>
              <a:rPr lang="en-US" sz="2000" dirty="0"/>
              <a:t>	} </a:t>
            </a:r>
          </a:p>
          <a:p>
            <a:pPr marL="0" indent="0">
              <a:buNone/>
            </a:pPr>
            <a:r>
              <a:rPr lang="en-US" sz="2000" dirty="0"/>
              <a:t>	return sum; 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console.log(fun(1,2)); //3 </a:t>
            </a:r>
          </a:p>
          <a:p>
            <a:pPr marL="0" indent="0">
              <a:buNone/>
            </a:pPr>
            <a:r>
              <a:rPr lang="en-US" sz="2000" dirty="0"/>
              <a:t>console.log(fun(1,2,3)); //6 </a:t>
            </a:r>
          </a:p>
          <a:p>
            <a:pPr marL="0" indent="0">
              <a:buNone/>
            </a:pPr>
            <a:r>
              <a:rPr lang="en-US" sz="2000" dirty="0"/>
              <a:t>console.log(fun(1,2,3,4,5)); //15				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3C0A9A-E446-4673-BB24-1A7D95B2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42EAF-9FA7-4915-B320-824FC20C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The Spread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B59478-5477-4E43-A452-185D0CC3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spread operator can be used to turn an array of values onto a set of function parameters. Returning to our add() example: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function add(...</a:t>
            </a:r>
            <a:r>
              <a:rPr lang="en-US" sz="2000" dirty="0" err="1"/>
              <a:t>numbersToAdd</a:t>
            </a:r>
            <a:r>
              <a:rPr lang="en-US" sz="2000" dirty="0"/>
              <a:t>) { // This is a Rest parameter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numbersToAdd.reduce</a:t>
            </a:r>
            <a:r>
              <a:rPr lang="en-US" sz="2000" dirty="0"/>
              <a:t>((sum, next) =&gt; sum + next);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var numbers = [1, 2, 3];</a:t>
            </a:r>
          </a:p>
          <a:p>
            <a:pPr marL="0" indent="0">
              <a:buNone/>
            </a:pPr>
            <a:r>
              <a:rPr lang="en-US" sz="2000" dirty="0"/>
              <a:t>   add(...numbers); // this is a Spread operator</a:t>
            </a:r>
          </a:p>
          <a:p>
            <a:pPr marL="0" indent="0">
              <a:buNone/>
            </a:pPr>
            <a:r>
              <a:rPr lang="en-US" sz="2000" dirty="0"/>
              <a:t>   // The above is functionally the same as:</a:t>
            </a:r>
          </a:p>
          <a:p>
            <a:pPr marL="0" indent="0">
              <a:buNone/>
            </a:pPr>
            <a:r>
              <a:rPr lang="en-US" sz="2000"/>
              <a:t>   add</a:t>
            </a:r>
            <a:r>
              <a:rPr lang="en-US" sz="2000" dirty="0"/>
              <a:t>(1, 2, 3);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F28E88-55BF-48A1-9365-1D728DA4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</a:t>
            </a:r>
            <a:r>
              <a:rPr lang="en-US" b="0" dirty="0" smtClean="0"/>
              <a:t>emplate </a:t>
            </a:r>
            <a:r>
              <a:rPr lang="en-US" b="0" dirty="0"/>
              <a:t>literals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Literal in ES6 provides new features to create a string that gives more control over dynamic strings. Traditionally, String is created using single quotes (‘) or double quotes (“) quotes. Template literal </a:t>
            </a:r>
            <a:r>
              <a:rPr lang="en-US" dirty="0" smtClean="0"/>
              <a:t>is </a:t>
            </a:r>
            <a:r>
              <a:rPr lang="en-US" dirty="0"/>
              <a:t>created using the </a:t>
            </a:r>
            <a:r>
              <a:rPr lang="en-US" dirty="0" err="1"/>
              <a:t>backtick</a:t>
            </a:r>
            <a:r>
              <a:rPr lang="en-US" dirty="0"/>
              <a:t> (`) character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565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833FA-C7B3-4969-A8FC-228DDBC86833}"/>
</file>

<file path=customXml/itemProps2.xml><?xml version="1.0" encoding="utf-8"?>
<ds:datastoreItem xmlns:ds="http://schemas.openxmlformats.org/officeDocument/2006/customXml" ds:itemID="{085DCD13-07E3-4E5E-9667-7A3578254041}"/>
</file>

<file path=customXml/itemProps3.xml><?xml version="1.0" encoding="utf-8"?>
<ds:datastoreItem xmlns:ds="http://schemas.openxmlformats.org/officeDocument/2006/customXml" ds:itemID="{34D167F0-7BB1-4CCE-9CA6-062DA0C5FBF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259</Words>
  <Application>Microsoft Office PowerPoint</Application>
  <PresentationFormat>Custom</PresentationFormat>
  <Paragraphs>65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2_Custom Design</vt:lpstr>
      <vt:lpstr>ECMAScript 6  </vt:lpstr>
      <vt:lpstr> </vt:lpstr>
      <vt:lpstr>JavaScript const </vt:lpstr>
      <vt:lpstr>Default Parameter Values </vt:lpstr>
      <vt:lpstr>Arrow Functions </vt:lpstr>
      <vt:lpstr>The Rest parameter / operator </vt:lpstr>
      <vt:lpstr>The Spread Operator </vt:lpstr>
      <vt:lpstr>Template literals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Windows User</cp:lastModifiedBy>
  <cp:revision>14</cp:revision>
  <dcterms:created xsi:type="dcterms:W3CDTF">2018-10-17T21:30:03Z</dcterms:created>
  <dcterms:modified xsi:type="dcterms:W3CDTF">2020-02-26T00:12:11Z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