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83FF685C-7406-4415-A477-F48BE48DD66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DB045A-A5B0-4286-A62F-9FCD472693D1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5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FF685C-7406-4415-A477-F48BE48DD66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B045A-A5B0-4286-A62F-9FCD472693D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6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FF685C-7406-4415-A477-F48BE48DD66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B045A-A5B0-4286-A62F-9FCD472693D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29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83FF685C-7406-4415-A477-F48BE48DD66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C1DB045A-A5B0-4286-A62F-9FCD472693D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FF685C-7406-4415-A477-F48BE48DD66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B045A-A5B0-4286-A62F-9FCD472693D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1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FF685C-7406-4415-A477-F48BE48DD66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B045A-A5B0-4286-A62F-9FCD472693D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8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FF685C-7406-4415-A477-F48BE48DD66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B045A-A5B0-4286-A62F-9FCD472693D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6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FF685C-7406-4415-A477-F48BE48DD66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B045A-A5B0-4286-A62F-9FCD472693D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2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FF685C-7406-4415-A477-F48BE48DD66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B045A-A5B0-4286-A62F-9FCD472693D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3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FF685C-7406-4415-A477-F48BE48DD66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B045A-A5B0-4286-A62F-9FCD472693D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5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FF685C-7406-4415-A477-F48BE48DD66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B045A-A5B0-4286-A62F-9FCD472693D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4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FF685C-7406-4415-A477-F48BE48DD66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B045A-A5B0-4286-A62F-9FCD472693D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2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83FF685C-7406-4415-A477-F48BE48DD66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1DB045A-A5B0-4286-A62F-9FCD472693D1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0321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09AD-ACB0-48D8-AEEF-403F0EC4D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futura-pt"/>
              </a:rPr>
              <a:t>Fetch API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CEF7A-D736-4AF9-846B-39DB5F25FD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B5ED-4DFB-41D5-94EB-350AA0DD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futura-pt"/>
              </a:rPr>
              <a:t>Fetch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A75F3-EFF8-430E-8768-2048808B3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Instead of using </a:t>
            </a:r>
            <a:r>
              <a:rPr lang="en-US" sz="2400" dirty="0" err="1"/>
              <a:t>XMLHttpRequest</a:t>
            </a:r>
            <a:r>
              <a:rPr lang="en-US" sz="2400" dirty="0"/>
              <a:t> enabled Ajax, we can use Fetch API, which is modern and versatile. </a:t>
            </a:r>
          </a:p>
          <a:p>
            <a:r>
              <a:rPr lang="en-US" sz="2400" dirty="0"/>
              <a:t>The Fetch API provides a fetch() method defined on the window object. </a:t>
            </a:r>
          </a:p>
          <a:p>
            <a:r>
              <a:rPr lang="en-US" sz="2400" dirty="0"/>
              <a:t>This method used to send requests and returns a Promise that retrieved from the response. </a:t>
            </a:r>
          </a:p>
          <a:p>
            <a:r>
              <a:rPr lang="en-US" sz="2400" dirty="0"/>
              <a:t>A Promise object represents a value that may not be available now but, will be resolved in the future. </a:t>
            </a:r>
          </a:p>
          <a:p>
            <a:r>
              <a:rPr lang="en-US" sz="2400" dirty="0"/>
              <a:t>It allows us to write asynchronous code.</a:t>
            </a:r>
          </a:p>
          <a:p>
            <a:pPr marL="0" indent="0">
              <a:buNone/>
            </a:pPr>
            <a:r>
              <a:rPr lang="en-US" sz="2400" dirty="0"/>
              <a:t>The syntax for fetch() method: </a:t>
            </a:r>
            <a:r>
              <a:rPr lang="en-US" sz="2400" b="1" dirty="0">
                <a:highlight>
                  <a:srgbClr val="FFFF00"/>
                </a:highlight>
              </a:rPr>
              <a:t>let promise = fetch(</a:t>
            </a:r>
            <a:r>
              <a:rPr lang="en-US" sz="2400" b="1" dirty="0" err="1">
                <a:highlight>
                  <a:srgbClr val="FFFF00"/>
                </a:highlight>
              </a:rPr>
              <a:t>url</a:t>
            </a:r>
            <a:r>
              <a:rPr lang="en-US" sz="2400" b="1" dirty="0">
                <a:highlight>
                  <a:srgbClr val="FFFF00"/>
                </a:highlight>
              </a:rPr>
              <a:t>, [options])</a:t>
            </a:r>
          </a:p>
        </p:txBody>
      </p:sp>
    </p:spTree>
    <p:extLst>
      <p:ext uri="{BB962C8B-B14F-4D97-AF65-F5344CB8AC3E}">
        <p14:creationId xmlns:p14="http://schemas.microsoft.com/office/powerpoint/2010/main" val="421714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ADC7-EA4A-4939-893C-1AB7F577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futura-pt"/>
              </a:rPr>
              <a:t>Fetch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559C2-8D68-4B4F-B639-FBB440872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browser requests the server and returns a promise as a response. </a:t>
            </a:r>
          </a:p>
          <a:p>
            <a:r>
              <a:rPr lang="en-US" sz="2400" dirty="0"/>
              <a:t>When the request unable to make HTTP-request due to network problems or response has failure HTTP-status code is 404 or 500, then the Fetch API rejects the Promise object. </a:t>
            </a:r>
          </a:p>
          <a:p>
            <a:r>
              <a:rPr lang="en-US" sz="2400" dirty="0"/>
              <a:t>When we get a response successfully form the server, the promise object returned in the Response Body.</a:t>
            </a:r>
          </a:p>
        </p:txBody>
      </p:sp>
    </p:spTree>
    <p:extLst>
      <p:ext uri="{BB962C8B-B14F-4D97-AF65-F5344CB8AC3E}">
        <p14:creationId xmlns:p14="http://schemas.microsoft.com/office/powerpoint/2010/main" val="133230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F30FF-A4C2-4671-A3E2-FDCEAD3B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futura-pt"/>
              </a:rPr>
              <a:t>Fetch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AEB94-FDA7-483B-8061-F2B7876E3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The methods to access the response body in various formats:</a:t>
            </a:r>
          </a:p>
          <a:p>
            <a:r>
              <a:rPr lang="en-US" sz="2600" b="1" dirty="0" err="1">
                <a:highlight>
                  <a:srgbClr val="FFFF00"/>
                </a:highlight>
              </a:rPr>
              <a:t>response.text</a:t>
            </a:r>
            <a:r>
              <a:rPr lang="en-US" sz="2600" b="1" dirty="0">
                <a:highlight>
                  <a:srgbClr val="FFFF00"/>
                </a:highlight>
              </a:rPr>
              <a:t>() </a:t>
            </a:r>
            <a:r>
              <a:rPr lang="en-US" sz="2600" dirty="0"/>
              <a:t>– read the response and return as text.</a:t>
            </a:r>
          </a:p>
          <a:p>
            <a:r>
              <a:rPr lang="en-US" sz="2600" b="1" dirty="0" err="1">
                <a:highlight>
                  <a:srgbClr val="FFFF00"/>
                </a:highlight>
              </a:rPr>
              <a:t>response.json</a:t>
            </a:r>
            <a:r>
              <a:rPr lang="en-US" sz="2600" b="1" dirty="0">
                <a:highlight>
                  <a:srgbClr val="FFFF00"/>
                </a:highlight>
              </a:rPr>
              <a:t>() </a:t>
            </a:r>
            <a:r>
              <a:rPr lang="en-US" sz="2600" dirty="0"/>
              <a:t>– parse the response as JSON.</a:t>
            </a:r>
          </a:p>
          <a:p>
            <a:r>
              <a:rPr lang="en-US" sz="2600" b="1" dirty="0" err="1">
                <a:highlight>
                  <a:srgbClr val="FFFF00"/>
                </a:highlight>
              </a:rPr>
              <a:t>response.formData</a:t>
            </a:r>
            <a:r>
              <a:rPr lang="en-US" sz="2600" b="1" dirty="0">
                <a:highlight>
                  <a:srgbClr val="FFFF00"/>
                </a:highlight>
              </a:rPr>
              <a:t>() </a:t>
            </a:r>
            <a:r>
              <a:rPr lang="en-US" sz="2600" dirty="0"/>
              <a:t>– return the response as </a:t>
            </a:r>
            <a:r>
              <a:rPr lang="en-US" sz="2600" dirty="0" err="1"/>
              <a:t>FormData</a:t>
            </a:r>
            <a:r>
              <a:rPr lang="en-US" sz="2600" dirty="0"/>
              <a:t> object .</a:t>
            </a:r>
          </a:p>
          <a:p>
            <a:r>
              <a:rPr lang="en-US" sz="2600" b="1" dirty="0" err="1">
                <a:highlight>
                  <a:srgbClr val="FFFF00"/>
                </a:highlight>
              </a:rPr>
              <a:t>response.blob</a:t>
            </a:r>
            <a:r>
              <a:rPr lang="en-US" sz="2600" b="1" dirty="0">
                <a:highlight>
                  <a:srgbClr val="FFFF00"/>
                </a:highlight>
              </a:rPr>
              <a:t>() </a:t>
            </a:r>
            <a:r>
              <a:rPr lang="en-US" sz="2600" dirty="0"/>
              <a:t>– return the response as Blob (binary data with type).</a:t>
            </a:r>
          </a:p>
          <a:p>
            <a:r>
              <a:rPr lang="en-US" sz="2600" b="1" dirty="0" err="1">
                <a:highlight>
                  <a:srgbClr val="FFFF00"/>
                </a:highlight>
              </a:rPr>
              <a:t>response.arrayBuffer</a:t>
            </a:r>
            <a:r>
              <a:rPr lang="en-US" sz="2600" b="1" dirty="0">
                <a:highlight>
                  <a:srgbClr val="FFFF00"/>
                </a:highlight>
              </a:rPr>
              <a:t>() </a:t>
            </a:r>
            <a:r>
              <a:rPr lang="en-US" sz="2600" dirty="0"/>
              <a:t>– return the response as </a:t>
            </a:r>
            <a:r>
              <a:rPr lang="en-US" sz="2600" dirty="0" err="1"/>
              <a:t>ArrayBuffer</a:t>
            </a:r>
            <a:r>
              <a:rPr lang="en-US" sz="2600" dirty="0"/>
              <a:t>(low-level representation of binary data).</a:t>
            </a:r>
          </a:p>
        </p:txBody>
      </p:sp>
    </p:spTree>
    <p:extLst>
      <p:ext uri="{BB962C8B-B14F-4D97-AF65-F5344CB8AC3E}">
        <p14:creationId xmlns:p14="http://schemas.microsoft.com/office/powerpoint/2010/main" val="204152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D0F9-959B-48B0-82DE-14C4CF51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futura-pt"/>
              </a:rPr>
              <a:t>Fetch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879F-DB9A-4697-8B9A-284CCCE26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also use the async and await keyword with the fetch() method. </a:t>
            </a:r>
          </a:p>
          <a:p>
            <a:r>
              <a:rPr lang="en-US" dirty="0"/>
              <a:t>The async keyword is added to functions to tell them to return a promise rather than directly returning the value. </a:t>
            </a:r>
          </a:p>
          <a:p>
            <a:r>
              <a:rPr lang="en-US" dirty="0"/>
              <a:t>The await keyword only works inside async functions, used to pause the code on that line until promise gets complete.</a:t>
            </a:r>
          </a:p>
        </p:txBody>
      </p:sp>
    </p:spTree>
    <p:extLst>
      <p:ext uri="{BB962C8B-B14F-4D97-AF65-F5344CB8AC3E}">
        <p14:creationId xmlns:p14="http://schemas.microsoft.com/office/powerpoint/2010/main" val="333116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481D-0B0A-4B8B-B215-5EFFFD4B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futura-pt"/>
              </a:rPr>
              <a:t>POST Request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7EACD-F162-40EA-9AED-A55C493B6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make a POST request, we need to mention the HTTP method (method)and request the body (body) inside the fetch method. </a:t>
            </a:r>
          </a:p>
          <a:p>
            <a:r>
              <a:rPr lang="en-US" sz="2400" dirty="0"/>
              <a:t>The request body can be string, </a:t>
            </a:r>
            <a:r>
              <a:rPr lang="en-US" sz="2400" dirty="0" err="1"/>
              <a:t>FormData</a:t>
            </a:r>
            <a:r>
              <a:rPr lang="en-US" sz="2400" dirty="0"/>
              <a:t> object, or blob. </a:t>
            </a:r>
          </a:p>
          <a:p>
            <a:r>
              <a:rPr lang="en-US" sz="2400" dirty="0"/>
              <a:t>If the request body is a string, then Content-Type header is set to text/</a:t>
            </a:r>
            <a:r>
              <a:rPr lang="en-US" sz="2400" dirty="0" err="1"/>
              <a:t>plain;charset</a:t>
            </a:r>
            <a:r>
              <a:rPr lang="en-US" sz="2400" dirty="0"/>
              <a:t>=UTF-8. </a:t>
            </a:r>
          </a:p>
          <a:p>
            <a:r>
              <a:rPr lang="en-US" sz="2400" dirty="0"/>
              <a:t>If the request body is a JSON, then Content-Type header is set to application/</a:t>
            </a:r>
            <a:r>
              <a:rPr lang="en-US" sz="2400" dirty="0" err="1"/>
              <a:t>json;charset</a:t>
            </a:r>
            <a:r>
              <a:rPr lang="en-US" sz="2400" dirty="0"/>
              <a:t>=UTF-8. </a:t>
            </a:r>
          </a:p>
          <a:p>
            <a:r>
              <a:rPr lang="en-US" sz="2400" dirty="0"/>
              <a:t>We don't set Content-Type manually for blob object.</a:t>
            </a:r>
          </a:p>
        </p:txBody>
      </p:sp>
    </p:spTree>
    <p:extLst>
      <p:ext uri="{BB962C8B-B14F-4D97-AF65-F5344CB8AC3E}">
        <p14:creationId xmlns:p14="http://schemas.microsoft.com/office/powerpoint/2010/main" val="312244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4EBE-A611-4B9B-8DCD-DDC005C3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futura-pt"/>
              </a:rPr>
              <a:t>POST Request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EC7474-FFB3-4BD4-AF8B-216887E75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083" y="1719262"/>
            <a:ext cx="5107917" cy="4845361"/>
          </a:xfrm>
        </p:spPr>
      </p:pic>
    </p:spTree>
    <p:extLst>
      <p:ext uri="{BB962C8B-B14F-4D97-AF65-F5344CB8AC3E}">
        <p14:creationId xmlns:p14="http://schemas.microsoft.com/office/powerpoint/2010/main" val="2371543416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7DA671A7FC3941A493B402545F6134" ma:contentTypeVersion="2" ma:contentTypeDescription="Create a new document." ma:contentTypeScope="" ma:versionID="9c932584b2924d46baf9095c8d4bcd05">
  <xsd:schema xmlns:xsd="http://www.w3.org/2001/XMLSchema" xmlns:xs="http://www.w3.org/2001/XMLSchema" xmlns:p="http://schemas.microsoft.com/office/2006/metadata/properties" xmlns:ns2="fdc5a217-18a6-45af-ac92-1890d3d4f5a2" targetNamespace="http://schemas.microsoft.com/office/2006/metadata/properties" ma:root="true" ma:fieldsID="13458af2b47873f682a1bb5d95f9946e" ns2:_="">
    <xsd:import namespace="fdc5a217-18a6-45af-ac92-1890d3d4f5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5a217-18a6-45af-ac92-1890d3d4f5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1A5493-9C9B-453A-9533-D59228A456B7}"/>
</file>

<file path=customXml/itemProps2.xml><?xml version="1.0" encoding="utf-8"?>
<ds:datastoreItem xmlns:ds="http://schemas.openxmlformats.org/officeDocument/2006/customXml" ds:itemID="{A16DBDA5-DD64-41F5-9A7F-826739E8EEA7}"/>
</file>

<file path=customXml/itemProps3.xml><?xml version="1.0" encoding="utf-8"?>
<ds:datastoreItem xmlns:ds="http://schemas.openxmlformats.org/officeDocument/2006/customXml" ds:itemID="{7A731AFE-E7FA-4B40-B5E3-22DCB47D107E}"/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7</TotalTime>
  <Words>403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futura-pt</vt:lpstr>
      <vt:lpstr>Wingdings</vt:lpstr>
      <vt:lpstr>Learner Template</vt:lpstr>
      <vt:lpstr>Fetch API</vt:lpstr>
      <vt:lpstr>Fetch API</vt:lpstr>
      <vt:lpstr>Fetch API</vt:lpstr>
      <vt:lpstr>Fetch API</vt:lpstr>
      <vt:lpstr>Fetch API</vt:lpstr>
      <vt:lpstr>POST Request</vt:lpstr>
      <vt:lpstr>POST Request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Jasdhir Singh</dc:creator>
  <cp:lastModifiedBy>Jasdhir Singh</cp:lastModifiedBy>
  <cp:revision>14</cp:revision>
  <dcterms:created xsi:type="dcterms:W3CDTF">2021-12-02T09:49:35Z</dcterms:created>
  <dcterms:modified xsi:type="dcterms:W3CDTF">2021-12-02T09:57:09Z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0x010100757DA671A7FC3941A493B402545F6134</vt:lpwstr>
  </property>
</Properties>
</file>