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51C25-2923-4236-BD9D-75BFE0E32D0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2E57B-6C83-4DE0-98FC-DBB3A53EB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89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81F5DB01-FC1E-4524-8025-40CBA2F4E755}" type="datetime1">
              <a:rPr lang="en-US" smtClean="0"/>
              <a:t>12/1/2021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9742C59-29EB-4092-AF5B-337D0F73B171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19CC0E-A646-482F-98E3-751F60B1C59E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742C59-29EB-4092-AF5B-337D0F73B17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774FAA-0457-4105-93DC-3F4EBBCC4109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742C59-29EB-4092-AF5B-337D0F73B17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308A198-8B46-4DAB-83FF-7AFB83F08194}" type="datetime1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9742C59-29EB-4092-AF5B-337D0F73B17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6693A3-CA96-4793-9256-20742EBC95FA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742C59-29EB-4092-AF5B-337D0F73B17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227DF5-9241-42F9-A8EC-77071C996733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742C59-29EB-4092-AF5B-337D0F73B17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BECC77-7B0F-4A80-A0DB-5B58EA5FEA9B}" type="datetime1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742C59-29EB-4092-AF5B-337D0F73B17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509120-921D-4F5A-9B6F-1FE5F2609729}" type="datetime1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742C59-29EB-4092-AF5B-337D0F73B17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077B33-7A32-4E1E-AE30-9CA3DEC2D3D8}" type="datetime1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742C59-29EB-4092-AF5B-337D0F73B17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465F16-6D92-411D-8F62-78DFE6558585}" type="datetime1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742C59-29EB-4092-AF5B-337D0F73B17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99042A-35C1-4A50-B711-DBC488EF20A1}" type="datetime1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742C59-29EB-4092-AF5B-337D0F73B17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363535-6E55-45D6-BD85-2ED49C0098A5}" type="datetime1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742C59-29EB-4092-AF5B-337D0F73B17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583FD10D-637A-4888-A1E7-EB16C4840650}" type="datetime1">
              <a:rPr lang="en-US" smtClean="0"/>
              <a:t>12/1/2021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C9742C59-29EB-4092-AF5B-337D0F73B171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 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0A794-D9E5-40A2-A56B-BA7E98DEC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742C59-29EB-4092-AF5B-337D0F73B1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80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The length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length property of an array returns the length of an array (the number of array elements).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fruits = ["Banana", "Orange", "Apple", "Mango"];</a:t>
            </a:r>
            <a:br>
              <a:rPr lang="en-US" dirty="0"/>
            </a:br>
            <a:r>
              <a:rPr lang="en-US" dirty="0" err="1"/>
              <a:t>fruits.length</a:t>
            </a:r>
            <a:r>
              <a:rPr lang="en-US" dirty="0"/>
              <a:t>;   // the length of fruits is 4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375-00CD-4C60-9555-C84F9E82E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2C59-29EB-4092-AF5B-337D0F73B1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39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Accessing the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Accessing the First Array Element</a:t>
            </a:r>
          </a:p>
          <a:p>
            <a:pPr marL="0" indent="0">
              <a:buNone/>
            </a:pPr>
            <a:r>
              <a:rPr lang="en-US" sz="2400" dirty="0"/>
              <a:t>fruits = ["Banana", "Orange", "Apple", "Mango"];</a:t>
            </a:r>
            <a:br>
              <a:rPr lang="en-US" sz="2400" dirty="0"/>
            </a:br>
            <a:r>
              <a:rPr lang="en-US" sz="2400" dirty="0" err="1"/>
              <a:t>var</a:t>
            </a:r>
            <a:r>
              <a:rPr lang="en-US" sz="2400" dirty="0"/>
              <a:t> first = fruits[0];</a:t>
            </a:r>
          </a:p>
          <a:p>
            <a:r>
              <a:rPr lang="en-US" sz="2400" dirty="0"/>
              <a:t>Accessing the Last Array Element</a:t>
            </a:r>
          </a:p>
          <a:p>
            <a:pPr marL="0" indent="0">
              <a:buNone/>
            </a:pPr>
            <a:r>
              <a:rPr lang="en-US" sz="2400" dirty="0"/>
              <a:t>fruits = ["Banana", "Orange", "Apple", "Mango"];</a:t>
            </a:r>
            <a:br>
              <a:rPr lang="en-US" sz="2400" dirty="0"/>
            </a:br>
            <a:r>
              <a:rPr lang="en-US" sz="2400" dirty="0" err="1"/>
              <a:t>var</a:t>
            </a:r>
            <a:r>
              <a:rPr lang="en-US" sz="2400" dirty="0"/>
              <a:t> last = fruits[</a:t>
            </a:r>
            <a:r>
              <a:rPr lang="en-US" sz="2400" dirty="0" err="1"/>
              <a:t>fruits.length</a:t>
            </a:r>
            <a:r>
              <a:rPr lang="en-US" sz="2400" dirty="0"/>
              <a:t> - 1];</a:t>
            </a:r>
          </a:p>
          <a:p>
            <a:r>
              <a:rPr lang="en-US" sz="2400" dirty="0"/>
              <a:t>Looping Array Elements</a:t>
            </a:r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267200"/>
            <a:ext cx="38862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CB6F9-19DA-49C0-A63B-E8B57BF5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2C59-29EB-4092-AF5B-337D0F73B1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11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Adding Array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easiest way to add a new element to an array is using the push() method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fruits = ["Banana", "Orange", "Apple", "Mango"];</a:t>
            </a:r>
            <a:br>
              <a:rPr lang="en-US" sz="2400" dirty="0"/>
            </a:br>
            <a:r>
              <a:rPr lang="en-US" sz="2400" dirty="0" err="1"/>
              <a:t>fruits.push</a:t>
            </a:r>
            <a:r>
              <a:rPr lang="en-US" sz="2400" dirty="0"/>
              <a:t>("Lemon");   </a:t>
            </a:r>
            <a:r>
              <a:rPr lang="en-US" sz="2000" dirty="0"/>
              <a:t> // adds a new element (Lemon) to fruits</a:t>
            </a:r>
          </a:p>
          <a:p>
            <a:r>
              <a:rPr lang="en-US" sz="2400" dirty="0"/>
              <a:t>New element can also be added to an array using the length property: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fruits = ["Banana", "Orange", "Apple", "Mango"];</a:t>
            </a:r>
            <a:br>
              <a:rPr lang="en-US" sz="2400" dirty="0"/>
            </a:br>
            <a:r>
              <a:rPr lang="en-US" sz="2400" dirty="0"/>
              <a:t>fruits[</a:t>
            </a:r>
            <a:r>
              <a:rPr lang="en-US" sz="2400" dirty="0" err="1"/>
              <a:t>fruits.length</a:t>
            </a:r>
            <a:r>
              <a:rPr lang="en-US" sz="2400" dirty="0"/>
              <a:t>] = "Lemon";    </a:t>
            </a:r>
            <a:r>
              <a:rPr lang="en-US" sz="1600" dirty="0"/>
              <a:t>// adds a new element (Lemon) to fruits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2C718-D3CD-482E-B0E5-8E1388E7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2C59-29EB-4092-AF5B-337D0F73B1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32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JavaScript Array Methods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D31CE8-D7B5-44F1-ACB4-8EE83FD56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742C59-29EB-4092-AF5B-337D0F73B1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90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Converting Arrays to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JavaScript method </a:t>
            </a:r>
            <a:r>
              <a:rPr lang="en-US" sz="2000" dirty="0" err="1"/>
              <a:t>toString</a:t>
            </a:r>
            <a:r>
              <a:rPr lang="en-US" sz="2000" dirty="0"/>
              <a:t>() converts an array to a string of (comma separated) array values.</a:t>
            </a:r>
          </a:p>
          <a:p>
            <a:r>
              <a:rPr lang="en-US" sz="2000" dirty="0"/>
              <a:t>Example</a:t>
            </a:r>
          </a:p>
          <a:p>
            <a:r>
              <a:rPr lang="en-US" sz="2000" dirty="0" err="1"/>
              <a:t>var</a:t>
            </a:r>
            <a:r>
              <a:rPr lang="en-US" sz="2000" dirty="0"/>
              <a:t> fruits = ["Banana", "Orange", "Apple", "Mango"];</a:t>
            </a:r>
            <a:br>
              <a:rPr lang="en-US" sz="2000" dirty="0"/>
            </a:br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 = </a:t>
            </a:r>
            <a:r>
              <a:rPr lang="en-US" sz="2000" dirty="0" err="1"/>
              <a:t>fruits.toString</a:t>
            </a:r>
            <a:r>
              <a:rPr lang="en-US" sz="2000" dirty="0"/>
              <a:t>();</a:t>
            </a:r>
          </a:p>
          <a:p>
            <a:r>
              <a:rPr lang="en-US" sz="2000" dirty="0"/>
              <a:t>Result: </a:t>
            </a:r>
            <a:r>
              <a:rPr lang="en-US" sz="2000" dirty="0" err="1"/>
              <a:t>Banana,Orange,Apple,Mango</a:t>
            </a:r>
            <a:endParaRPr lang="en-US" sz="2000" dirty="0"/>
          </a:p>
          <a:p>
            <a:r>
              <a:rPr lang="en-US" sz="2000" dirty="0"/>
              <a:t>The join() method also joins all array elements into a string.</a:t>
            </a:r>
          </a:p>
          <a:p>
            <a:r>
              <a:rPr lang="en-US" sz="2000" dirty="0"/>
              <a:t>It behaves just like </a:t>
            </a:r>
            <a:r>
              <a:rPr lang="en-US" sz="2000" dirty="0" err="1"/>
              <a:t>toString</a:t>
            </a:r>
            <a:r>
              <a:rPr lang="en-US" sz="2000" dirty="0"/>
              <a:t>(), but in addition you can specify the separator:</a:t>
            </a:r>
          </a:p>
          <a:p>
            <a:r>
              <a:rPr lang="en-US" sz="2000" dirty="0"/>
              <a:t>Example</a:t>
            </a:r>
          </a:p>
          <a:p>
            <a:pPr marL="0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 fruits = ["Banana", "Orange", "Apple", "Mango"];</a:t>
            </a:r>
            <a:br>
              <a:rPr lang="en-US" sz="2000" dirty="0"/>
            </a:br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 = </a:t>
            </a:r>
            <a:r>
              <a:rPr lang="en-US" sz="2000" dirty="0" err="1"/>
              <a:t>fruits.join</a:t>
            </a:r>
            <a:r>
              <a:rPr lang="en-US" sz="2000" dirty="0"/>
              <a:t>(" * ");</a:t>
            </a:r>
          </a:p>
          <a:p>
            <a:r>
              <a:rPr lang="en-US" sz="2000" dirty="0"/>
              <a:t>Result: Banana * Orange * Apple * Mango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53293-A32F-4332-9FBD-5465BB25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2C59-29EB-4092-AF5B-337D0F73B1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70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Popping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 pop() method removes the last element from an array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fruits = ["Banana", "Orange", "Apple", "Mango"];</a:t>
            </a:r>
            <a:br>
              <a:rPr lang="en-US" sz="2400" dirty="0"/>
            </a:br>
            <a:r>
              <a:rPr lang="en-US" sz="2400" dirty="0" err="1"/>
              <a:t>fruits.pop</a:t>
            </a:r>
            <a:r>
              <a:rPr lang="en-US" sz="2400" dirty="0"/>
              <a:t>();              </a:t>
            </a:r>
            <a:r>
              <a:rPr lang="en-US" sz="1800" dirty="0"/>
              <a:t>// Removes the last element ("Mango") from fruits</a:t>
            </a:r>
          </a:p>
          <a:p>
            <a:r>
              <a:rPr lang="en-US" sz="2400" dirty="0"/>
              <a:t>The pop() method returns the value that was "popped out":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fruits = ["Banana", "Orange", "Apple", "Mango"];</a:t>
            </a:r>
            <a:br>
              <a:rPr lang="en-US" sz="2400" dirty="0"/>
            </a:br>
            <a:r>
              <a:rPr lang="en-US" sz="2400" dirty="0" err="1"/>
              <a:t>var</a:t>
            </a:r>
            <a:r>
              <a:rPr lang="en-US" sz="2400" dirty="0"/>
              <a:t> x = </a:t>
            </a:r>
            <a:r>
              <a:rPr lang="en-US" sz="2400" dirty="0" err="1"/>
              <a:t>fruits.pop</a:t>
            </a:r>
            <a:r>
              <a:rPr lang="en-US" sz="2400" dirty="0"/>
              <a:t>();      // the value of x is "Mango"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E9144-F24F-4095-BAF1-FA18C3FE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2C59-29EB-4092-AF5B-337D0F73B1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17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Pushing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 push() method adds a new element to an array (at the end)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fruits = ["Banana", "Orange", "Apple", "Mango"];</a:t>
            </a:r>
            <a:br>
              <a:rPr lang="en-US" sz="2400" dirty="0"/>
            </a:br>
            <a:r>
              <a:rPr lang="en-US" sz="2400" dirty="0" err="1"/>
              <a:t>fruits.push</a:t>
            </a:r>
            <a:r>
              <a:rPr lang="en-US" sz="2400" dirty="0"/>
              <a:t>("Kiwi");      </a:t>
            </a:r>
            <a:r>
              <a:rPr lang="en-US" sz="2000" dirty="0"/>
              <a:t> //  Adds a new element ("Kiwi") to fruits</a:t>
            </a:r>
          </a:p>
          <a:p>
            <a:r>
              <a:rPr lang="en-US" sz="2400" dirty="0"/>
              <a:t>The push() method returns the new array length: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fruits = ["Banana", "Orange", "Apple", "Mango"];</a:t>
            </a:r>
            <a:br>
              <a:rPr lang="en-US" sz="2400" dirty="0"/>
            </a:br>
            <a:r>
              <a:rPr lang="en-US" sz="2400" dirty="0" err="1"/>
              <a:t>var</a:t>
            </a:r>
            <a:r>
              <a:rPr lang="en-US" sz="2400" dirty="0"/>
              <a:t> x = </a:t>
            </a:r>
            <a:r>
              <a:rPr lang="en-US" sz="2400" dirty="0" err="1"/>
              <a:t>fruits.push</a:t>
            </a:r>
            <a:r>
              <a:rPr lang="en-US" sz="2400" dirty="0"/>
              <a:t>("Kiwi");   //  the value of x is 5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6E95C-0B95-479F-9319-B57B0F31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2C59-29EB-4092-AF5B-337D0F73B1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04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Shifting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Shifting is equivalent to popping, working on the first element instead of the last.</a:t>
            </a:r>
          </a:p>
          <a:p>
            <a:r>
              <a:rPr lang="en-US" sz="2400" dirty="0"/>
              <a:t>The shift() method removes the first array element and "shifts" all other elements to a lower index.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fruits = ["Banana", "Orange", "Apple", "Mango"];</a:t>
            </a:r>
            <a:br>
              <a:rPr lang="en-US" sz="2400" dirty="0"/>
            </a:br>
            <a:r>
              <a:rPr lang="en-US" sz="2400" dirty="0" err="1"/>
              <a:t>fruits.shift</a:t>
            </a:r>
            <a:r>
              <a:rPr lang="en-US" sz="2400" dirty="0"/>
              <a:t>();            </a:t>
            </a:r>
            <a:r>
              <a:rPr lang="en-US" sz="1800" dirty="0"/>
              <a:t>// Removes the first element "Banana" from fruits</a:t>
            </a:r>
          </a:p>
          <a:p>
            <a:r>
              <a:rPr lang="en-US" sz="2400" dirty="0"/>
              <a:t>The shift() method returns the string that was "shifted out":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fruits = ["Banana", "Orange", "Apple", "Mango"];</a:t>
            </a:r>
            <a:br>
              <a:rPr lang="en-US" sz="2400" dirty="0"/>
            </a:br>
            <a:r>
              <a:rPr lang="en-US" sz="2400" dirty="0" err="1"/>
              <a:t>var</a:t>
            </a:r>
            <a:r>
              <a:rPr lang="en-US" sz="2400" dirty="0"/>
              <a:t> x = </a:t>
            </a:r>
            <a:r>
              <a:rPr lang="en-US" sz="2400" dirty="0" err="1"/>
              <a:t>fruits.shift</a:t>
            </a:r>
            <a:r>
              <a:rPr lang="en-US" sz="2400" dirty="0"/>
              <a:t>();    // the value of x is "Banana"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BC20C-3BFC-485D-98C9-E46386D2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2C59-29EB-4092-AF5B-337D0F73B17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93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UnShifting</a:t>
            </a:r>
            <a:r>
              <a:rPr lang="en-US" b="0" dirty="0"/>
              <a:t>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 </a:t>
            </a:r>
            <a:r>
              <a:rPr lang="en-US" sz="2400" dirty="0" err="1"/>
              <a:t>unshift</a:t>
            </a:r>
            <a:r>
              <a:rPr lang="en-US" sz="2400" dirty="0"/>
              <a:t>() method adds a new element to an array (at the beginning), and "</a:t>
            </a:r>
            <a:r>
              <a:rPr lang="en-US" sz="2400" dirty="0" err="1"/>
              <a:t>unshifts</a:t>
            </a:r>
            <a:r>
              <a:rPr lang="en-US" sz="2400" dirty="0"/>
              <a:t>" older elements: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fruits = ["Banana", "Orange", "Apple", "Mango"];</a:t>
            </a:r>
            <a:br>
              <a:rPr lang="en-US" sz="2400" dirty="0"/>
            </a:br>
            <a:r>
              <a:rPr lang="en-US" sz="2400" dirty="0" err="1"/>
              <a:t>fruits.unshift</a:t>
            </a:r>
            <a:r>
              <a:rPr lang="en-US" sz="2400" dirty="0"/>
              <a:t>("Lemon");    </a:t>
            </a:r>
            <a:r>
              <a:rPr lang="en-US" sz="2000" dirty="0"/>
              <a:t>// Adds a new element "Lemon" to fruits</a:t>
            </a:r>
          </a:p>
          <a:p>
            <a:r>
              <a:rPr lang="en-US" sz="2400" dirty="0"/>
              <a:t>The </a:t>
            </a:r>
            <a:r>
              <a:rPr lang="en-US" sz="2400" dirty="0" err="1"/>
              <a:t>unshift</a:t>
            </a:r>
            <a:r>
              <a:rPr lang="en-US" sz="2400" dirty="0"/>
              <a:t>() method returns the new array length.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fruits = ["Banana", "Orange", "Apple", "Mango"];</a:t>
            </a:r>
            <a:br>
              <a:rPr lang="en-US" sz="2400" dirty="0"/>
            </a:br>
            <a:r>
              <a:rPr lang="en-US" sz="2400" dirty="0" err="1"/>
              <a:t>fruits.unshift</a:t>
            </a:r>
            <a:r>
              <a:rPr lang="en-US" sz="2400" dirty="0"/>
              <a:t>("Lemon");    // Returns 5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E1D6A-8F29-484C-998D-E2424090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2C59-29EB-4092-AF5B-337D0F73B17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2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Deleting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JavaScript arrays are objects, elements can be deleted by using the JavaScript operator delete: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fruits = ["Banana", "Orange", "Apple", "Mango"];</a:t>
            </a:r>
            <a:br>
              <a:rPr lang="en-US" dirty="0"/>
            </a:br>
            <a:r>
              <a:rPr lang="en-US" dirty="0"/>
              <a:t>delete fruits[0];   </a:t>
            </a:r>
            <a:r>
              <a:rPr lang="en-US" sz="1800" dirty="0"/>
              <a:t>// Changes the first element in fruits to </a:t>
            </a:r>
            <a:r>
              <a:rPr lang="en-US" sz="1800" b="1" dirty="0"/>
              <a:t>undefined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E3847-4B4C-4CE5-8D02-8E3673021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2C59-29EB-4092-AF5B-337D0F73B17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3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JavaScript arrays are used to store multiple values in a single variable.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cars = ["Saab", "Volvo", "BMW"];</a:t>
            </a:r>
          </a:p>
          <a:p>
            <a:r>
              <a:rPr lang="en-US" sz="2400" dirty="0"/>
              <a:t>An array is a special variable, which can hold more than one value at a time.</a:t>
            </a:r>
          </a:p>
          <a:p>
            <a:r>
              <a:rPr lang="en-US" sz="2400" dirty="0"/>
              <a:t>If you have a list of items (a list of car names, for example), storing the cars in single variables could look like this: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car1 = "Saab";</a:t>
            </a:r>
            <a:br>
              <a:rPr lang="en-US" sz="2400" dirty="0"/>
            </a:br>
            <a:r>
              <a:rPr lang="en-US" sz="2400" dirty="0" err="1"/>
              <a:t>var</a:t>
            </a:r>
            <a:r>
              <a:rPr lang="en-US" sz="2400" dirty="0"/>
              <a:t> car2 = "Volvo";</a:t>
            </a:r>
            <a:br>
              <a:rPr lang="en-US" sz="2400" dirty="0"/>
            </a:br>
            <a:r>
              <a:rPr lang="en-US" sz="2400" dirty="0" err="1"/>
              <a:t>var</a:t>
            </a:r>
            <a:r>
              <a:rPr lang="en-US" sz="2400" dirty="0"/>
              <a:t> car3 = "BMW";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38B91-1CCF-47BD-BC00-47487C69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2C59-29EB-4092-AF5B-337D0F73B1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00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Splicing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 splice() method can be used to add new items to an array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fruits = ["Banana", "Orange", "Apple", "Mango"];</a:t>
            </a:r>
            <a:br>
              <a:rPr lang="en-US" sz="2400" dirty="0"/>
            </a:br>
            <a:r>
              <a:rPr lang="en-US" sz="2400" dirty="0" err="1"/>
              <a:t>fruits.splice</a:t>
            </a:r>
            <a:r>
              <a:rPr lang="en-US" sz="2400" dirty="0"/>
              <a:t>(2, 0, "Lemon", "Kiwi");</a:t>
            </a:r>
          </a:p>
          <a:p>
            <a:r>
              <a:rPr lang="en-US" sz="2400" dirty="0"/>
              <a:t>The first parameter (2) defines the position </a:t>
            </a:r>
            <a:r>
              <a:rPr lang="en-US" sz="2400" b="1" dirty="0"/>
              <a:t>where</a:t>
            </a:r>
            <a:r>
              <a:rPr lang="en-US" sz="2400" dirty="0"/>
              <a:t> new elements should be </a:t>
            </a:r>
            <a:r>
              <a:rPr lang="en-US" sz="2400" b="1" dirty="0"/>
              <a:t>added</a:t>
            </a:r>
            <a:r>
              <a:rPr lang="en-US" sz="2400" dirty="0"/>
              <a:t> (spliced in).</a:t>
            </a:r>
          </a:p>
          <a:p>
            <a:r>
              <a:rPr lang="en-US" sz="2400" dirty="0"/>
              <a:t>The second parameter (0) defines </a:t>
            </a:r>
            <a:r>
              <a:rPr lang="en-US" sz="2400" b="1" dirty="0"/>
              <a:t>how many</a:t>
            </a:r>
            <a:r>
              <a:rPr lang="en-US" sz="2400" dirty="0"/>
              <a:t> elements should be </a:t>
            </a:r>
            <a:r>
              <a:rPr lang="en-US" sz="2400" b="1" dirty="0"/>
              <a:t>removed</a:t>
            </a:r>
            <a:r>
              <a:rPr lang="en-US" sz="2400" dirty="0"/>
              <a:t>.</a:t>
            </a:r>
          </a:p>
          <a:p>
            <a:r>
              <a:rPr lang="en-US" sz="2400" dirty="0"/>
              <a:t>The rest of the parameters ("Lemon" , "Kiwi") define the new elements to be </a:t>
            </a:r>
            <a:r>
              <a:rPr lang="en-US" sz="2400" b="1" dirty="0"/>
              <a:t>added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09916-3D93-4740-826F-0F477CA8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2C59-29EB-4092-AF5B-337D0F73B17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87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/>
              <a:t>Using splice() to Remove Elements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With clever parameter setting, you can use splice() to remove elements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fruits = ["Banana", "Orange", "Apple", "Mango"];</a:t>
            </a:r>
            <a:br>
              <a:rPr lang="en-US" sz="2400" dirty="0"/>
            </a:br>
            <a:r>
              <a:rPr lang="en-US" sz="2400" dirty="0" err="1"/>
              <a:t>fruits.splice</a:t>
            </a:r>
            <a:r>
              <a:rPr lang="en-US" sz="2400" dirty="0"/>
              <a:t>(0, 1);        // Removes the first element of fruits</a:t>
            </a:r>
          </a:p>
          <a:p>
            <a:r>
              <a:rPr lang="en-US" sz="2400" dirty="0"/>
              <a:t>The first parameter (0) defines the position where new elements should be </a:t>
            </a:r>
            <a:r>
              <a:rPr lang="en-US" sz="2400" b="1" dirty="0"/>
              <a:t>added</a:t>
            </a:r>
            <a:r>
              <a:rPr lang="en-US" sz="2400" dirty="0"/>
              <a:t> (spliced in).</a:t>
            </a:r>
          </a:p>
          <a:p>
            <a:r>
              <a:rPr lang="en-US" sz="2400" dirty="0"/>
              <a:t>The second parameter (1) defines </a:t>
            </a:r>
            <a:r>
              <a:rPr lang="en-US" sz="2400" b="1" dirty="0"/>
              <a:t>how many</a:t>
            </a:r>
            <a:r>
              <a:rPr lang="en-US" sz="2400" dirty="0"/>
              <a:t> elements should be </a:t>
            </a:r>
            <a:r>
              <a:rPr lang="en-US" sz="2400" b="1" dirty="0"/>
              <a:t>removed</a:t>
            </a:r>
            <a:r>
              <a:rPr lang="en-US" sz="2400" dirty="0"/>
              <a:t>.</a:t>
            </a:r>
          </a:p>
          <a:p>
            <a:r>
              <a:rPr lang="en-US" sz="2400" dirty="0"/>
              <a:t>The rest of the parameters are omitted. No new elements will be added.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B1128-C341-425E-89D1-B29FB688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2C59-29EB-4092-AF5B-337D0F73B17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52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Merging (Concatenating)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concat</a:t>
            </a:r>
            <a:r>
              <a:rPr lang="en-US" dirty="0"/>
              <a:t>() method creates a new array by merging (concatenating) existing arrays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</a:t>
            </a:r>
            <a:r>
              <a:rPr lang="en-US" sz="2400" dirty="0" err="1"/>
              <a:t>myGirls</a:t>
            </a:r>
            <a:r>
              <a:rPr lang="en-US" sz="2400" dirty="0"/>
              <a:t> = ["</a:t>
            </a:r>
            <a:r>
              <a:rPr lang="en-US" sz="2400" dirty="0" err="1"/>
              <a:t>Cecilie</a:t>
            </a:r>
            <a:r>
              <a:rPr lang="en-US" sz="2400" dirty="0"/>
              <a:t>", "Lone"];</a:t>
            </a:r>
            <a:br>
              <a:rPr lang="en-US" sz="2400" dirty="0"/>
            </a:br>
            <a:r>
              <a:rPr lang="en-US" sz="2400" dirty="0" err="1"/>
              <a:t>var</a:t>
            </a:r>
            <a:r>
              <a:rPr lang="en-US" sz="2400" dirty="0"/>
              <a:t> </a:t>
            </a:r>
            <a:r>
              <a:rPr lang="en-US" sz="2400" dirty="0" err="1"/>
              <a:t>myBoys</a:t>
            </a:r>
            <a:r>
              <a:rPr lang="en-US" sz="2400" dirty="0"/>
              <a:t> = ["Emil", "Tobias", "Linus"];</a:t>
            </a:r>
            <a:br>
              <a:rPr lang="en-US" sz="2400" dirty="0"/>
            </a:br>
            <a:r>
              <a:rPr lang="en-US" sz="2400" dirty="0" err="1"/>
              <a:t>var</a:t>
            </a:r>
            <a:r>
              <a:rPr lang="en-US" sz="2400" dirty="0"/>
              <a:t> </a:t>
            </a:r>
            <a:r>
              <a:rPr lang="en-US" sz="2400" dirty="0" err="1"/>
              <a:t>myChildren</a:t>
            </a:r>
            <a:r>
              <a:rPr lang="en-US" sz="2400" dirty="0"/>
              <a:t> = </a:t>
            </a:r>
            <a:r>
              <a:rPr lang="en-US" sz="2400" dirty="0" err="1"/>
              <a:t>myGirls.concat</a:t>
            </a:r>
            <a:r>
              <a:rPr lang="en-US" sz="2400" dirty="0"/>
              <a:t>(</a:t>
            </a:r>
            <a:r>
              <a:rPr lang="en-US" sz="2400" dirty="0" err="1"/>
              <a:t>myBoys</a:t>
            </a:r>
            <a:r>
              <a:rPr lang="en-US" sz="2400" dirty="0"/>
              <a:t>);  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// Concatenates (joins) </a:t>
            </a:r>
            <a:r>
              <a:rPr lang="en-US" sz="2400" dirty="0" err="1">
                <a:solidFill>
                  <a:srgbClr val="FF0000"/>
                </a:solidFill>
              </a:rPr>
              <a:t>myGirls</a:t>
            </a:r>
            <a:r>
              <a:rPr lang="en-US" sz="2400" dirty="0">
                <a:solidFill>
                  <a:srgbClr val="FF0000"/>
                </a:solidFill>
              </a:rPr>
              <a:t> and </a:t>
            </a:r>
            <a:r>
              <a:rPr lang="en-US" sz="2400" dirty="0" err="1">
                <a:solidFill>
                  <a:srgbClr val="FF0000"/>
                </a:solidFill>
              </a:rPr>
              <a:t>myBoys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dirty="0"/>
              <a:t>The </a:t>
            </a:r>
            <a:r>
              <a:rPr lang="en-US" dirty="0" err="1"/>
              <a:t>concat</a:t>
            </a:r>
            <a:r>
              <a:rPr lang="en-US" dirty="0"/>
              <a:t>() method does not change the existing arrays. It always returns a new array.</a:t>
            </a:r>
          </a:p>
          <a:p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myChildren</a:t>
            </a:r>
            <a:r>
              <a:rPr lang="en-US" dirty="0"/>
              <a:t> = arr1.concat(arr2, arr3);</a:t>
            </a:r>
          </a:p>
          <a:p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myChildren</a:t>
            </a:r>
            <a:r>
              <a:rPr lang="en-US" dirty="0"/>
              <a:t> = arr1.concat("Peter");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D0DD6-0D2D-421C-B721-EBFFDC93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2C59-29EB-4092-AF5B-337D0F73B17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26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Slicing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 slice() method slices out a piece of an array into a new array.</a:t>
            </a:r>
          </a:p>
          <a:p>
            <a:pPr marL="0" indent="0">
              <a:buNone/>
            </a:pPr>
            <a:r>
              <a:rPr lang="en-US" sz="2200" dirty="0" err="1"/>
              <a:t>var</a:t>
            </a:r>
            <a:r>
              <a:rPr lang="en-US" sz="2200" dirty="0"/>
              <a:t> fruits = ["Banana", "Orange", "Lemon", "Apple", "Mango"];</a:t>
            </a:r>
            <a:br>
              <a:rPr lang="en-US" sz="2200" dirty="0"/>
            </a:br>
            <a:r>
              <a:rPr lang="en-US" sz="2200" dirty="0" err="1"/>
              <a:t>var</a:t>
            </a:r>
            <a:r>
              <a:rPr lang="en-US" sz="2200" dirty="0"/>
              <a:t> citrus = </a:t>
            </a:r>
            <a:r>
              <a:rPr lang="en-US" sz="2200" dirty="0" err="1"/>
              <a:t>fruits.slice</a:t>
            </a:r>
            <a:r>
              <a:rPr lang="en-US" sz="2200" dirty="0"/>
              <a:t>(1);</a:t>
            </a:r>
          </a:p>
          <a:p>
            <a:r>
              <a:rPr lang="en-US" sz="2200" dirty="0"/>
              <a:t>The slice() method creates a new array. </a:t>
            </a:r>
          </a:p>
          <a:p>
            <a:r>
              <a:rPr lang="en-US" sz="2200" dirty="0"/>
              <a:t>It does not remove any elements from the source array.</a:t>
            </a:r>
          </a:p>
          <a:p>
            <a:r>
              <a:rPr lang="en-US" sz="2200" dirty="0"/>
              <a:t>The slice() method can take two arguments like slice(1, 3).</a:t>
            </a:r>
          </a:p>
          <a:p>
            <a:r>
              <a:rPr lang="en-US" sz="2200" dirty="0"/>
              <a:t>The method then selects elements from the start argument, and up to (but not including) the end argument.</a:t>
            </a:r>
          </a:p>
          <a:p>
            <a:pPr marL="0" indent="0">
              <a:buNone/>
            </a:pPr>
            <a:r>
              <a:rPr lang="en-US" sz="2200" dirty="0" err="1"/>
              <a:t>var</a:t>
            </a:r>
            <a:r>
              <a:rPr lang="en-US" sz="2200" dirty="0"/>
              <a:t> fruits = ["Banana", "Orange", "Lemon", "Apple", "Mango"];</a:t>
            </a:r>
            <a:br>
              <a:rPr lang="en-US" sz="2200" dirty="0"/>
            </a:br>
            <a:r>
              <a:rPr lang="en-US" sz="2200" dirty="0" err="1"/>
              <a:t>var</a:t>
            </a:r>
            <a:r>
              <a:rPr lang="en-US" sz="2200" dirty="0"/>
              <a:t> citrus = </a:t>
            </a:r>
            <a:r>
              <a:rPr lang="en-US" sz="2200" dirty="0" err="1"/>
              <a:t>fruits.slice</a:t>
            </a:r>
            <a:r>
              <a:rPr lang="en-US" sz="2200" dirty="0"/>
              <a:t>(1, 3);</a:t>
            </a:r>
          </a:p>
          <a:p>
            <a:r>
              <a:rPr lang="en-US" sz="2200" dirty="0"/>
              <a:t>If the end argument is omitted, like in the first examples, the slice() method slices out the rest of the array.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B88B2-FD75-4B69-9AB3-D71F6427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2C59-29EB-4092-AF5B-337D0F73B17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17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Sorting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sort() method sorts an array alphabetically: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fruits = ["Banana", "Orange", "Apple", "Mango"];</a:t>
            </a:r>
            <a:br>
              <a:rPr lang="en-US" dirty="0"/>
            </a:br>
            <a:r>
              <a:rPr lang="en-US" dirty="0" err="1"/>
              <a:t>fruits.sort</a:t>
            </a:r>
            <a:r>
              <a:rPr lang="en-US" dirty="0"/>
              <a:t>();        // Sorts the elements of fruits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AAD95-48F6-4A78-B622-3E5F001E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2C59-29EB-4092-AF5B-337D0F73B17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2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Reversing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reverse() method reverses the elements in an array.</a:t>
            </a:r>
          </a:p>
          <a:p>
            <a:r>
              <a:rPr lang="en-US" dirty="0"/>
              <a:t>You can use it to sort an array in descending order:</a:t>
            </a:r>
          </a:p>
          <a:p>
            <a:r>
              <a:rPr lang="en-US" sz="2400" dirty="0" err="1"/>
              <a:t>var</a:t>
            </a:r>
            <a:r>
              <a:rPr lang="en-US" sz="2400" dirty="0"/>
              <a:t> fruits = ["Banana", "Orange", "Apple", "Mango"];</a:t>
            </a:r>
            <a:br>
              <a:rPr lang="en-US" sz="2400" dirty="0"/>
            </a:br>
            <a:r>
              <a:rPr lang="en-US" sz="2400" dirty="0" err="1"/>
              <a:t>fruits.sort</a:t>
            </a:r>
            <a:r>
              <a:rPr lang="en-US" sz="2400" dirty="0"/>
              <a:t>();        // First sort the elements of fruits</a:t>
            </a:r>
            <a:br>
              <a:rPr lang="en-US" sz="2400" dirty="0"/>
            </a:br>
            <a:r>
              <a:rPr lang="en-US" sz="2400" dirty="0" err="1"/>
              <a:t>fruits.reverse</a:t>
            </a:r>
            <a:r>
              <a:rPr lang="en-US" sz="2400" dirty="0"/>
              <a:t>();     </a:t>
            </a:r>
            <a:r>
              <a:rPr lang="en-US" sz="2200" dirty="0"/>
              <a:t>// Then reverse the order of the elements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0BC1F-187C-47FB-8A87-5472085E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2C59-29EB-4092-AF5B-337D0F73B17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9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Creating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Using an array literal is the easiest way to create a JavaScript Array.</a:t>
            </a:r>
          </a:p>
          <a:p>
            <a:pPr marL="0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 cars = ["Saab", "Volvo", "BMW"];</a:t>
            </a:r>
          </a:p>
          <a:p>
            <a:r>
              <a:rPr lang="en-US" sz="2000" dirty="0"/>
              <a:t>Spaces and line breaks are not important. A declaration can span multiple lines</a:t>
            </a:r>
          </a:p>
          <a:p>
            <a:pPr marL="0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 cars = [</a:t>
            </a:r>
            <a:br>
              <a:rPr lang="en-US" sz="2000" dirty="0"/>
            </a:br>
            <a:r>
              <a:rPr lang="en-US" sz="2000" dirty="0"/>
              <a:t>  "Saab",</a:t>
            </a:r>
            <a:br>
              <a:rPr lang="en-US" sz="2000" dirty="0"/>
            </a:br>
            <a:r>
              <a:rPr lang="en-US" sz="2000" dirty="0"/>
              <a:t>  "Volvo",</a:t>
            </a:r>
            <a:br>
              <a:rPr lang="en-US" sz="2000" dirty="0"/>
            </a:br>
            <a:r>
              <a:rPr lang="en-US" sz="2000" dirty="0"/>
              <a:t>  "BMW"</a:t>
            </a:r>
            <a:br>
              <a:rPr lang="en-US" sz="2000" dirty="0"/>
            </a:br>
            <a:r>
              <a:rPr lang="en-US" sz="2000" dirty="0"/>
              <a:t>];</a:t>
            </a:r>
          </a:p>
          <a:p>
            <a:r>
              <a:rPr lang="en-US" sz="2000" dirty="0"/>
              <a:t>Using the JavaScript Keyword new</a:t>
            </a:r>
          </a:p>
          <a:p>
            <a:pPr marL="0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 cars = new Array("Saab", "Volvo", "BMW");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1D5A7-F810-47C1-BC35-4F426470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2C59-29EB-4092-AF5B-337D0F73B1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0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Access the Elements of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access an array element by referring to the </a:t>
            </a:r>
            <a:r>
              <a:rPr lang="en-US" b="1" dirty="0"/>
              <a:t>index number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 cars = ["Saab", "Volvo", "BMW"];</a:t>
            </a:r>
            <a:br>
              <a:rPr lang="en-US" dirty="0"/>
            </a:br>
            <a:r>
              <a:rPr lang="en-US" sz="2400" dirty="0" err="1"/>
              <a:t>document.getElementById</a:t>
            </a:r>
            <a:r>
              <a:rPr lang="en-US" sz="2400" dirty="0"/>
              <a:t>("demo").</a:t>
            </a:r>
            <a:r>
              <a:rPr lang="en-US" sz="2400" dirty="0" err="1"/>
              <a:t>innerHTML</a:t>
            </a:r>
            <a:r>
              <a:rPr lang="en-US" sz="2400" dirty="0"/>
              <a:t> = cars[0];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0E601-804A-447C-9AD9-9038C6C6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2C59-29EB-4092-AF5B-337D0F73B1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2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Changing an Array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 cars = ["Saab", "Volvo", "BMW"];</a:t>
            </a:r>
            <a:br>
              <a:rPr lang="en-US" dirty="0"/>
            </a:br>
            <a:r>
              <a:rPr lang="en-US" dirty="0"/>
              <a:t>cars[0] = "Opel";</a:t>
            </a:r>
            <a:br>
              <a:rPr lang="en-US" dirty="0"/>
            </a:br>
            <a:r>
              <a:rPr lang="en-US" sz="2400" dirty="0" err="1"/>
              <a:t>document.getElementById</a:t>
            </a:r>
            <a:r>
              <a:rPr lang="en-US" sz="2400" dirty="0"/>
              <a:t>("demo").</a:t>
            </a:r>
            <a:r>
              <a:rPr lang="en-US" sz="2400" dirty="0" err="1"/>
              <a:t>innerHTML</a:t>
            </a:r>
            <a:r>
              <a:rPr lang="en-US" sz="2400" dirty="0"/>
              <a:t> = cars[0];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8CEF9-5F7E-4DBE-86D7-FB6E9BC4D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2C59-29EB-4092-AF5B-337D0F73B1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Access the Full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JavaScript, the full array can be accessed by referring to the array name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 cars = ["Saab", "Volvo", "BMW"];</a:t>
            </a:r>
            <a:br>
              <a:rPr lang="en-US" dirty="0"/>
            </a:br>
            <a:r>
              <a:rPr lang="en-US" sz="2400" dirty="0" err="1"/>
              <a:t>document.getElementById</a:t>
            </a:r>
            <a:r>
              <a:rPr lang="en-US" sz="2400" dirty="0"/>
              <a:t>("demo").</a:t>
            </a:r>
            <a:r>
              <a:rPr lang="en-US" sz="2400" dirty="0" err="1"/>
              <a:t>innerHTML</a:t>
            </a:r>
            <a:r>
              <a:rPr lang="en-US" sz="2400" dirty="0"/>
              <a:t> = cars;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A4827-3C24-44FE-A2BE-3F51182E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2C59-29EB-4092-AF5B-337D0F73B1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1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Arrays are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Arrays are a special type of objects. The </a:t>
            </a:r>
            <a:r>
              <a:rPr lang="en-US" sz="2400" dirty="0" err="1"/>
              <a:t>typeof</a:t>
            </a:r>
            <a:r>
              <a:rPr lang="en-US" sz="2400" dirty="0"/>
              <a:t> operator in JavaScript returns "object" for arrays.</a:t>
            </a:r>
          </a:p>
          <a:p>
            <a:r>
              <a:rPr lang="en-US" sz="2400" dirty="0"/>
              <a:t>Arrays use </a:t>
            </a:r>
            <a:r>
              <a:rPr lang="en-US" sz="2400" b="1" dirty="0"/>
              <a:t>numbers</a:t>
            </a:r>
            <a:r>
              <a:rPr lang="en-US" sz="2400" dirty="0"/>
              <a:t> to access its "elements“</a:t>
            </a:r>
          </a:p>
          <a:p>
            <a:r>
              <a:rPr lang="en-US" sz="2400" dirty="0"/>
              <a:t>In this example, person[0] returns John: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person = ["John", "Doe", 46];</a:t>
            </a:r>
          </a:p>
          <a:p>
            <a:r>
              <a:rPr lang="en-US" sz="2400" dirty="0"/>
              <a:t>Objects use </a:t>
            </a:r>
            <a:r>
              <a:rPr lang="en-US" sz="2400" b="1" dirty="0"/>
              <a:t>names</a:t>
            </a:r>
            <a:r>
              <a:rPr lang="en-US" sz="2400" dirty="0"/>
              <a:t> to access its "members". </a:t>
            </a:r>
          </a:p>
          <a:p>
            <a:r>
              <a:rPr lang="en-US" sz="2400" dirty="0"/>
              <a:t>In this example, </a:t>
            </a:r>
            <a:r>
              <a:rPr lang="en-US" sz="2400" dirty="0" err="1"/>
              <a:t>person.firstName</a:t>
            </a:r>
            <a:r>
              <a:rPr lang="en-US" sz="2400" dirty="0"/>
              <a:t> returns John: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person = {</a:t>
            </a:r>
            <a:r>
              <a:rPr lang="en-US" sz="2400" dirty="0" err="1"/>
              <a:t>firstName</a:t>
            </a:r>
            <a:r>
              <a:rPr lang="en-US" sz="2400" dirty="0"/>
              <a:t>:"John", </a:t>
            </a:r>
            <a:r>
              <a:rPr lang="en-US" sz="2400" dirty="0" err="1"/>
              <a:t>lastName</a:t>
            </a:r>
            <a:r>
              <a:rPr lang="en-US" sz="2400" dirty="0"/>
              <a:t>:"Doe", age:46};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49179-DEC1-4E04-9C2E-4D5E6616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2C59-29EB-4092-AF5B-337D0F73B1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10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Array Elements Can Be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JavaScript variables can be objects. Arrays are special kinds of objects.</a:t>
            </a:r>
          </a:p>
          <a:p>
            <a:r>
              <a:rPr lang="en-US" sz="2400" dirty="0"/>
              <a:t>Because of this, you can have variables of different types in the same Array.</a:t>
            </a:r>
          </a:p>
          <a:p>
            <a:r>
              <a:rPr lang="en-US" sz="2400" dirty="0"/>
              <a:t>You can have objects in an Array. </a:t>
            </a:r>
          </a:p>
          <a:p>
            <a:r>
              <a:rPr lang="en-US" sz="2400" dirty="0"/>
              <a:t>You can have functions in an Array. You can have arrays in an Array</a:t>
            </a:r>
          </a:p>
          <a:p>
            <a:pPr marL="0" indent="0">
              <a:buNone/>
            </a:pPr>
            <a:r>
              <a:rPr lang="en-US" sz="2400" dirty="0" err="1"/>
              <a:t>myArray</a:t>
            </a:r>
            <a:r>
              <a:rPr lang="en-US" sz="2400" dirty="0"/>
              <a:t>[0] = </a:t>
            </a:r>
            <a:r>
              <a:rPr lang="en-US" sz="2400" dirty="0" err="1"/>
              <a:t>Date.now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 err="1"/>
              <a:t>myArray</a:t>
            </a:r>
            <a:r>
              <a:rPr lang="en-US" sz="2400" dirty="0"/>
              <a:t>[1] = </a:t>
            </a:r>
            <a:r>
              <a:rPr lang="en-US" sz="2400" dirty="0" err="1"/>
              <a:t>myFunction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 err="1"/>
              <a:t>myArray</a:t>
            </a:r>
            <a:r>
              <a:rPr lang="en-US" sz="2400" dirty="0"/>
              <a:t>[2] = </a:t>
            </a:r>
            <a:r>
              <a:rPr lang="en-US" sz="2400" dirty="0" err="1"/>
              <a:t>myCars</a:t>
            </a:r>
            <a:r>
              <a:rPr lang="en-US" sz="2400" dirty="0"/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4EF29-6966-416D-9D3F-40A40BB3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2C59-29EB-4092-AF5B-337D0F73B1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5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Array Properties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real strength of JavaScript arrays are the built-in array properties and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02AF8-3D90-4283-B9CD-A2EEC0F5B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2C59-29EB-4092-AF5B-337D0F73B1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55308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7DA671A7FC3941A493B402545F6134" ma:contentTypeVersion="2" ma:contentTypeDescription="Create a new document." ma:contentTypeScope="" ma:versionID="9c932584b2924d46baf9095c8d4bcd05">
  <xsd:schema xmlns:xsd="http://www.w3.org/2001/XMLSchema" xmlns:xs="http://www.w3.org/2001/XMLSchema" xmlns:p="http://schemas.microsoft.com/office/2006/metadata/properties" xmlns:ns2="fdc5a217-18a6-45af-ac92-1890d3d4f5a2" targetNamespace="http://schemas.microsoft.com/office/2006/metadata/properties" ma:root="true" ma:fieldsID="13458af2b47873f682a1bb5d95f9946e" ns2:_="">
    <xsd:import namespace="fdc5a217-18a6-45af-ac92-1890d3d4f5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c5a217-18a6-45af-ac92-1890d3d4f5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8A4B77-0CC4-4F50-9757-FD3169D4E466}"/>
</file>

<file path=customXml/itemProps2.xml><?xml version="1.0" encoding="utf-8"?>
<ds:datastoreItem xmlns:ds="http://schemas.openxmlformats.org/officeDocument/2006/customXml" ds:itemID="{786A0A69-ABEF-4631-993D-9C03EA6597A1}"/>
</file>

<file path=customXml/itemProps3.xml><?xml version="1.0" encoding="utf-8"?>
<ds:datastoreItem xmlns:ds="http://schemas.openxmlformats.org/officeDocument/2006/customXml" ds:itemID="{CCC0CE00-139D-482D-8A6C-5E2CA767069A}"/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80</TotalTime>
  <Words>1854</Words>
  <Application>Microsoft Office PowerPoint</Application>
  <PresentationFormat>On-screen Show (4:3)</PresentationFormat>
  <Paragraphs>148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Learner Template</vt:lpstr>
      <vt:lpstr>JavaScript Arrays</vt:lpstr>
      <vt:lpstr>JavaScript Arrays</vt:lpstr>
      <vt:lpstr>Creating an Array</vt:lpstr>
      <vt:lpstr>Access the Elements of an Array</vt:lpstr>
      <vt:lpstr>Changing an Array Element</vt:lpstr>
      <vt:lpstr>Access the Full Array</vt:lpstr>
      <vt:lpstr>Arrays are Objects</vt:lpstr>
      <vt:lpstr>Array Elements Can Be Objects</vt:lpstr>
      <vt:lpstr>Array Properties and Methods</vt:lpstr>
      <vt:lpstr>The length Property</vt:lpstr>
      <vt:lpstr>Accessing the Array</vt:lpstr>
      <vt:lpstr>Adding Array Elements</vt:lpstr>
      <vt:lpstr>JavaScript Array Methods</vt:lpstr>
      <vt:lpstr>Converting Arrays to Strings</vt:lpstr>
      <vt:lpstr>Popping</vt:lpstr>
      <vt:lpstr>Pushing</vt:lpstr>
      <vt:lpstr>Shifting Elements</vt:lpstr>
      <vt:lpstr>UnShifting Elements</vt:lpstr>
      <vt:lpstr>Deleting Elements</vt:lpstr>
      <vt:lpstr>Splicing an Array</vt:lpstr>
      <vt:lpstr>Using splice() to Remove Elements</vt:lpstr>
      <vt:lpstr>Merging (Concatenating) Arrays</vt:lpstr>
      <vt:lpstr>Slicing an Array</vt:lpstr>
      <vt:lpstr>Sorting an Array</vt:lpstr>
      <vt:lpstr>Reversing an 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 Arrays</dc:title>
  <dc:creator>Windows User</dc:creator>
  <cp:lastModifiedBy>Jasdhir Singh</cp:lastModifiedBy>
  <cp:revision>71</cp:revision>
  <dcterms:created xsi:type="dcterms:W3CDTF">2021-03-18T05:59:59Z</dcterms:created>
  <dcterms:modified xsi:type="dcterms:W3CDTF">2021-12-01T10:34:06Z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0x010100757DA671A7FC3941A493B402545F6134</vt:lpwstr>
  </property>
</Properties>
</file>