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0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1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7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2663229-6A42-4C9C-BCF2-74AA17AAD28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49F8F3B-6985-46D6-825D-7AEAF6D9D0DF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89578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9EE7-551E-4A35-9115-F98539816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JavaScript | Promises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5E1FD-D266-4BF3-867F-940B8C1E4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8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89DA-142F-45FE-858D-A25344D3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212C-0534-4FC2-9826-427A2A47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Aysnc</a:t>
            </a:r>
            <a:r>
              <a:rPr lang="en-US" sz="2400" dirty="0"/>
              <a:t> allows us to write promises-based code as if it was synchronous and it checks that we are not breaking the execution thread. </a:t>
            </a:r>
          </a:p>
          <a:p>
            <a:r>
              <a:rPr lang="en-US" sz="2400"/>
              <a:t>Async </a:t>
            </a:r>
            <a:r>
              <a:rPr lang="en-US" sz="2400" dirty="0"/>
              <a:t>functions will always return a value. </a:t>
            </a:r>
          </a:p>
          <a:p>
            <a:r>
              <a:rPr lang="en-US" sz="2400" dirty="0"/>
              <a:t>It makes sure that a promise is returned and if it is not returned then </a:t>
            </a:r>
            <a:r>
              <a:rPr lang="en-US" sz="2400" dirty="0" err="1"/>
              <a:t>javascript</a:t>
            </a:r>
            <a:r>
              <a:rPr lang="en-US" sz="2400" dirty="0"/>
              <a:t> automatically wraps it in a promise which is resolved with its value.</a:t>
            </a:r>
          </a:p>
        </p:txBody>
      </p:sp>
    </p:spTree>
    <p:extLst>
      <p:ext uri="{BB962C8B-B14F-4D97-AF65-F5344CB8AC3E}">
        <p14:creationId xmlns:p14="http://schemas.microsoft.com/office/powerpoint/2010/main" val="352114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ACF0-416D-40ED-AD63-7BFD460F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E2D5-3935-4827-A4EE-E849A6D8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Await function is used to wait for the promise.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could be used within the async block only. </a:t>
            </a:r>
          </a:p>
          <a:p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It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makes the code wait until the promise returns a result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. </a:t>
            </a:r>
          </a:p>
          <a:p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It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only makes the async block wait.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8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A600-6192-4277-98F5-572DF32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JavaScript | 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147A-8AFD-4B26-9068-3777A4E7E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1719263"/>
            <a:ext cx="11907520" cy="4411662"/>
          </a:xfrm>
        </p:spPr>
        <p:txBody>
          <a:bodyPr/>
          <a:lstStyle/>
          <a:p>
            <a:pPr algn="l" fontAlgn="base"/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Promises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are used to handle asynchronous operations in JavaScript. 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They are easy to manage when dealing with multiple asynchronous operations where callbacks can create callback hell leading to unmanageable code.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Prior to promises events and callback functions were used but they had limited functionalities and created unmanageable code.</a:t>
            </a: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Multiple callback functions would create callback hell that leads to unmanageable code.</a:t>
            </a:r>
            <a:b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Events were not good at handling asynchronous operations.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Promises are the ideal choice for handling asynchronous operations in the simplest manner. 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They can handle multiple asynchronous operations easily and provide better error handling than callbacks and events.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15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B197-790A-4373-A72F-86CCB9B7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Benefits of 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0248-B2C8-422C-91FB-73933449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Improves Code Readability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Better handling of asynchronous operations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Better flow of control definition in asynchronous logic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Better Error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9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9654-4A42-44B3-B273-BB6BB56D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Promise 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0AAC-DD77-411C-8960-8932A45E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fulfilled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Action related to the promise succeeded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rejected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Action related to the promise failed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pending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Promise is still pending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i.e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not fulfilled or rejected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BEB7-A066-4964-A456-243A636D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Creating Promise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8522-005B-4CC8-9E4D-2E867760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719263"/>
            <a:ext cx="11826240" cy="4411662"/>
          </a:xfrm>
        </p:spPr>
        <p:txBody>
          <a:bodyPr/>
          <a:lstStyle/>
          <a:p>
            <a:r>
              <a:rPr lang="en-US" dirty="0"/>
              <a:t>A promise can be created using Promise constructor.</a:t>
            </a:r>
          </a:p>
          <a:p>
            <a:pPr marL="0" indent="0">
              <a:buNone/>
            </a:pPr>
            <a:r>
              <a:rPr lang="en-US" dirty="0"/>
              <a:t>var promise = new Promise(function(resolve, reject){</a:t>
            </a:r>
          </a:p>
          <a:p>
            <a:pPr marL="0" indent="0">
              <a:buNone/>
            </a:pPr>
            <a:r>
              <a:rPr lang="en-US" dirty="0"/>
              <a:t>     //do something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73239"/>
                </a:solidFill>
                <a:effectLst/>
                <a:latin typeface="urw-din"/>
              </a:rPr>
              <a:t>Promise constructor takes only one argument, a callback function.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73239"/>
                </a:solidFill>
                <a:effectLst/>
                <a:latin typeface="urw-din"/>
              </a:rPr>
              <a:t>Callback function takes two arguments, </a:t>
            </a:r>
            <a:r>
              <a:rPr lang="en-US" sz="2300" b="0" i="1" dirty="0">
                <a:solidFill>
                  <a:srgbClr val="273239"/>
                </a:solidFill>
                <a:effectLst/>
                <a:latin typeface="urw-din"/>
              </a:rPr>
              <a:t>resolve</a:t>
            </a:r>
            <a:r>
              <a:rPr lang="en-US" sz="2300" b="0" i="0" dirty="0">
                <a:solidFill>
                  <a:srgbClr val="273239"/>
                </a:solidFill>
                <a:effectLst/>
                <a:latin typeface="urw-din"/>
              </a:rPr>
              <a:t> and </a:t>
            </a:r>
            <a:r>
              <a:rPr lang="en-US" sz="2300" b="0" i="1" dirty="0">
                <a:solidFill>
                  <a:srgbClr val="273239"/>
                </a:solidFill>
                <a:effectLst/>
                <a:latin typeface="urw-din"/>
              </a:rPr>
              <a:t>reject</a:t>
            </a:r>
            <a:endParaRPr lang="en-US" sz="23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73239"/>
                </a:solidFill>
                <a:effectLst/>
                <a:latin typeface="urw-din"/>
              </a:rPr>
              <a:t>Perform operations inside the callback function and if everything went well then call resolve.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73239"/>
                </a:solidFill>
                <a:effectLst/>
                <a:latin typeface="urw-din"/>
              </a:rPr>
              <a:t>If desired operations do not go well then call reject.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3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64A8-AD96-43D4-B510-494C2B16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Promise Consumers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BE5D-46CD-455F-B21D-9DDE2C5B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Promises can be consumed by registering functions using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.then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and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.catch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3BE-919A-4B8E-9BCD-57B3CEB9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then()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60C9-CD96-43FC-9994-2219D1EB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then()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is invoked when a promise is either resolved or rejected.</a:t>
            </a:r>
            <a:br>
              <a:rPr lang="en-US" sz="2400" dirty="0"/>
            </a:b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Parameters:</a:t>
            </a:r>
            <a:br>
              <a:rPr lang="en-US" sz="2400" dirty="0"/>
            </a:b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then()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method takes two functions as parameters.</a:t>
            </a:r>
          </a:p>
          <a:p>
            <a:r>
              <a:rPr lang="en-US" sz="2400" dirty="0"/>
              <a:t>First function is executed if promise is resolved and a result is received.</a:t>
            </a:r>
          </a:p>
          <a:p>
            <a:r>
              <a:rPr lang="en-US" sz="2400" dirty="0"/>
              <a:t>Second function is executed if promise is rejected and an error is received. (It is optional and there is a better way to </a:t>
            </a:r>
            <a:r>
              <a:rPr lang="en-US" sz="2400" dirty="0" err="1"/>
              <a:t>hanlde</a:t>
            </a:r>
            <a:r>
              <a:rPr lang="en-US" sz="2400" dirty="0"/>
              <a:t> error using .catch() method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.then(function(result){</a:t>
            </a:r>
          </a:p>
          <a:p>
            <a:pPr marL="0" indent="0">
              <a:buNone/>
            </a:pPr>
            <a:r>
              <a:rPr lang="en-US" sz="2400" dirty="0"/>
              <a:t>        //handle success</a:t>
            </a:r>
          </a:p>
          <a:p>
            <a:pPr marL="0" indent="0">
              <a:buNone/>
            </a:pPr>
            <a:r>
              <a:rPr lang="en-US" sz="2400" dirty="0"/>
              <a:t>    }, function(error){</a:t>
            </a:r>
          </a:p>
          <a:p>
            <a:pPr marL="0" indent="0">
              <a:buNone/>
            </a:pPr>
            <a:r>
              <a:rPr lang="en-US" sz="2400" dirty="0"/>
              <a:t>        //handle error</a:t>
            </a:r>
          </a:p>
          <a:p>
            <a:pPr marL="0" indent="0">
              <a:buNone/>
            </a:pPr>
            <a:r>
              <a:rPr lang="en-US" sz="2400" dirty="0"/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153271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61B-596F-4526-8544-B9D2B0B1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catch()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8B8C-D5BB-4E2E-8003-905C7525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catch() is invoked when a promise is either rejected or some error has </a:t>
            </a:r>
            <a:r>
              <a:rPr lang="en-US" sz="2600" dirty="0" err="1"/>
              <a:t>occured</a:t>
            </a:r>
            <a:r>
              <a:rPr lang="en-US" sz="2600" dirty="0"/>
              <a:t> in execution.</a:t>
            </a:r>
          </a:p>
          <a:p>
            <a:r>
              <a:rPr lang="en-US" sz="2600" dirty="0"/>
              <a:t>Parameters:</a:t>
            </a:r>
          </a:p>
          <a:p>
            <a:r>
              <a:rPr lang="en-US" sz="2600" dirty="0"/>
              <a:t>catch() method takes one function as parameter.</a:t>
            </a:r>
          </a:p>
          <a:p>
            <a:r>
              <a:rPr lang="en-US" sz="2600" dirty="0"/>
              <a:t>Function to handle errors or promise rejections.(.catch() method internally calls .then(null, </a:t>
            </a:r>
            <a:r>
              <a:rPr lang="en-US" sz="2600" dirty="0" err="1"/>
              <a:t>errorHandler</a:t>
            </a:r>
            <a:r>
              <a:rPr lang="en-US" sz="2600" dirty="0"/>
              <a:t>), i.e. .catch() is just a shorthand for .then(null, </a:t>
            </a:r>
            <a:r>
              <a:rPr lang="en-US" sz="2600" dirty="0" err="1"/>
              <a:t>errorHandler</a:t>
            </a:r>
            <a:r>
              <a:rPr lang="en-US" sz="2600" dirty="0"/>
              <a:t>) 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.catch(function(error){</a:t>
            </a:r>
          </a:p>
          <a:p>
            <a:pPr marL="0" indent="0">
              <a:buNone/>
            </a:pPr>
            <a:r>
              <a:rPr lang="en-US" sz="2600" dirty="0"/>
              <a:t>        //handle error</a:t>
            </a:r>
          </a:p>
          <a:p>
            <a:pPr marL="0" indent="0">
              <a:buNone/>
            </a:pPr>
            <a:r>
              <a:rPr lang="en-US" sz="2600" dirty="0"/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277370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C804-8109-460C-88C1-8FE14608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Async/Await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409B-373E-461D-97F7-FE0B747E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Async/Await is the extension of Promises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which we get as a support in the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5959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EC8245-084C-4EC6-8CB9-691A17B78F93}"/>
</file>

<file path=customXml/itemProps2.xml><?xml version="1.0" encoding="utf-8"?>
<ds:datastoreItem xmlns:ds="http://schemas.openxmlformats.org/officeDocument/2006/customXml" ds:itemID="{216655FD-9E14-416E-A646-4274DD55C3EA}"/>
</file>

<file path=customXml/itemProps3.xml><?xml version="1.0" encoding="utf-8"?>
<ds:datastoreItem xmlns:ds="http://schemas.openxmlformats.org/officeDocument/2006/customXml" ds:itemID="{683F5E70-DC97-47EF-BB99-FD134493874E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58</TotalTime>
  <Words>563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sofia-pro</vt:lpstr>
      <vt:lpstr>urw-din</vt:lpstr>
      <vt:lpstr>Wingdings</vt:lpstr>
      <vt:lpstr>Learner Template</vt:lpstr>
      <vt:lpstr>JavaScript | Promises</vt:lpstr>
      <vt:lpstr>JavaScript | Promises</vt:lpstr>
      <vt:lpstr>Benefits of Promises</vt:lpstr>
      <vt:lpstr>Promise states</vt:lpstr>
      <vt:lpstr>Creating Promise</vt:lpstr>
      <vt:lpstr>Promise Consumers</vt:lpstr>
      <vt:lpstr>then()</vt:lpstr>
      <vt:lpstr>catch()</vt:lpstr>
      <vt:lpstr>Async/Await in JavaScript</vt:lpstr>
      <vt:lpstr>Async</vt:lpstr>
      <vt:lpstr>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Jasdhir Singh</dc:creator>
  <cp:lastModifiedBy>Jasdhir Singh</cp:lastModifiedBy>
  <cp:revision>24</cp:revision>
  <dcterms:created xsi:type="dcterms:W3CDTF">2021-07-20T15:08:12Z</dcterms:created>
  <dcterms:modified xsi:type="dcterms:W3CDTF">2022-03-24T21:22:13Z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