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4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B4662C7-C4F5-4234-A474-AD042ADDD3C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AD590D4-E741-4D46-B6DC-64ADEC2A410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2828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lin.io/documentation#conte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EBA-56E5-4F69-B087-451A6A69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Raleway" panose="020B0604020202020204" pitchFamily="2" charset="0"/>
              </a:rPr>
              <a:t>Javalin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8D81-18B9-48BC-96D3-664D3CA3D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Slab"/>
              </a:rPr>
              <a:t>A simple web framework for Java and Kotlin</a:t>
            </a:r>
          </a:p>
        </p:txBody>
      </p:sp>
    </p:spTree>
    <p:extLst>
      <p:ext uri="{BB962C8B-B14F-4D97-AF65-F5344CB8AC3E}">
        <p14:creationId xmlns:p14="http://schemas.microsoft.com/office/powerpoint/2010/main" val="250859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619C-112F-4979-9399-2BFC945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Handler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94E4-7431-42F8-AED5-3B261AEB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group your endpoints by using the routes() and path() methods. routes() creates a temporary static instance of Javalin so you can skip the app. prefix before your handlers.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D79E4-CBF3-43B0-935F-F717B512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16" y="3001962"/>
            <a:ext cx="6791325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995-CBA6-4321-9310-C593504E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Exception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9A3B-0C29-41DD-94DD-D6AF45D3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handlers (before, endpoint, after) can throw Exception (and any subclass of Exception).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app.exception</a:t>
            </a:r>
            <a:r>
              <a:rPr lang="en-US" sz="2400" dirty="0"/>
              <a:t>() method gives you a way of handling these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CD466-068C-4CD5-A2C4-7C7BE3D1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6" y="3314700"/>
            <a:ext cx="8020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4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F506-A299-462F-849C-25623D8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Error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CA35-C42D-428E-802D-B6563FE1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HTTP Error mapping is similar to exception mapping, but it operates on HTTP status codes instead of Exceptions</a:t>
            </a: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dirty="0"/>
              <a:t>It can make sense to use them together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You can also include the content type when declaring your error mappers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251DE-E1C5-4D0B-A4FF-64931D61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246" y="2188679"/>
            <a:ext cx="476250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5AED7-99A1-4531-B640-89BD90E8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54" y="3499954"/>
            <a:ext cx="7153275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0FAC9-1F78-4224-83C7-F35A37524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656" y="5612848"/>
            <a:ext cx="4486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8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F177-2960-4B4E-8E16-15FAA8C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Raleway" panose="020B0604020202020204" pitchFamily="2" charset="0"/>
              </a:rPr>
              <a:t>Javalin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0A9-A729-4C73-882D-1FB409DA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67438"/>
                </a:solidFill>
                <a:effectLst/>
              </a:rPr>
              <a:t>Javalin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a lightweight web framework written for Java and Kotlin.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It's written on top of the Jetty web server, which makes it highly performant. </a:t>
            </a:r>
          </a:p>
          <a:p>
            <a:r>
              <a:rPr lang="en-US" dirty="0">
                <a:solidFill>
                  <a:srgbClr val="000000"/>
                </a:solidFill>
              </a:rPr>
              <a:t>lightweight framework to develop lightweight web applications with less or no effort.</a:t>
            </a:r>
          </a:p>
        </p:txBody>
      </p:sp>
    </p:spTree>
    <p:extLst>
      <p:ext uri="{BB962C8B-B14F-4D97-AF65-F5344CB8AC3E}">
        <p14:creationId xmlns:p14="http://schemas.microsoft.com/office/powerpoint/2010/main" val="30669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B264-28A0-453D-8D79-1A6D1FA5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B4C6-8F28-4042-978F-3FF9E8E0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maven application and add the following dependency.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start coding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D8827-D715-4687-A611-6C27AEB7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" y="2193290"/>
            <a:ext cx="4752975" cy="171278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F8599-0448-44A0-97A2-9AC83061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31" y="4211637"/>
            <a:ext cx="6715125" cy="252412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8246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8CB3-D869-4BE1-B265-A1A60193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8C67-5BB6-4DFA-97DD-6FCB7317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08026" cy="4411662"/>
          </a:xfrm>
        </p:spPr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Javalin has three main handler types: before-handlers, endpoint-handlers, and after-handlers.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There are also exception-handlers and error-handlers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 before-, endpoint- and after-handlers require three parts: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A verb -</a:t>
            </a:r>
            <a:r>
              <a:rPr lang="en-US" sz="2000" dirty="0"/>
              <a:t> one of: before, get, post, put, patch, delete, after (… head, options, trace, connect)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A path - </a:t>
            </a:r>
            <a:r>
              <a:rPr lang="en-US" sz="2000" dirty="0"/>
              <a:t> ex: /, /hello-world, /hello/{name}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A handler implementation -</a:t>
            </a:r>
            <a:r>
              <a:rPr lang="en-US" sz="2000" dirty="0"/>
              <a:t> ex </a:t>
            </a:r>
            <a:r>
              <a:rPr lang="en-US" sz="2000" dirty="0" err="1"/>
              <a:t>ctx</a:t>
            </a:r>
            <a:r>
              <a:rPr lang="en-US" sz="2000" dirty="0"/>
              <a:t> -&gt; { ... }, </a:t>
            </a:r>
            <a:r>
              <a:rPr lang="en-US" sz="2000" dirty="0" err="1"/>
              <a:t>MyClass</a:t>
            </a:r>
            <a:r>
              <a:rPr lang="en-US" sz="2000" dirty="0"/>
              <a:t> implements Handler,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85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F93-4AC7-454A-B9BE-0FB7EC1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Before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0F8E-1020-4701-A4DE-75053E97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Before-handlers are matched before every request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3568D-384F-43FC-AB6A-CF5F4D4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583138"/>
            <a:ext cx="47339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DAD0-E704-4DCB-B744-53EB2372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Endpoint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7052-822D-46D3-BE3F-C4102067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Endpoint handlers are the main handler type and defines your API. </a:t>
            </a:r>
          </a:p>
          <a:p>
            <a:r>
              <a:rPr lang="en-US" sz="2300" dirty="0"/>
              <a:t>You can add a GET handler ,POST </a:t>
            </a:r>
            <a:r>
              <a:rPr lang="en-US" sz="2300"/>
              <a:t>handler . </a:t>
            </a:r>
            <a:endParaRPr lang="en-US" sz="2300" dirty="0"/>
          </a:p>
          <a:p>
            <a:r>
              <a:rPr lang="en-US" sz="2300" dirty="0"/>
              <a:t>Common methods are supported directly on the Javalin class (GET, POST, PUT, PATCH, DELETE, HEAD, OPTIONS), uncommon operations (TRACE, CONNECT) are supported via </a:t>
            </a:r>
            <a:r>
              <a:rPr lang="en-US" sz="2300" dirty="0" err="1"/>
              <a:t>Javalin#addHandler</a:t>
            </a:r>
            <a:r>
              <a:rPr lang="en-US" sz="2300" dirty="0"/>
              <a:t>.</a:t>
            </a:r>
          </a:p>
          <a:p>
            <a:r>
              <a:rPr lang="en-US" sz="2300" dirty="0"/>
              <a:t>Endpoint-handlers are matched in the order they are defined.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857E-534F-4308-92D2-6080771C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86" y="4612322"/>
            <a:ext cx="5279333" cy="20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177-6521-4EE7-BD23-192D953A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Endpoint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24FD-171D-48DF-9243-8722B36A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Handler paths can include path-parameters. </a:t>
            </a:r>
          </a:p>
          <a:p>
            <a:r>
              <a:rPr lang="en-US" sz="2400" dirty="0"/>
              <a:t>These are available via </a:t>
            </a:r>
            <a:r>
              <a:rPr lang="en-US" sz="2400" dirty="0" err="1"/>
              <a:t>ctx.pathParam</a:t>
            </a:r>
            <a:r>
              <a:rPr lang="en-US" sz="2400" dirty="0"/>
              <a:t>("key"):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4088-5E8D-4705-8B36-64C2C281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1693"/>
            <a:ext cx="10555357" cy="20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7CCC-E65D-4804-9039-8B482408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After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4F31-B5A0-47FC-8117-5CADDFDE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After-handlers run after every request (even if an exception occurred)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B23B1-2F92-4943-9061-C1327FDA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53" y="2498449"/>
            <a:ext cx="47244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B479-25E1-4572-9952-6F95F9F9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Roboto Slab"/>
              </a:rPr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2B5D-37A1-4A14-8790-0D33B824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Context object provides you with everything you need to handle a </a:t>
            </a:r>
            <a:br>
              <a:rPr lang="en-US" sz="2400" dirty="0"/>
            </a:br>
            <a:r>
              <a:rPr lang="en-US" sz="2400" dirty="0"/>
              <a:t>http-request. </a:t>
            </a:r>
          </a:p>
          <a:p>
            <a:r>
              <a:rPr lang="en-US" sz="2400" dirty="0"/>
              <a:t>It contains the underlying servlet-request and servlet-response, and a bunch of getters and setters.</a:t>
            </a:r>
          </a:p>
          <a:p>
            <a:r>
              <a:rPr lang="en-US" sz="2400" dirty="0">
                <a:hlinkClick r:id="rId2"/>
              </a:rPr>
              <a:t>https://javalin.io/documentation#context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53414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1AAAC-B4FA-4F67-9082-11B89D4F0BA3}"/>
</file>

<file path=customXml/itemProps2.xml><?xml version="1.0" encoding="utf-8"?>
<ds:datastoreItem xmlns:ds="http://schemas.openxmlformats.org/officeDocument/2006/customXml" ds:itemID="{6B19B34C-AB76-40DD-8EB1-BDA305A2BAA2}"/>
</file>

<file path=customXml/itemProps3.xml><?xml version="1.0" encoding="utf-8"?>
<ds:datastoreItem xmlns:ds="http://schemas.openxmlformats.org/officeDocument/2006/customXml" ds:itemID="{837A67CE-D484-4AE9-B4C2-F323B42E828D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49</TotalTime>
  <Words>421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Raleway</vt:lpstr>
      <vt:lpstr>Roboto Slab</vt:lpstr>
      <vt:lpstr>Wingdings</vt:lpstr>
      <vt:lpstr>Learner Template</vt:lpstr>
      <vt:lpstr>Javalin</vt:lpstr>
      <vt:lpstr>Javalin</vt:lpstr>
      <vt:lpstr>Getting started</vt:lpstr>
      <vt:lpstr>Handlers</vt:lpstr>
      <vt:lpstr>Before handlers</vt:lpstr>
      <vt:lpstr>Endpoint handlers</vt:lpstr>
      <vt:lpstr>Endpoint handlers</vt:lpstr>
      <vt:lpstr>After handlers</vt:lpstr>
      <vt:lpstr>Context</vt:lpstr>
      <vt:lpstr>Handler groups</vt:lpstr>
      <vt:lpstr>Exception Mapping</vt:lpstr>
      <vt:lpstr>Error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53</cp:revision>
  <dcterms:created xsi:type="dcterms:W3CDTF">2021-11-28T14:52:18Z</dcterms:created>
  <dcterms:modified xsi:type="dcterms:W3CDTF">2021-12-03T15:46:04Z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