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FBB3-674E-4A26-81B3-A7B05D3EDA3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8C37F-DE9F-4BC5-866B-30412843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8BF171D-07D9-444B-BE22-7B26FFD2B45C}" type="datetime1">
              <a:rPr lang="en-US" smtClean="0"/>
              <a:t>1/21/2022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07F75-0948-4B7B-A5DF-B0CEB6413780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4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6A38C-9BD6-4652-BCB7-AF4AF48BDF55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07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06392DD-FFAA-4BED-B0BA-9FE57644048D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BD30CC-48B3-47A1-B2A6-A3C9271418C8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5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F46DB-1AC9-4FD6-BB82-9F316205CE5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1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322A78-58B6-4544-99F1-F45DDF358EE9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3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081BB-4951-442F-9183-AEDADDA91C3A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1D4F7B-042E-465E-9D8D-ED8C4D14C353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9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29BA6E-EA48-46D6-91E4-B57AC880ED19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8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3E374-2973-41B8-A8A6-DA163ED1E9CC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C593DC-6FE7-4308-8BC5-4563DC1951FE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1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F1AA46B2-B396-4B0A-96BD-7C677D906669}" type="datetime1">
              <a:rPr lang="en-US" smtClean="0"/>
              <a:t>1/21/2022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9604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8352-AB09-4A20-91D9-37DE9A3F1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Gherkin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4DCB2-0A5B-48E6-B745-3EF482192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256D8-FF61-4443-9B4E-ED335262A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03A6-28D4-48A1-AC93-AC2FA21D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Gherkin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8CCE-E050-4E79-A7DA-97E43A4F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Cucumber allows developers to create </a:t>
            </a:r>
            <a:r>
              <a:rPr lang="en-US" sz="2000" b="1" dirty="0"/>
              <a:t>feature files</a:t>
            </a:r>
            <a:r>
              <a:rPr lang="en-US" sz="2000" dirty="0"/>
              <a:t> as a first step in implementing </a:t>
            </a:r>
            <a:br>
              <a:rPr lang="en-US" sz="2000" dirty="0"/>
            </a:br>
            <a:r>
              <a:rPr lang="en-US" sz="2000" dirty="0"/>
              <a:t>behavior-driven development. </a:t>
            </a:r>
          </a:p>
          <a:p>
            <a:r>
              <a:rPr lang="en-US" sz="2000" dirty="0"/>
              <a:t>A feature file, which uses the </a:t>
            </a:r>
            <a:r>
              <a:rPr lang="en-US" sz="2000" i="1" dirty="0"/>
              <a:t>.feature</a:t>
            </a:r>
            <a:r>
              <a:rPr lang="en-US" sz="2000" dirty="0"/>
              <a:t> extension, is a file that contains several scenarios and steps associated with those scenarios. </a:t>
            </a:r>
          </a:p>
          <a:p>
            <a:r>
              <a:rPr lang="en-US" sz="2000" dirty="0"/>
              <a:t>The scenarios within this file are ideally associated with the same feature, though this association is not a requirement.</a:t>
            </a:r>
          </a:p>
          <a:p>
            <a:r>
              <a:rPr lang="en-US" sz="2000" dirty="0"/>
              <a:t>Feature files are written in plain text in a special language called </a:t>
            </a:r>
            <a:r>
              <a:rPr lang="en-US" sz="2000" b="1" dirty="0"/>
              <a:t>Gherkin</a:t>
            </a:r>
            <a:r>
              <a:rPr lang="en-US" sz="2000" dirty="0"/>
              <a:t>. </a:t>
            </a:r>
          </a:p>
          <a:p>
            <a:r>
              <a:rPr lang="en-US" sz="2000" dirty="0"/>
              <a:t>This language is specific to Cucumber, though it is not unlike the languages used in combination with other BDD tools. </a:t>
            </a:r>
          </a:p>
          <a:p>
            <a:r>
              <a:rPr lang="en-US" sz="2000" dirty="0"/>
              <a:t>Gherkin is simple and built on top of standard BDD keywords.</a:t>
            </a:r>
          </a:p>
          <a:p>
            <a:r>
              <a:rPr lang="en-US" sz="2000" dirty="0"/>
              <a:t>The language has its own syntax and grammar rules. </a:t>
            </a:r>
          </a:p>
          <a:p>
            <a:r>
              <a:rPr lang="en-US" sz="2000" dirty="0"/>
              <a:t>It even has support for multiple languages as the Cucumber grammar has been translated into over 70 languages. </a:t>
            </a:r>
          </a:p>
          <a:p>
            <a:r>
              <a:rPr lang="en-US" sz="2000" dirty="0"/>
              <a:t>These rules make plain text structured so that the Cucumber tool can understand the scenarios written within the file in order to produce the appropriate glue code.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24847-8FB8-4437-A858-E9CE5C42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8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2063-29A1-4C0F-9B00-C3E88B24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Gherkin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63ABE-874A-4A27-8B62-BC1DEC5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EDEBD5-2F12-4E5D-9890-3CDCF1358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417" y="1844091"/>
            <a:ext cx="1141012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 high-level description of some feature of the system under development or test. It is used to logically group scenarios.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representation of a concrete example of the behavior of the system that is in development or under test.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scenarios are composed of steps. There are three types of steps: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specifies a precondition to an event that will or should or occur during a scenario.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specifies the occurrence of the event itself.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specifies the expected outcome of the event that has occurred.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when all of the scenarios within a feature share at least one precondition. The preconditions defined using the background keyword apply to all scenarios within a feature.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 Outline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create a data-driven driven scenario that is run several times around different sets of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define data sets for scenario outlines.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And/But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replace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If, for instance, there are multiple preconditions for a scenario, a developer may choose to use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every precondition following the first precondition. For example: </a:t>
            </a:r>
          </a:p>
        </p:txBody>
      </p:sp>
    </p:spTree>
    <p:extLst>
      <p:ext uri="{BB962C8B-B14F-4D97-AF65-F5344CB8AC3E}">
        <p14:creationId xmlns:p14="http://schemas.microsoft.com/office/powerpoint/2010/main" val="218306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0A03-0D2C-4054-BE35-6B667621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Feature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54B6-E4FD-495E-A1B5-F4F644F1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write a feature file, a developer only has to create a file that uses the </a:t>
            </a:r>
            <a:r>
              <a:rPr lang="en-US" i="1" dirty="0"/>
              <a:t>.feature</a:t>
            </a:r>
            <a:r>
              <a:rPr lang="en-US" dirty="0"/>
              <a:t> extension. </a:t>
            </a:r>
          </a:p>
          <a:p>
            <a:r>
              <a:rPr lang="en-US" dirty="0"/>
              <a:t>If the developer is creating the feature file in an integrated development environment, they should also download the appropriate Cucumber extension for their environment.</a:t>
            </a:r>
          </a:p>
          <a:p>
            <a:r>
              <a:rPr lang="en-US" dirty="0"/>
              <a:t>After creating the file, the developer can immediately start filling it with scenarios.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7C09B-737E-40FB-8B58-A43DBF2E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BBE8-460C-4A6A-98E4-2A99745A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basic feature file called </a:t>
            </a:r>
            <a:r>
              <a:rPr lang="en-US" i="1" dirty="0" err="1"/>
              <a:t>TodoCompletion.feature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0D59-BB0C-4479-ACDF-24D12159A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3982278" cy="4411662"/>
          </a:xfrm>
        </p:spPr>
        <p:txBody>
          <a:bodyPr/>
          <a:lstStyle/>
          <a:p>
            <a:r>
              <a:rPr lang="en-US" sz="2000" dirty="0"/>
              <a:t>This feature file makes use of most of keywords we saw above. It defines a feature and one scenario related to that feature. </a:t>
            </a:r>
          </a:p>
          <a:p>
            <a:r>
              <a:rPr lang="en-US" sz="2000" dirty="0"/>
              <a:t>There are several steps associated with this feature. </a:t>
            </a:r>
          </a:p>
          <a:p>
            <a:r>
              <a:rPr lang="en-US" sz="2000" dirty="0"/>
              <a:t>As you can see, the entire focus is on the behavior of the system under development or test, and that behavior is described using a language that everyone on a development team can understand.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EE459-52D5-4E0D-B82D-9E020EA3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1FE27-4BCB-4B94-87C8-00FE7669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904" y="1847850"/>
            <a:ext cx="7304222" cy="40144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7264871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A1EE29-022D-4A1A-9085-547F32482EF6}"/>
</file>

<file path=customXml/itemProps2.xml><?xml version="1.0" encoding="utf-8"?>
<ds:datastoreItem xmlns:ds="http://schemas.openxmlformats.org/officeDocument/2006/customXml" ds:itemID="{7C617518-87F2-4B80-AA26-3E44E71DAC35}"/>
</file>

<file path=customXml/itemProps3.xml><?xml version="1.0" encoding="utf-8"?>
<ds:datastoreItem xmlns:ds="http://schemas.openxmlformats.org/officeDocument/2006/customXml" ds:itemID="{5C399702-4E80-4BFB-BB64-9B999BF11281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8</TotalTime>
  <Words>548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Wingdings</vt:lpstr>
      <vt:lpstr>Learner Template</vt:lpstr>
      <vt:lpstr>Gherkin</vt:lpstr>
      <vt:lpstr>Gherkin</vt:lpstr>
      <vt:lpstr>Gherkin</vt:lpstr>
      <vt:lpstr>How To Write A Feature File</vt:lpstr>
      <vt:lpstr>example of a basic feature file called TodoCompletion.feature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Gherkin</dc:title>
  <dc:creator>Jasdhir Singh</dc:creator>
  <cp:lastModifiedBy>Jasdhir Singh</cp:lastModifiedBy>
  <cp:revision>11</cp:revision>
  <dcterms:created xsi:type="dcterms:W3CDTF">2022-01-21T16:39:12Z</dcterms:created>
  <dcterms:modified xsi:type="dcterms:W3CDTF">2022-01-21T17:35:55Z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