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firstSlideNum="0"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6858000" cx="9144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3" Type="http://schemas.openxmlformats.org/officeDocument/2006/relationships/slide" Target="slides/slide9.xml"/><Relationship Id="rId18" Type="http://schemas.openxmlformats.org/officeDocument/2006/relationships/slide" Target="slides/slide14.xml"/><Relationship Id="rId21" Type="http://schemas.openxmlformats.org/officeDocument/2006/relationships/slide" Target="slides/slide17.xml"/><Relationship Id="rId3" Type="http://schemas.openxmlformats.org/officeDocument/2006/relationships/slideMaster" Target="slideMasters/slideMaster1.xml"/><Relationship Id="rId34" Type="http://schemas.openxmlformats.org/officeDocument/2006/relationships/customXml" Target="../customXml/item1.xml"/><Relationship Id="rId25" Type="http://schemas.openxmlformats.org/officeDocument/2006/relationships/slide" Target="slides/slide21.xml"/><Relationship Id="rId7" Type="http://schemas.openxmlformats.org/officeDocument/2006/relationships/slide" Target="slides/slide3.xml"/><Relationship Id="rId33" Type="http://schemas.openxmlformats.org/officeDocument/2006/relationships/slide" Target="slides/slide29.xml"/><Relationship Id="rId12" Type="http://schemas.openxmlformats.org/officeDocument/2006/relationships/slide" Target="slides/slide8.xml"/><Relationship Id="rId17" Type="http://schemas.openxmlformats.org/officeDocument/2006/relationships/slide" Target="slides/slide13.xml"/><Relationship Id="rId20" Type="http://schemas.openxmlformats.org/officeDocument/2006/relationships/slide" Target="slides/slide16.xml"/><Relationship Id="rId2" Type="http://schemas.openxmlformats.org/officeDocument/2006/relationships/presProps" Target="presProps.xml"/><Relationship Id="rId29" Type="http://schemas.openxmlformats.org/officeDocument/2006/relationships/slide" Target="slides/slide25.xml"/><Relationship Id="rId16" Type="http://schemas.openxmlformats.org/officeDocument/2006/relationships/slide" Target="slides/slide12.xml"/><Relationship Id="rId24" Type="http://schemas.openxmlformats.org/officeDocument/2006/relationships/slide" Target="slides/slide20.xml"/><Relationship Id="rId1" Type="http://schemas.openxmlformats.org/officeDocument/2006/relationships/theme" Target="theme/theme1.xml"/><Relationship Id="rId6" Type="http://schemas.openxmlformats.org/officeDocument/2006/relationships/slide" Target="slides/slide2.xml"/><Relationship Id="rId11" Type="http://schemas.openxmlformats.org/officeDocument/2006/relationships/slide" Target="slides/slide7.xml"/><Relationship Id="rId32" Type="http://schemas.openxmlformats.org/officeDocument/2006/relationships/slide" Target="slides/slide28.xml"/><Relationship Id="rId23" Type="http://schemas.openxmlformats.org/officeDocument/2006/relationships/slide" Target="slides/slide19.xml"/><Relationship Id="rId28" Type="http://schemas.openxmlformats.org/officeDocument/2006/relationships/slide" Target="slides/slide24.xml"/><Relationship Id="rId5" Type="http://schemas.openxmlformats.org/officeDocument/2006/relationships/slide" Target="slides/slide1.xml"/><Relationship Id="rId15" Type="http://schemas.openxmlformats.org/officeDocument/2006/relationships/slide" Target="slides/slide11.xml"/><Relationship Id="rId36" Type="http://schemas.openxmlformats.org/officeDocument/2006/relationships/customXml" Target="../customXml/item3.xml"/><Relationship Id="rId31" Type="http://schemas.openxmlformats.org/officeDocument/2006/relationships/slide" Target="slides/slide27.xml"/><Relationship Id="rId10" Type="http://schemas.openxmlformats.org/officeDocument/2006/relationships/slide" Target="slides/slide6.xml"/><Relationship Id="rId19" Type="http://schemas.openxmlformats.org/officeDocument/2006/relationships/slide" Target="slides/slide15.xml"/><Relationship Id="rId22" Type="http://schemas.openxmlformats.org/officeDocument/2006/relationships/slide" Target="slides/slide18.xml"/><Relationship Id="rId4" Type="http://schemas.openxmlformats.org/officeDocument/2006/relationships/notesMaster" Target="notesMasters/notesMaster1.xml"/><Relationship Id="rId9" Type="http://schemas.openxmlformats.org/officeDocument/2006/relationships/slide" Target="slides/slide5.xml"/><Relationship Id="rId27" Type="http://schemas.openxmlformats.org/officeDocument/2006/relationships/slide" Target="slides/slide23.xml"/><Relationship Id="rId30" Type="http://schemas.openxmlformats.org/officeDocument/2006/relationships/slide" Target="slides/slide26.xml"/><Relationship Id="rId14" Type="http://schemas.openxmlformats.org/officeDocument/2006/relationships/slide" Target="slides/slide10.xml"/><Relationship Id="rId35" Type="http://schemas.openxmlformats.org/officeDocument/2006/relationships/customXml" Target="../customXml/item2.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0"/>
            <a:ext cx="3037840" cy="46482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970938" y="0"/>
            <a:ext cx="3037840" cy="464820"/>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040" y="4415790"/>
            <a:ext cx="5608320" cy="418338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1" y="8829965"/>
            <a:ext cx="3037840" cy="46482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970938" y="8829965"/>
            <a:ext cx="3037840" cy="464820"/>
          </a:xfrm>
          <a:prstGeom prst="rect">
            <a:avLst/>
          </a:prstGeom>
          <a:noFill/>
          <a:ln>
            <a:noFill/>
          </a:ln>
        </p:spPr>
        <p:txBody>
          <a:bodyPr anchorCtr="0" anchor="b" bIns="46575" lIns="93150" spcFirstLastPara="1" rIns="93150" wrap="square" tIns="4657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4:notes"/>
          <p:cNvSpPr txBox="1"/>
          <p:nvPr>
            <p:ph idx="1" type="body"/>
          </p:nvPr>
        </p:nvSpPr>
        <p:spPr>
          <a:xfrm>
            <a:off x="701040" y="4415790"/>
            <a:ext cx="5608320" cy="418338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860047c530_0_321: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860047c530_0_321: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860047c530_0_321: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87d3123a62_0_44: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87d3123a62_0_44: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g87d3123a62_0_44: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860047c530_0_7: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860047c530_0_7: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g860047c530_0_7: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860047c530_0_14: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860047c530_0_14: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g860047c530_0_14: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860047c530_0_21: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860047c530_0_21: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g860047c530_0_21: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860047c530_0_28: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860047c530_0_28: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g860047c530_0_28: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860047c530_0_35: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860047c530_0_35: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g860047c530_0_35: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860047c530_0_42: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860047c530_0_42: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g860047c530_0_42: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860047c530_0_49: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860047c530_0_49: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g860047c530_0_49: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87d3123a62_0_53: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87d3123a62_0_53: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g87d3123a62_0_53: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87d3123a62_0_20: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87d3123a62_0_20: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87d3123a62_0_20: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87d3123a62_0_60: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87d3123a62_0_60: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g87d3123a62_0_60: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860047c530_0_70: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860047c530_0_70: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g860047c530_0_70: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860047c530_0_304: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860047c530_0_304: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g860047c530_0_304: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860047c530_0_312: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860047c530_0_312: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g860047c530_0_312: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860047c530_0_84: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860047c530_0_84: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g860047c530_0_84: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87d3123a62_0_7: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87d3123a62_0_7: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g87d3123a62_0_7: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87d3123a62_0_87: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87d3123a62_0_87: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g87d3123a62_0_87: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87d3123a62_0_67: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87d3123a62_0_67: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g87d3123a62_0_67: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87d3123a62_0_75: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87d3123a62_0_75: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g87d3123a62_0_75: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8098b79a52_0_0: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8098b79a52_0_0: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g8098b79a52_0_0: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860047c530_0_91: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860047c530_0_91: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860047c530_0_91: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860047c530_0_98: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860047c530_0_98: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860047c530_0_98: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6:notes"/>
          <p:cNvSpPr txBox="1"/>
          <p:nvPr>
            <p:ph idx="1" type="body"/>
          </p:nvPr>
        </p:nvSpPr>
        <p:spPr>
          <a:xfrm>
            <a:off x="701040" y="4415790"/>
            <a:ext cx="5608320" cy="418338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860047c530_0_0: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860047c530_0_0: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860047c530_0_0: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87d3123a62_0_28: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87d3123a62_0_28: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87d3123a62_0_28: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87d3123a62_0_36: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87d3123a62_0_36: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87d3123a62_0_36: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860047c530_0_338: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860047c530_0_338: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860047c530_0_338: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5.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b="648" l="0" r="0" t="33846"/>
          <a:stretch/>
        </p:blipFill>
        <p:spPr>
          <a:xfrm>
            <a:off x="-1" y="0"/>
            <a:ext cx="9144000" cy="5030100"/>
          </a:xfrm>
          <a:prstGeom prst="rect">
            <a:avLst/>
          </a:prstGeom>
          <a:noFill/>
          <a:ln>
            <a:noFill/>
          </a:ln>
        </p:spPr>
      </p:pic>
      <p:grpSp>
        <p:nvGrpSpPr>
          <p:cNvPr id="35" name="Google Shape;35;p2"/>
          <p:cNvGrpSpPr/>
          <p:nvPr/>
        </p:nvGrpSpPr>
        <p:grpSpPr>
          <a:xfrm>
            <a:off x="496230" y="5451904"/>
            <a:ext cx="3105575" cy="975060"/>
            <a:chOff x="2814452" y="4625522"/>
            <a:chExt cx="5459872" cy="1714241"/>
          </a:xfrm>
        </p:grpSpPr>
        <p:sp>
          <p:nvSpPr>
            <p:cNvPr id="36" name="Google Shape;36;p2"/>
            <p:cNvSpPr/>
            <p:nvPr/>
          </p:nvSpPr>
          <p:spPr>
            <a:xfrm>
              <a:off x="2814452" y="5818063"/>
              <a:ext cx="523800" cy="508500"/>
            </a:xfrm>
            <a:custGeom>
              <a:rect b="b" l="l" r="r" t="t"/>
              <a:pathLst>
                <a:path extrusionOk="0" h="120000" w="120000">
                  <a:moveTo>
                    <a:pt x="21304" y="17686"/>
                  </a:moveTo>
                  <a:lnTo>
                    <a:pt x="21304" y="53955"/>
                  </a:lnTo>
                  <a:lnTo>
                    <a:pt x="66739" y="53955"/>
                  </a:lnTo>
                  <a:lnTo>
                    <a:pt x="74347" y="53955"/>
                  </a:lnTo>
                  <a:lnTo>
                    <a:pt x="81304" y="53283"/>
                  </a:lnTo>
                  <a:lnTo>
                    <a:pt x="86521" y="51716"/>
                  </a:lnTo>
                  <a:lnTo>
                    <a:pt x="90652" y="49701"/>
                  </a:lnTo>
                  <a:lnTo>
                    <a:pt x="93695" y="46119"/>
                  </a:lnTo>
                  <a:lnTo>
                    <a:pt x="95652" y="41865"/>
                  </a:lnTo>
                  <a:lnTo>
                    <a:pt x="96304" y="36044"/>
                  </a:lnTo>
                  <a:lnTo>
                    <a:pt x="95652" y="30223"/>
                  </a:lnTo>
                  <a:lnTo>
                    <a:pt x="93695" y="25522"/>
                  </a:lnTo>
                  <a:lnTo>
                    <a:pt x="90652" y="22388"/>
                  </a:lnTo>
                  <a:lnTo>
                    <a:pt x="86521" y="19925"/>
                  </a:lnTo>
                  <a:lnTo>
                    <a:pt x="81304" y="18805"/>
                  </a:lnTo>
                  <a:lnTo>
                    <a:pt x="74347" y="17910"/>
                  </a:lnTo>
                  <a:lnTo>
                    <a:pt x="66739" y="17686"/>
                  </a:lnTo>
                  <a:lnTo>
                    <a:pt x="21304" y="17686"/>
                  </a:lnTo>
                  <a:close/>
                  <a:moveTo>
                    <a:pt x="0" y="0"/>
                  </a:moveTo>
                  <a:lnTo>
                    <a:pt x="70217" y="0"/>
                  </a:lnTo>
                  <a:lnTo>
                    <a:pt x="81956" y="447"/>
                  </a:lnTo>
                  <a:lnTo>
                    <a:pt x="91739" y="2014"/>
                  </a:lnTo>
                  <a:lnTo>
                    <a:pt x="100217" y="4253"/>
                  </a:lnTo>
                  <a:lnTo>
                    <a:pt x="106521" y="8283"/>
                  </a:lnTo>
                  <a:lnTo>
                    <a:pt x="111521" y="12985"/>
                  </a:lnTo>
                  <a:lnTo>
                    <a:pt x="115000" y="19253"/>
                  </a:lnTo>
                  <a:lnTo>
                    <a:pt x="116956" y="26641"/>
                  </a:lnTo>
                  <a:lnTo>
                    <a:pt x="117608" y="35149"/>
                  </a:lnTo>
                  <a:lnTo>
                    <a:pt x="116956" y="43432"/>
                  </a:lnTo>
                  <a:lnTo>
                    <a:pt x="115000" y="50373"/>
                  </a:lnTo>
                  <a:lnTo>
                    <a:pt x="111521" y="56417"/>
                  </a:lnTo>
                  <a:lnTo>
                    <a:pt x="107391" y="60895"/>
                  </a:lnTo>
                  <a:lnTo>
                    <a:pt x="102826" y="64925"/>
                  </a:lnTo>
                  <a:lnTo>
                    <a:pt x="97173" y="67611"/>
                  </a:lnTo>
                  <a:lnTo>
                    <a:pt x="91521" y="69626"/>
                  </a:lnTo>
                  <a:lnTo>
                    <a:pt x="85434" y="70298"/>
                  </a:lnTo>
                  <a:lnTo>
                    <a:pt x="83478" y="70298"/>
                  </a:lnTo>
                  <a:lnTo>
                    <a:pt x="120000" y="120000"/>
                  </a:lnTo>
                  <a:lnTo>
                    <a:pt x="93695" y="120000"/>
                  </a:lnTo>
                  <a:lnTo>
                    <a:pt x="59565" y="72313"/>
                  </a:lnTo>
                  <a:lnTo>
                    <a:pt x="59565" y="71865"/>
                  </a:lnTo>
                  <a:lnTo>
                    <a:pt x="21304" y="71865"/>
                  </a:lnTo>
                  <a:lnTo>
                    <a:pt x="21304" y="120000"/>
                  </a:lnTo>
                  <a:lnTo>
                    <a:pt x="0" y="120000"/>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 name="Google Shape;37;p2"/>
            <p:cNvSpPr/>
            <p:nvPr/>
          </p:nvSpPr>
          <p:spPr>
            <a:xfrm>
              <a:off x="3467172" y="5818063"/>
              <a:ext cx="462900" cy="508500"/>
            </a:xfrm>
            <a:custGeom>
              <a:rect b="b" l="l" r="r" t="t"/>
              <a:pathLst>
                <a:path extrusionOk="0" h="120000" w="120000">
                  <a:moveTo>
                    <a:pt x="0" y="0"/>
                  </a:moveTo>
                  <a:lnTo>
                    <a:pt x="108196" y="0"/>
                  </a:lnTo>
                  <a:lnTo>
                    <a:pt x="111885" y="447"/>
                  </a:lnTo>
                  <a:lnTo>
                    <a:pt x="114836" y="2686"/>
                  </a:lnTo>
                  <a:lnTo>
                    <a:pt x="117049" y="5597"/>
                  </a:lnTo>
                  <a:lnTo>
                    <a:pt x="118032" y="8955"/>
                  </a:lnTo>
                  <a:lnTo>
                    <a:pt x="117049" y="12537"/>
                  </a:lnTo>
                  <a:lnTo>
                    <a:pt x="114836" y="15671"/>
                  </a:lnTo>
                  <a:lnTo>
                    <a:pt x="111885" y="17686"/>
                  </a:lnTo>
                  <a:lnTo>
                    <a:pt x="108196" y="18358"/>
                  </a:lnTo>
                  <a:lnTo>
                    <a:pt x="23852" y="18358"/>
                  </a:lnTo>
                  <a:lnTo>
                    <a:pt x="23852" y="48805"/>
                  </a:lnTo>
                  <a:lnTo>
                    <a:pt x="87049" y="48805"/>
                  </a:lnTo>
                  <a:lnTo>
                    <a:pt x="90983" y="49701"/>
                  </a:lnTo>
                  <a:lnTo>
                    <a:pt x="94426" y="51716"/>
                  </a:lnTo>
                  <a:lnTo>
                    <a:pt x="96393" y="54402"/>
                  </a:lnTo>
                  <a:lnTo>
                    <a:pt x="97377" y="57985"/>
                  </a:lnTo>
                  <a:lnTo>
                    <a:pt x="96393" y="61791"/>
                  </a:lnTo>
                  <a:lnTo>
                    <a:pt x="94426" y="64477"/>
                  </a:lnTo>
                  <a:lnTo>
                    <a:pt x="90983" y="66492"/>
                  </a:lnTo>
                  <a:lnTo>
                    <a:pt x="87049" y="67164"/>
                  </a:lnTo>
                  <a:lnTo>
                    <a:pt x="23852" y="67164"/>
                  </a:lnTo>
                  <a:lnTo>
                    <a:pt x="23852" y="101641"/>
                  </a:lnTo>
                  <a:lnTo>
                    <a:pt x="110163" y="101641"/>
                  </a:lnTo>
                  <a:lnTo>
                    <a:pt x="114098" y="102313"/>
                  </a:lnTo>
                  <a:lnTo>
                    <a:pt x="117540" y="104328"/>
                  </a:lnTo>
                  <a:lnTo>
                    <a:pt x="119754" y="107014"/>
                  </a:lnTo>
                  <a:lnTo>
                    <a:pt x="120000" y="110597"/>
                  </a:lnTo>
                  <a:lnTo>
                    <a:pt x="119754" y="114626"/>
                  </a:lnTo>
                  <a:lnTo>
                    <a:pt x="117540" y="117313"/>
                  </a:lnTo>
                  <a:lnTo>
                    <a:pt x="114098" y="119328"/>
                  </a:lnTo>
                  <a:lnTo>
                    <a:pt x="110163" y="120000"/>
                  </a:lnTo>
                  <a:lnTo>
                    <a:pt x="0" y="120000"/>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 name="Google Shape;38;p2"/>
            <p:cNvSpPr/>
            <p:nvPr/>
          </p:nvSpPr>
          <p:spPr>
            <a:xfrm>
              <a:off x="4041148" y="5818063"/>
              <a:ext cx="541800" cy="508500"/>
            </a:xfrm>
            <a:custGeom>
              <a:rect b="b" l="l" r="r" t="t"/>
              <a:pathLst>
                <a:path extrusionOk="0" h="120000" w="120000">
                  <a:moveTo>
                    <a:pt x="10087" y="0"/>
                  </a:moveTo>
                  <a:lnTo>
                    <a:pt x="13660" y="895"/>
                  </a:lnTo>
                  <a:lnTo>
                    <a:pt x="16602" y="2686"/>
                  </a:lnTo>
                  <a:lnTo>
                    <a:pt x="18704" y="5820"/>
                  </a:lnTo>
                  <a:lnTo>
                    <a:pt x="58844" y="96492"/>
                  </a:lnTo>
                  <a:lnTo>
                    <a:pt x="59894" y="98507"/>
                  </a:lnTo>
                  <a:lnTo>
                    <a:pt x="101716" y="5820"/>
                  </a:lnTo>
                  <a:lnTo>
                    <a:pt x="103817" y="2686"/>
                  </a:lnTo>
                  <a:lnTo>
                    <a:pt x="106760" y="447"/>
                  </a:lnTo>
                  <a:lnTo>
                    <a:pt x="110542" y="0"/>
                  </a:lnTo>
                  <a:lnTo>
                    <a:pt x="113695" y="447"/>
                  </a:lnTo>
                  <a:lnTo>
                    <a:pt x="116427" y="2014"/>
                  </a:lnTo>
                  <a:lnTo>
                    <a:pt x="118528" y="4701"/>
                  </a:lnTo>
                  <a:lnTo>
                    <a:pt x="120000" y="7835"/>
                  </a:lnTo>
                  <a:lnTo>
                    <a:pt x="120000" y="11417"/>
                  </a:lnTo>
                  <a:lnTo>
                    <a:pt x="119369" y="15000"/>
                  </a:lnTo>
                  <a:lnTo>
                    <a:pt x="70823" y="120000"/>
                  </a:lnTo>
                  <a:lnTo>
                    <a:pt x="48966" y="120000"/>
                  </a:lnTo>
                  <a:lnTo>
                    <a:pt x="1260" y="15000"/>
                  </a:lnTo>
                  <a:lnTo>
                    <a:pt x="0" y="11417"/>
                  </a:lnTo>
                  <a:lnTo>
                    <a:pt x="420" y="7835"/>
                  </a:lnTo>
                  <a:lnTo>
                    <a:pt x="1471" y="4701"/>
                  </a:lnTo>
                  <a:lnTo>
                    <a:pt x="3782" y="2014"/>
                  </a:lnTo>
                  <a:lnTo>
                    <a:pt x="6725" y="447"/>
                  </a:lnTo>
                  <a:lnTo>
                    <a:pt x="10087"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 name="Google Shape;39;p2"/>
            <p:cNvSpPr/>
            <p:nvPr/>
          </p:nvSpPr>
          <p:spPr>
            <a:xfrm>
              <a:off x="4582868" y="5818063"/>
              <a:ext cx="608100" cy="508500"/>
            </a:xfrm>
            <a:custGeom>
              <a:rect b="b" l="l" r="r" t="t"/>
              <a:pathLst>
                <a:path extrusionOk="0" h="120000" w="120000">
                  <a:moveTo>
                    <a:pt x="60093" y="15671"/>
                  </a:moveTo>
                  <a:lnTo>
                    <a:pt x="37628" y="73432"/>
                  </a:lnTo>
                  <a:lnTo>
                    <a:pt x="82932" y="73432"/>
                  </a:lnTo>
                  <a:lnTo>
                    <a:pt x="60093" y="15671"/>
                  </a:lnTo>
                  <a:close/>
                  <a:moveTo>
                    <a:pt x="49422" y="0"/>
                  </a:moveTo>
                  <a:lnTo>
                    <a:pt x="71326" y="0"/>
                  </a:lnTo>
                  <a:lnTo>
                    <a:pt x="120000" y="120000"/>
                  </a:lnTo>
                  <a:lnTo>
                    <a:pt x="100717" y="120000"/>
                  </a:lnTo>
                  <a:lnTo>
                    <a:pt x="90234" y="92686"/>
                  </a:lnTo>
                  <a:lnTo>
                    <a:pt x="89859" y="91791"/>
                  </a:lnTo>
                  <a:lnTo>
                    <a:pt x="30140" y="91791"/>
                  </a:lnTo>
                  <a:lnTo>
                    <a:pt x="19282" y="120000"/>
                  </a:lnTo>
                  <a:lnTo>
                    <a:pt x="0" y="120000"/>
                  </a:lnTo>
                  <a:lnTo>
                    <a:pt x="49422"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 name="Google Shape;40;p2"/>
            <p:cNvSpPr/>
            <p:nvPr/>
          </p:nvSpPr>
          <p:spPr>
            <a:xfrm>
              <a:off x="5169177" y="5818063"/>
              <a:ext cx="555000" cy="508500"/>
            </a:xfrm>
            <a:custGeom>
              <a:rect b="b" l="l" r="r" t="t"/>
              <a:pathLst>
                <a:path extrusionOk="0" h="120000" w="120000">
                  <a:moveTo>
                    <a:pt x="8615" y="0"/>
                  </a:moveTo>
                  <a:lnTo>
                    <a:pt x="111794" y="0"/>
                  </a:lnTo>
                  <a:lnTo>
                    <a:pt x="114871" y="447"/>
                  </a:lnTo>
                  <a:lnTo>
                    <a:pt x="117743" y="2686"/>
                  </a:lnTo>
                  <a:lnTo>
                    <a:pt x="119589" y="5597"/>
                  </a:lnTo>
                  <a:lnTo>
                    <a:pt x="120000" y="8955"/>
                  </a:lnTo>
                  <a:lnTo>
                    <a:pt x="119589" y="12537"/>
                  </a:lnTo>
                  <a:lnTo>
                    <a:pt x="117743" y="15671"/>
                  </a:lnTo>
                  <a:lnTo>
                    <a:pt x="114871" y="17686"/>
                  </a:lnTo>
                  <a:lnTo>
                    <a:pt x="111794" y="18358"/>
                  </a:lnTo>
                  <a:lnTo>
                    <a:pt x="70153" y="18358"/>
                  </a:lnTo>
                  <a:lnTo>
                    <a:pt x="70153" y="120000"/>
                  </a:lnTo>
                  <a:lnTo>
                    <a:pt x="50051" y="120000"/>
                  </a:lnTo>
                  <a:lnTo>
                    <a:pt x="50051" y="18358"/>
                  </a:lnTo>
                  <a:lnTo>
                    <a:pt x="8615" y="18358"/>
                  </a:lnTo>
                  <a:lnTo>
                    <a:pt x="5333" y="17686"/>
                  </a:lnTo>
                  <a:lnTo>
                    <a:pt x="2461" y="15671"/>
                  </a:lnTo>
                  <a:lnTo>
                    <a:pt x="820" y="12537"/>
                  </a:lnTo>
                  <a:lnTo>
                    <a:pt x="0" y="8955"/>
                  </a:lnTo>
                  <a:lnTo>
                    <a:pt x="820" y="5597"/>
                  </a:lnTo>
                  <a:lnTo>
                    <a:pt x="2461" y="2686"/>
                  </a:lnTo>
                  <a:lnTo>
                    <a:pt x="5333" y="447"/>
                  </a:lnTo>
                  <a:lnTo>
                    <a:pt x="8615"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 name="Google Shape;41;p2"/>
            <p:cNvSpPr/>
            <p:nvPr/>
          </p:nvSpPr>
          <p:spPr>
            <a:xfrm>
              <a:off x="5831384" y="5818063"/>
              <a:ext cx="541800" cy="521700"/>
            </a:xfrm>
            <a:custGeom>
              <a:rect b="b" l="l" r="r" t="t"/>
              <a:pathLst>
                <a:path extrusionOk="0" h="120000" w="120000">
                  <a:moveTo>
                    <a:pt x="10297" y="0"/>
                  </a:moveTo>
                  <a:lnTo>
                    <a:pt x="14290" y="872"/>
                  </a:lnTo>
                  <a:lnTo>
                    <a:pt x="17653" y="3054"/>
                  </a:lnTo>
                  <a:lnTo>
                    <a:pt x="19754" y="6545"/>
                  </a:lnTo>
                  <a:lnTo>
                    <a:pt x="20595" y="10690"/>
                  </a:lnTo>
                  <a:lnTo>
                    <a:pt x="20595" y="65236"/>
                  </a:lnTo>
                  <a:lnTo>
                    <a:pt x="20595" y="69818"/>
                  </a:lnTo>
                  <a:lnTo>
                    <a:pt x="21225" y="74618"/>
                  </a:lnTo>
                  <a:lnTo>
                    <a:pt x="22066" y="79200"/>
                  </a:lnTo>
                  <a:lnTo>
                    <a:pt x="23537" y="83781"/>
                  </a:lnTo>
                  <a:lnTo>
                    <a:pt x="25639" y="87927"/>
                  </a:lnTo>
                  <a:lnTo>
                    <a:pt x="28581" y="91854"/>
                  </a:lnTo>
                  <a:lnTo>
                    <a:pt x="32784" y="95345"/>
                  </a:lnTo>
                  <a:lnTo>
                    <a:pt x="37828" y="97963"/>
                  </a:lnTo>
                  <a:lnTo>
                    <a:pt x="43712" y="100145"/>
                  </a:lnTo>
                  <a:lnTo>
                    <a:pt x="51488" y="101236"/>
                  </a:lnTo>
                  <a:lnTo>
                    <a:pt x="60105" y="101672"/>
                  </a:lnTo>
                  <a:lnTo>
                    <a:pt x="68931" y="101236"/>
                  </a:lnTo>
                  <a:lnTo>
                    <a:pt x="76287" y="100145"/>
                  </a:lnTo>
                  <a:lnTo>
                    <a:pt x="82171" y="97963"/>
                  </a:lnTo>
                  <a:lnTo>
                    <a:pt x="87425" y="95345"/>
                  </a:lnTo>
                  <a:lnTo>
                    <a:pt x="91418" y="91854"/>
                  </a:lnTo>
                  <a:lnTo>
                    <a:pt x="94360" y="87927"/>
                  </a:lnTo>
                  <a:lnTo>
                    <a:pt x="96462" y="83781"/>
                  </a:lnTo>
                  <a:lnTo>
                    <a:pt x="97933" y="79200"/>
                  </a:lnTo>
                  <a:lnTo>
                    <a:pt x="98774" y="74618"/>
                  </a:lnTo>
                  <a:lnTo>
                    <a:pt x="99404" y="69818"/>
                  </a:lnTo>
                  <a:lnTo>
                    <a:pt x="99404" y="65236"/>
                  </a:lnTo>
                  <a:lnTo>
                    <a:pt x="99404" y="10690"/>
                  </a:lnTo>
                  <a:lnTo>
                    <a:pt x="100245" y="6545"/>
                  </a:lnTo>
                  <a:lnTo>
                    <a:pt x="102346" y="3054"/>
                  </a:lnTo>
                  <a:lnTo>
                    <a:pt x="105709" y="872"/>
                  </a:lnTo>
                  <a:lnTo>
                    <a:pt x="109702" y="0"/>
                  </a:lnTo>
                  <a:lnTo>
                    <a:pt x="113695" y="872"/>
                  </a:lnTo>
                  <a:lnTo>
                    <a:pt x="117057" y="3054"/>
                  </a:lnTo>
                  <a:lnTo>
                    <a:pt x="119159" y="6545"/>
                  </a:lnTo>
                  <a:lnTo>
                    <a:pt x="120000" y="10690"/>
                  </a:lnTo>
                  <a:lnTo>
                    <a:pt x="120000" y="66763"/>
                  </a:lnTo>
                  <a:lnTo>
                    <a:pt x="119159" y="78109"/>
                  </a:lnTo>
                  <a:lnTo>
                    <a:pt x="117057" y="87709"/>
                  </a:lnTo>
                  <a:lnTo>
                    <a:pt x="113485" y="96436"/>
                  </a:lnTo>
                  <a:lnTo>
                    <a:pt x="107810" y="103636"/>
                  </a:lnTo>
                  <a:lnTo>
                    <a:pt x="101295" y="109309"/>
                  </a:lnTo>
                  <a:lnTo>
                    <a:pt x="93309" y="113890"/>
                  </a:lnTo>
                  <a:lnTo>
                    <a:pt x="83642" y="117381"/>
                  </a:lnTo>
                  <a:lnTo>
                    <a:pt x="72714" y="119345"/>
                  </a:lnTo>
                  <a:lnTo>
                    <a:pt x="60105" y="120000"/>
                  </a:lnTo>
                  <a:lnTo>
                    <a:pt x="47285" y="119345"/>
                  </a:lnTo>
                  <a:lnTo>
                    <a:pt x="36357" y="117381"/>
                  </a:lnTo>
                  <a:lnTo>
                    <a:pt x="26900" y="113890"/>
                  </a:lnTo>
                  <a:lnTo>
                    <a:pt x="18704" y="109309"/>
                  </a:lnTo>
                  <a:lnTo>
                    <a:pt x="12189" y="103636"/>
                  </a:lnTo>
                  <a:lnTo>
                    <a:pt x="6725" y="96436"/>
                  </a:lnTo>
                  <a:lnTo>
                    <a:pt x="2942" y="87709"/>
                  </a:lnTo>
                  <a:lnTo>
                    <a:pt x="840" y="78109"/>
                  </a:lnTo>
                  <a:lnTo>
                    <a:pt x="0" y="66763"/>
                  </a:lnTo>
                  <a:lnTo>
                    <a:pt x="0" y="10690"/>
                  </a:lnTo>
                  <a:lnTo>
                    <a:pt x="840" y="6545"/>
                  </a:lnTo>
                  <a:lnTo>
                    <a:pt x="2942" y="3054"/>
                  </a:lnTo>
                  <a:lnTo>
                    <a:pt x="6304" y="872"/>
                  </a:lnTo>
                  <a:lnTo>
                    <a:pt x="10297"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 name="Google Shape;42;p2"/>
            <p:cNvSpPr/>
            <p:nvPr/>
          </p:nvSpPr>
          <p:spPr>
            <a:xfrm>
              <a:off x="6530592" y="5818063"/>
              <a:ext cx="521700" cy="508500"/>
            </a:xfrm>
            <a:custGeom>
              <a:rect b="b" l="l" r="r" t="t"/>
              <a:pathLst>
                <a:path extrusionOk="0" h="120000" w="120000">
                  <a:moveTo>
                    <a:pt x="20945" y="17686"/>
                  </a:moveTo>
                  <a:lnTo>
                    <a:pt x="20945" y="53955"/>
                  </a:lnTo>
                  <a:lnTo>
                    <a:pt x="66981" y="53955"/>
                  </a:lnTo>
                  <a:lnTo>
                    <a:pt x="74618" y="53955"/>
                  </a:lnTo>
                  <a:lnTo>
                    <a:pt x="81163" y="53283"/>
                  </a:lnTo>
                  <a:lnTo>
                    <a:pt x="86836" y="51716"/>
                  </a:lnTo>
                  <a:lnTo>
                    <a:pt x="90981" y="49701"/>
                  </a:lnTo>
                  <a:lnTo>
                    <a:pt x="94036" y="46119"/>
                  </a:lnTo>
                  <a:lnTo>
                    <a:pt x="96000" y="41865"/>
                  </a:lnTo>
                  <a:lnTo>
                    <a:pt x="96654" y="36044"/>
                  </a:lnTo>
                  <a:lnTo>
                    <a:pt x="96000" y="30223"/>
                  </a:lnTo>
                  <a:lnTo>
                    <a:pt x="94036" y="25522"/>
                  </a:lnTo>
                  <a:lnTo>
                    <a:pt x="90981" y="22388"/>
                  </a:lnTo>
                  <a:lnTo>
                    <a:pt x="86836" y="19925"/>
                  </a:lnTo>
                  <a:lnTo>
                    <a:pt x="81163" y="18805"/>
                  </a:lnTo>
                  <a:lnTo>
                    <a:pt x="74618" y="17910"/>
                  </a:lnTo>
                  <a:lnTo>
                    <a:pt x="66981" y="17686"/>
                  </a:lnTo>
                  <a:lnTo>
                    <a:pt x="20945" y="17686"/>
                  </a:lnTo>
                  <a:close/>
                  <a:moveTo>
                    <a:pt x="0" y="0"/>
                  </a:moveTo>
                  <a:lnTo>
                    <a:pt x="70472" y="0"/>
                  </a:lnTo>
                  <a:lnTo>
                    <a:pt x="82254" y="447"/>
                  </a:lnTo>
                  <a:lnTo>
                    <a:pt x="92072" y="2014"/>
                  </a:lnTo>
                  <a:lnTo>
                    <a:pt x="100145" y="4253"/>
                  </a:lnTo>
                  <a:lnTo>
                    <a:pt x="106690" y="8283"/>
                  </a:lnTo>
                  <a:lnTo>
                    <a:pt x="111490" y="12985"/>
                  </a:lnTo>
                  <a:lnTo>
                    <a:pt x="114981" y="19253"/>
                  </a:lnTo>
                  <a:lnTo>
                    <a:pt x="117163" y="26641"/>
                  </a:lnTo>
                  <a:lnTo>
                    <a:pt x="117600" y="35149"/>
                  </a:lnTo>
                  <a:lnTo>
                    <a:pt x="117163" y="43432"/>
                  </a:lnTo>
                  <a:lnTo>
                    <a:pt x="114981" y="50373"/>
                  </a:lnTo>
                  <a:lnTo>
                    <a:pt x="111927" y="56417"/>
                  </a:lnTo>
                  <a:lnTo>
                    <a:pt x="107781" y="60895"/>
                  </a:lnTo>
                  <a:lnTo>
                    <a:pt x="102763" y="64925"/>
                  </a:lnTo>
                  <a:lnTo>
                    <a:pt x="97527" y="67611"/>
                  </a:lnTo>
                  <a:lnTo>
                    <a:pt x="91418" y="69626"/>
                  </a:lnTo>
                  <a:lnTo>
                    <a:pt x="85745" y="70298"/>
                  </a:lnTo>
                  <a:lnTo>
                    <a:pt x="83781" y="70298"/>
                  </a:lnTo>
                  <a:lnTo>
                    <a:pt x="120000" y="120000"/>
                  </a:lnTo>
                  <a:lnTo>
                    <a:pt x="94036" y="120000"/>
                  </a:lnTo>
                  <a:lnTo>
                    <a:pt x="59781" y="72313"/>
                  </a:lnTo>
                  <a:lnTo>
                    <a:pt x="59345" y="71865"/>
                  </a:lnTo>
                  <a:lnTo>
                    <a:pt x="20945" y="71865"/>
                  </a:lnTo>
                  <a:lnTo>
                    <a:pt x="20945" y="120000"/>
                  </a:lnTo>
                  <a:lnTo>
                    <a:pt x="0" y="120000"/>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 name="Google Shape;43;p2"/>
            <p:cNvSpPr/>
            <p:nvPr/>
          </p:nvSpPr>
          <p:spPr>
            <a:xfrm>
              <a:off x="7183312" y="5818063"/>
              <a:ext cx="462900" cy="508500"/>
            </a:xfrm>
            <a:custGeom>
              <a:rect b="b" l="l" r="r" t="t"/>
              <a:pathLst>
                <a:path extrusionOk="0" h="120000" w="120000">
                  <a:moveTo>
                    <a:pt x="0" y="0"/>
                  </a:moveTo>
                  <a:lnTo>
                    <a:pt x="107704" y="0"/>
                  </a:lnTo>
                  <a:lnTo>
                    <a:pt x="111393" y="447"/>
                  </a:lnTo>
                  <a:lnTo>
                    <a:pt x="114836" y="2686"/>
                  </a:lnTo>
                  <a:lnTo>
                    <a:pt x="117049" y="5597"/>
                  </a:lnTo>
                  <a:lnTo>
                    <a:pt x="118032" y="8955"/>
                  </a:lnTo>
                  <a:lnTo>
                    <a:pt x="117049" y="12537"/>
                  </a:lnTo>
                  <a:lnTo>
                    <a:pt x="114836" y="15671"/>
                  </a:lnTo>
                  <a:lnTo>
                    <a:pt x="111393" y="17686"/>
                  </a:lnTo>
                  <a:lnTo>
                    <a:pt x="107704" y="18358"/>
                  </a:lnTo>
                  <a:lnTo>
                    <a:pt x="23852" y="18358"/>
                  </a:lnTo>
                  <a:lnTo>
                    <a:pt x="23852" y="48805"/>
                  </a:lnTo>
                  <a:lnTo>
                    <a:pt x="81885" y="48805"/>
                  </a:lnTo>
                  <a:lnTo>
                    <a:pt x="85819" y="49701"/>
                  </a:lnTo>
                  <a:lnTo>
                    <a:pt x="88770" y="51716"/>
                  </a:lnTo>
                  <a:lnTo>
                    <a:pt x="90983" y="54402"/>
                  </a:lnTo>
                  <a:lnTo>
                    <a:pt x="91721" y="57985"/>
                  </a:lnTo>
                  <a:lnTo>
                    <a:pt x="90983" y="61791"/>
                  </a:lnTo>
                  <a:lnTo>
                    <a:pt x="88770" y="64477"/>
                  </a:lnTo>
                  <a:lnTo>
                    <a:pt x="85819" y="66492"/>
                  </a:lnTo>
                  <a:lnTo>
                    <a:pt x="81885" y="67164"/>
                  </a:lnTo>
                  <a:lnTo>
                    <a:pt x="23852" y="67164"/>
                  </a:lnTo>
                  <a:lnTo>
                    <a:pt x="23852" y="101641"/>
                  </a:lnTo>
                  <a:lnTo>
                    <a:pt x="109672" y="101641"/>
                  </a:lnTo>
                  <a:lnTo>
                    <a:pt x="114098" y="102313"/>
                  </a:lnTo>
                  <a:lnTo>
                    <a:pt x="117049" y="104328"/>
                  </a:lnTo>
                  <a:lnTo>
                    <a:pt x="119262" y="107014"/>
                  </a:lnTo>
                  <a:lnTo>
                    <a:pt x="120000" y="110597"/>
                  </a:lnTo>
                  <a:lnTo>
                    <a:pt x="119262" y="114626"/>
                  </a:lnTo>
                  <a:lnTo>
                    <a:pt x="117049" y="117313"/>
                  </a:lnTo>
                  <a:lnTo>
                    <a:pt x="114098" y="119328"/>
                  </a:lnTo>
                  <a:lnTo>
                    <a:pt x="109672" y="120000"/>
                  </a:lnTo>
                  <a:lnTo>
                    <a:pt x="0" y="120000"/>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 name="Google Shape;44;p2"/>
            <p:cNvSpPr/>
            <p:nvPr/>
          </p:nvSpPr>
          <p:spPr>
            <a:xfrm>
              <a:off x="4647381" y="5515421"/>
              <a:ext cx="91200" cy="87300"/>
            </a:xfrm>
            <a:custGeom>
              <a:rect b="b" l="l" r="r" t="t"/>
              <a:pathLst>
                <a:path extrusionOk="0" h="120000" w="120000">
                  <a:moveTo>
                    <a:pt x="63750" y="0"/>
                  </a:moveTo>
                  <a:lnTo>
                    <a:pt x="66250" y="0"/>
                  </a:lnTo>
                  <a:lnTo>
                    <a:pt x="87500" y="6521"/>
                  </a:lnTo>
                  <a:lnTo>
                    <a:pt x="105000" y="19565"/>
                  </a:lnTo>
                  <a:lnTo>
                    <a:pt x="116250" y="40434"/>
                  </a:lnTo>
                  <a:lnTo>
                    <a:pt x="120000" y="63913"/>
                  </a:lnTo>
                  <a:lnTo>
                    <a:pt x="113750" y="86086"/>
                  </a:lnTo>
                  <a:lnTo>
                    <a:pt x="101250" y="104347"/>
                  </a:lnTo>
                  <a:lnTo>
                    <a:pt x="81250" y="118695"/>
                  </a:lnTo>
                  <a:lnTo>
                    <a:pt x="58750" y="120000"/>
                  </a:lnTo>
                  <a:lnTo>
                    <a:pt x="55000" y="120000"/>
                  </a:lnTo>
                  <a:lnTo>
                    <a:pt x="32500" y="113478"/>
                  </a:lnTo>
                  <a:lnTo>
                    <a:pt x="15000" y="100434"/>
                  </a:lnTo>
                  <a:lnTo>
                    <a:pt x="5000" y="79565"/>
                  </a:lnTo>
                  <a:lnTo>
                    <a:pt x="0" y="56086"/>
                  </a:lnTo>
                  <a:lnTo>
                    <a:pt x="6250" y="33913"/>
                  </a:lnTo>
                  <a:lnTo>
                    <a:pt x="20000" y="15652"/>
                  </a:lnTo>
                  <a:lnTo>
                    <a:pt x="40000" y="2608"/>
                  </a:lnTo>
                  <a:lnTo>
                    <a:pt x="63750"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 name="Google Shape;45;p2"/>
            <p:cNvSpPr/>
            <p:nvPr/>
          </p:nvSpPr>
          <p:spPr>
            <a:xfrm>
              <a:off x="4937689" y="5235549"/>
              <a:ext cx="130800" cy="157500"/>
            </a:xfrm>
            <a:custGeom>
              <a:rect b="b" l="l" r="r" t="t"/>
              <a:pathLst>
                <a:path extrusionOk="0" h="120000" w="120000">
                  <a:moveTo>
                    <a:pt x="34782" y="0"/>
                  </a:moveTo>
                  <a:lnTo>
                    <a:pt x="49565" y="1445"/>
                  </a:lnTo>
                  <a:lnTo>
                    <a:pt x="63478" y="6506"/>
                  </a:lnTo>
                  <a:lnTo>
                    <a:pt x="73913" y="15903"/>
                  </a:lnTo>
                  <a:lnTo>
                    <a:pt x="114782" y="69397"/>
                  </a:lnTo>
                  <a:lnTo>
                    <a:pt x="120000" y="81686"/>
                  </a:lnTo>
                  <a:lnTo>
                    <a:pt x="120000" y="94698"/>
                  </a:lnTo>
                  <a:lnTo>
                    <a:pt x="112173" y="105542"/>
                  </a:lnTo>
                  <a:lnTo>
                    <a:pt x="100000" y="114939"/>
                  </a:lnTo>
                  <a:lnTo>
                    <a:pt x="86086" y="119999"/>
                  </a:lnTo>
                  <a:lnTo>
                    <a:pt x="69565" y="118554"/>
                  </a:lnTo>
                  <a:lnTo>
                    <a:pt x="55652" y="113493"/>
                  </a:lnTo>
                  <a:lnTo>
                    <a:pt x="45217" y="103373"/>
                  </a:lnTo>
                  <a:lnTo>
                    <a:pt x="4347" y="50602"/>
                  </a:lnTo>
                  <a:lnTo>
                    <a:pt x="0" y="37590"/>
                  </a:lnTo>
                  <a:lnTo>
                    <a:pt x="0" y="25301"/>
                  </a:lnTo>
                  <a:lnTo>
                    <a:pt x="6956" y="12289"/>
                  </a:lnTo>
                  <a:lnTo>
                    <a:pt x="19130" y="5060"/>
                  </a:lnTo>
                  <a:lnTo>
                    <a:pt x="34782"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 name="Google Shape;46;p2"/>
            <p:cNvSpPr/>
            <p:nvPr/>
          </p:nvSpPr>
          <p:spPr>
            <a:xfrm>
              <a:off x="5278280" y="5018292"/>
              <a:ext cx="132900" cy="243900"/>
            </a:xfrm>
            <a:custGeom>
              <a:rect b="b" l="l" r="r" t="t"/>
              <a:pathLst>
                <a:path extrusionOk="0" h="120000" w="120000">
                  <a:moveTo>
                    <a:pt x="45428" y="0"/>
                  </a:moveTo>
                  <a:lnTo>
                    <a:pt x="58285" y="3268"/>
                  </a:lnTo>
                  <a:lnTo>
                    <a:pt x="70285" y="8871"/>
                  </a:lnTo>
                  <a:lnTo>
                    <a:pt x="76285" y="16342"/>
                  </a:lnTo>
                  <a:lnTo>
                    <a:pt x="120000" y="92918"/>
                  </a:lnTo>
                  <a:lnTo>
                    <a:pt x="120000" y="101789"/>
                  </a:lnTo>
                  <a:lnTo>
                    <a:pt x="115714" y="109260"/>
                  </a:lnTo>
                  <a:lnTo>
                    <a:pt x="104571" y="115797"/>
                  </a:lnTo>
                  <a:lnTo>
                    <a:pt x="90000" y="119066"/>
                  </a:lnTo>
                  <a:lnTo>
                    <a:pt x="75428" y="120000"/>
                  </a:lnTo>
                  <a:lnTo>
                    <a:pt x="60000" y="116731"/>
                  </a:lnTo>
                  <a:lnTo>
                    <a:pt x="49714" y="111595"/>
                  </a:lnTo>
                  <a:lnTo>
                    <a:pt x="42000" y="103657"/>
                  </a:lnTo>
                  <a:lnTo>
                    <a:pt x="0" y="27081"/>
                  </a:lnTo>
                  <a:lnTo>
                    <a:pt x="0" y="18677"/>
                  </a:lnTo>
                  <a:lnTo>
                    <a:pt x="4285" y="10739"/>
                  </a:lnTo>
                  <a:lnTo>
                    <a:pt x="15428" y="5136"/>
                  </a:lnTo>
                  <a:lnTo>
                    <a:pt x="28285" y="933"/>
                  </a:lnTo>
                  <a:lnTo>
                    <a:pt x="45428"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 name="Google Shape;47;p2"/>
            <p:cNvSpPr/>
            <p:nvPr/>
          </p:nvSpPr>
          <p:spPr>
            <a:xfrm>
              <a:off x="5649230" y="4842779"/>
              <a:ext cx="112800" cy="335700"/>
            </a:xfrm>
            <a:custGeom>
              <a:rect b="b" l="l" r="r" t="t"/>
              <a:pathLst>
                <a:path extrusionOk="0" h="120000" w="120000">
                  <a:moveTo>
                    <a:pt x="44369" y="0"/>
                  </a:moveTo>
                  <a:lnTo>
                    <a:pt x="63529" y="1355"/>
                  </a:lnTo>
                  <a:lnTo>
                    <a:pt x="77647" y="4067"/>
                  </a:lnTo>
                  <a:lnTo>
                    <a:pt x="87731" y="8813"/>
                  </a:lnTo>
                  <a:lnTo>
                    <a:pt x="93781" y="14915"/>
                  </a:lnTo>
                  <a:lnTo>
                    <a:pt x="120000" y="103728"/>
                  </a:lnTo>
                  <a:lnTo>
                    <a:pt x="115966" y="109491"/>
                  </a:lnTo>
                  <a:lnTo>
                    <a:pt x="107899" y="114915"/>
                  </a:lnTo>
                  <a:lnTo>
                    <a:pt x="93781" y="118305"/>
                  </a:lnTo>
                  <a:lnTo>
                    <a:pt x="75630" y="119999"/>
                  </a:lnTo>
                  <a:lnTo>
                    <a:pt x="58487" y="118983"/>
                  </a:lnTo>
                  <a:lnTo>
                    <a:pt x="42352" y="115932"/>
                  </a:lnTo>
                  <a:lnTo>
                    <a:pt x="32268" y="111186"/>
                  </a:lnTo>
                  <a:lnTo>
                    <a:pt x="26218" y="105423"/>
                  </a:lnTo>
                  <a:lnTo>
                    <a:pt x="0" y="16610"/>
                  </a:lnTo>
                  <a:lnTo>
                    <a:pt x="4033" y="10847"/>
                  </a:lnTo>
                  <a:lnTo>
                    <a:pt x="12100" y="5423"/>
                  </a:lnTo>
                  <a:lnTo>
                    <a:pt x="26218" y="1694"/>
                  </a:lnTo>
                  <a:lnTo>
                    <a:pt x="44369"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 name="Google Shape;48;p2"/>
            <p:cNvSpPr/>
            <p:nvPr/>
          </p:nvSpPr>
          <p:spPr>
            <a:xfrm>
              <a:off x="6026821" y="4720394"/>
              <a:ext cx="104400" cy="420300"/>
            </a:xfrm>
            <a:custGeom>
              <a:rect b="b" l="l" r="r" t="t"/>
              <a:pathLst>
                <a:path extrusionOk="0" h="120000" w="120000">
                  <a:moveTo>
                    <a:pt x="74181" y="0"/>
                  </a:moveTo>
                  <a:lnTo>
                    <a:pt x="93818" y="1354"/>
                  </a:lnTo>
                  <a:lnTo>
                    <a:pt x="109090" y="4334"/>
                  </a:lnTo>
                  <a:lnTo>
                    <a:pt x="116727" y="8397"/>
                  </a:lnTo>
                  <a:lnTo>
                    <a:pt x="120000" y="13814"/>
                  </a:lnTo>
                  <a:lnTo>
                    <a:pt x="101454" y="108623"/>
                  </a:lnTo>
                  <a:lnTo>
                    <a:pt x="94909" y="113498"/>
                  </a:lnTo>
                  <a:lnTo>
                    <a:pt x="81818" y="117291"/>
                  </a:lnTo>
                  <a:lnTo>
                    <a:pt x="66545" y="119729"/>
                  </a:lnTo>
                  <a:lnTo>
                    <a:pt x="45818" y="120000"/>
                  </a:lnTo>
                  <a:lnTo>
                    <a:pt x="27272" y="118645"/>
                  </a:lnTo>
                  <a:lnTo>
                    <a:pt x="12000" y="115395"/>
                  </a:lnTo>
                  <a:lnTo>
                    <a:pt x="2181" y="111602"/>
                  </a:lnTo>
                  <a:lnTo>
                    <a:pt x="0" y="106455"/>
                  </a:lnTo>
                  <a:lnTo>
                    <a:pt x="19636" y="11376"/>
                  </a:lnTo>
                  <a:lnTo>
                    <a:pt x="25090" y="6501"/>
                  </a:lnTo>
                  <a:lnTo>
                    <a:pt x="36000" y="2708"/>
                  </a:lnTo>
                  <a:lnTo>
                    <a:pt x="53454" y="541"/>
                  </a:lnTo>
                  <a:lnTo>
                    <a:pt x="74181"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 name="Google Shape;49;p2"/>
            <p:cNvSpPr/>
            <p:nvPr/>
          </p:nvSpPr>
          <p:spPr>
            <a:xfrm>
              <a:off x="6384489" y="4647343"/>
              <a:ext cx="162300" cy="497100"/>
            </a:xfrm>
            <a:custGeom>
              <a:rect b="b" l="l" r="r" t="t"/>
              <a:pathLst>
                <a:path extrusionOk="0" h="120000" w="120000">
                  <a:moveTo>
                    <a:pt x="83508" y="0"/>
                  </a:moveTo>
                  <a:lnTo>
                    <a:pt x="95438" y="0"/>
                  </a:lnTo>
                  <a:lnTo>
                    <a:pt x="108070" y="2061"/>
                  </a:lnTo>
                  <a:lnTo>
                    <a:pt x="116491" y="4809"/>
                  </a:lnTo>
                  <a:lnTo>
                    <a:pt x="120000" y="8473"/>
                  </a:lnTo>
                  <a:lnTo>
                    <a:pt x="120000" y="12824"/>
                  </a:lnTo>
                  <a:lnTo>
                    <a:pt x="63859" y="111984"/>
                  </a:lnTo>
                  <a:lnTo>
                    <a:pt x="58947" y="115877"/>
                  </a:lnTo>
                  <a:lnTo>
                    <a:pt x="49122" y="118396"/>
                  </a:lnTo>
                  <a:lnTo>
                    <a:pt x="37894" y="120000"/>
                  </a:lnTo>
                  <a:lnTo>
                    <a:pt x="25964" y="120000"/>
                  </a:lnTo>
                  <a:lnTo>
                    <a:pt x="13333" y="118396"/>
                  </a:lnTo>
                  <a:lnTo>
                    <a:pt x="4912" y="115190"/>
                  </a:lnTo>
                  <a:lnTo>
                    <a:pt x="0" y="111526"/>
                  </a:lnTo>
                  <a:lnTo>
                    <a:pt x="1403" y="107175"/>
                  </a:lnTo>
                  <a:lnTo>
                    <a:pt x="57543" y="8015"/>
                  </a:lnTo>
                  <a:lnTo>
                    <a:pt x="62456" y="4351"/>
                  </a:lnTo>
                  <a:lnTo>
                    <a:pt x="70877" y="1603"/>
                  </a:lnTo>
                  <a:lnTo>
                    <a:pt x="83508"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 name="Google Shape;50;p2"/>
            <p:cNvSpPr/>
            <p:nvPr/>
          </p:nvSpPr>
          <p:spPr>
            <a:xfrm>
              <a:off x="6733618" y="4625522"/>
              <a:ext cx="241800" cy="568200"/>
            </a:xfrm>
            <a:custGeom>
              <a:rect b="b" l="l" r="r" t="t"/>
              <a:pathLst>
                <a:path extrusionOk="0" h="120000" w="120000">
                  <a:moveTo>
                    <a:pt x="96941" y="0"/>
                  </a:moveTo>
                  <a:lnTo>
                    <a:pt x="106352" y="801"/>
                  </a:lnTo>
                  <a:lnTo>
                    <a:pt x="113411" y="2604"/>
                  </a:lnTo>
                  <a:lnTo>
                    <a:pt x="118588" y="5409"/>
                  </a:lnTo>
                  <a:lnTo>
                    <a:pt x="120000" y="8814"/>
                  </a:lnTo>
                  <a:lnTo>
                    <a:pt x="119529" y="12420"/>
                  </a:lnTo>
                  <a:lnTo>
                    <a:pt x="42352" y="113989"/>
                  </a:lnTo>
                  <a:lnTo>
                    <a:pt x="38117" y="117195"/>
                  </a:lnTo>
                  <a:lnTo>
                    <a:pt x="30588" y="119398"/>
                  </a:lnTo>
                  <a:lnTo>
                    <a:pt x="23058" y="120000"/>
                  </a:lnTo>
                  <a:lnTo>
                    <a:pt x="14117" y="119599"/>
                  </a:lnTo>
                  <a:lnTo>
                    <a:pt x="6588" y="117595"/>
                  </a:lnTo>
                  <a:lnTo>
                    <a:pt x="1882" y="114791"/>
                  </a:lnTo>
                  <a:lnTo>
                    <a:pt x="0" y="111385"/>
                  </a:lnTo>
                  <a:lnTo>
                    <a:pt x="941" y="107779"/>
                  </a:lnTo>
                  <a:lnTo>
                    <a:pt x="78117" y="6010"/>
                  </a:lnTo>
                  <a:lnTo>
                    <a:pt x="82352" y="3205"/>
                  </a:lnTo>
                  <a:lnTo>
                    <a:pt x="89882" y="1202"/>
                  </a:lnTo>
                  <a:lnTo>
                    <a:pt x="96941"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 name="Google Shape;51;p2"/>
            <p:cNvSpPr/>
            <p:nvPr/>
          </p:nvSpPr>
          <p:spPr>
            <a:xfrm>
              <a:off x="7077055" y="4665368"/>
              <a:ext cx="333900" cy="621300"/>
            </a:xfrm>
            <a:custGeom>
              <a:rect b="b" l="l" r="r" t="t"/>
              <a:pathLst>
                <a:path extrusionOk="0" h="120000" w="120000">
                  <a:moveTo>
                    <a:pt x="105340" y="0"/>
                  </a:moveTo>
                  <a:lnTo>
                    <a:pt x="111136" y="1099"/>
                  </a:lnTo>
                  <a:lnTo>
                    <a:pt x="116590" y="3297"/>
                  </a:lnTo>
                  <a:lnTo>
                    <a:pt x="118977" y="5862"/>
                  </a:lnTo>
                  <a:lnTo>
                    <a:pt x="120000" y="8977"/>
                  </a:lnTo>
                  <a:lnTo>
                    <a:pt x="118295" y="12458"/>
                  </a:lnTo>
                  <a:lnTo>
                    <a:pt x="29659" y="115419"/>
                  </a:lnTo>
                  <a:lnTo>
                    <a:pt x="26250" y="117984"/>
                  </a:lnTo>
                  <a:lnTo>
                    <a:pt x="20795" y="119633"/>
                  </a:lnTo>
                  <a:lnTo>
                    <a:pt x="14659" y="120000"/>
                  </a:lnTo>
                  <a:lnTo>
                    <a:pt x="8863" y="119083"/>
                  </a:lnTo>
                  <a:lnTo>
                    <a:pt x="3409" y="117068"/>
                  </a:lnTo>
                  <a:lnTo>
                    <a:pt x="1022" y="114137"/>
                  </a:lnTo>
                  <a:lnTo>
                    <a:pt x="0" y="111022"/>
                  </a:lnTo>
                  <a:lnTo>
                    <a:pt x="1704" y="107908"/>
                  </a:lnTo>
                  <a:lnTo>
                    <a:pt x="90340" y="4946"/>
                  </a:lnTo>
                  <a:lnTo>
                    <a:pt x="94090" y="2015"/>
                  </a:lnTo>
                  <a:lnTo>
                    <a:pt x="99204" y="732"/>
                  </a:lnTo>
                  <a:lnTo>
                    <a:pt x="105340"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 name="Google Shape;52;p2"/>
            <p:cNvSpPr/>
            <p:nvPr/>
          </p:nvSpPr>
          <p:spPr>
            <a:xfrm>
              <a:off x="7414800" y="4764984"/>
              <a:ext cx="430800" cy="659400"/>
            </a:xfrm>
            <a:custGeom>
              <a:rect b="b" l="l" r="r" t="t"/>
              <a:pathLst>
                <a:path extrusionOk="0" h="120000" w="120000">
                  <a:moveTo>
                    <a:pt x="110220" y="0"/>
                  </a:moveTo>
                  <a:lnTo>
                    <a:pt x="114449" y="1208"/>
                  </a:lnTo>
                  <a:lnTo>
                    <a:pt x="118149" y="3625"/>
                  </a:lnTo>
                  <a:lnTo>
                    <a:pt x="120000" y="6388"/>
                  </a:lnTo>
                  <a:lnTo>
                    <a:pt x="120000" y="9323"/>
                  </a:lnTo>
                  <a:lnTo>
                    <a:pt x="118149" y="12431"/>
                  </a:lnTo>
                  <a:lnTo>
                    <a:pt x="22202" y="116719"/>
                  </a:lnTo>
                  <a:lnTo>
                    <a:pt x="18502" y="118791"/>
                  </a:lnTo>
                  <a:lnTo>
                    <a:pt x="14273" y="120000"/>
                  </a:lnTo>
                  <a:lnTo>
                    <a:pt x="9779" y="120000"/>
                  </a:lnTo>
                  <a:lnTo>
                    <a:pt x="5022" y="118791"/>
                  </a:lnTo>
                  <a:lnTo>
                    <a:pt x="1850" y="116719"/>
                  </a:lnTo>
                  <a:lnTo>
                    <a:pt x="0" y="113956"/>
                  </a:lnTo>
                  <a:lnTo>
                    <a:pt x="0" y="110848"/>
                  </a:lnTo>
                  <a:lnTo>
                    <a:pt x="1850" y="107913"/>
                  </a:lnTo>
                  <a:lnTo>
                    <a:pt x="97797" y="3625"/>
                  </a:lnTo>
                  <a:lnTo>
                    <a:pt x="100969" y="1208"/>
                  </a:lnTo>
                  <a:lnTo>
                    <a:pt x="105726" y="0"/>
                  </a:lnTo>
                  <a:lnTo>
                    <a:pt x="110220"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 name="Google Shape;53;p2"/>
            <p:cNvSpPr/>
            <p:nvPr/>
          </p:nvSpPr>
          <p:spPr>
            <a:xfrm>
              <a:off x="7730724" y="4924369"/>
              <a:ext cx="543600" cy="680100"/>
            </a:xfrm>
            <a:custGeom>
              <a:rect b="b" l="l" r="r" t="t"/>
              <a:pathLst>
                <a:path extrusionOk="0" h="120000" w="120000">
                  <a:moveTo>
                    <a:pt x="109319" y="0"/>
                  </a:moveTo>
                  <a:lnTo>
                    <a:pt x="113089" y="167"/>
                  </a:lnTo>
                  <a:lnTo>
                    <a:pt x="116649" y="1673"/>
                  </a:lnTo>
                  <a:lnTo>
                    <a:pt x="118952" y="4016"/>
                  </a:lnTo>
                  <a:lnTo>
                    <a:pt x="120000" y="6694"/>
                  </a:lnTo>
                  <a:lnTo>
                    <a:pt x="119581" y="9539"/>
                  </a:lnTo>
                  <a:lnTo>
                    <a:pt x="117696" y="12552"/>
                  </a:lnTo>
                  <a:lnTo>
                    <a:pt x="16963" y="117154"/>
                  </a:lnTo>
                  <a:lnTo>
                    <a:pt x="14031" y="119163"/>
                  </a:lnTo>
                  <a:lnTo>
                    <a:pt x="10680" y="120000"/>
                  </a:lnTo>
                  <a:lnTo>
                    <a:pt x="6701" y="119665"/>
                  </a:lnTo>
                  <a:lnTo>
                    <a:pt x="3350" y="118326"/>
                  </a:lnTo>
                  <a:lnTo>
                    <a:pt x="1047" y="115983"/>
                  </a:lnTo>
                  <a:lnTo>
                    <a:pt x="0" y="112970"/>
                  </a:lnTo>
                  <a:lnTo>
                    <a:pt x="418" y="110125"/>
                  </a:lnTo>
                  <a:lnTo>
                    <a:pt x="2303" y="107447"/>
                  </a:lnTo>
                  <a:lnTo>
                    <a:pt x="102827" y="2510"/>
                  </a:lnTo>
                  <a:lnTo>
                    <a:pt x="105968" y="502"/>
                  </a:lnTo>
                  <a:lnTo>
                    <a:pt x="109319"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54" name="Google Shape;54;p2"/>
          <p:cNvSpPr txBox="1"/>
          <p:nvPr>
            <p:ph type="ctrTitle"/>
          </p:nvPr>
        </p:nvSpPr>
        <p:spPr>
          <a:xfrm>
            <a:off x="496177" y="320634"/>
            <a:ext cx="6807000" cy="2543400"/>
          </a:xfrm>
          <a:prstGeom prst="rect">
            <a:avLst/>
          </a:prstGeom>
          <a:noFill/>
          <a:ln>
            <a:noFill/>
          </a:ln>
        </p:spPr>
        <p:txBody>
          <a:bodyPr anchorCtr="0" anchor="b" bIns="91425" lIns="91425" spcFirstLastPara="1" rIns="91425" wrap="square" tIns="91425">
            <a:noAutofit/>
          </a:bodyPr>
          <a:lstStyle>
            <a:lvl1pPr indent="0" lvl="0" marL="0" marR="0" rtl="0" algn="l">
              <a:lnSpc>
                <a:spcPct val="80000"/>
              </a:lnSpc>
              <a:spcBef>
                <a:spcPts val="0"/>
              </a:spcBef>
              <a:spcAft>
                <a:spcPts val="0"/>
              </a:spcAft>
              <a:buClr>
                <a:schemeClr val="accent1"/>
              </a:buClr>
              <a:buSzPts val="1400"/>
              <a:buFont typeface="Arial"/>
              <a:buNone/>
              <a:defRPr b="1" i="0" sz="4400" u="none" cap="none" strike="noStrike">
                <a:solidFill>
                  <a:schemeClr val="accent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55" name="Google Shape;55;p2"/>
          <p:cNvSpPr txBox="1"/>
          <p:nvPr>
            <p:ph idx="1" type="subTitle"/>
          </p:nvPr>
        </p:nvSpPr>
        <p:spPr>
          <a:xfrm>
            <a:off x="496176" y="2924299"/>
            <a:ext cx="6814500" cy="1752600"/>
          </a:xfrm>
          <a:prstGeom prst="rect">
            <a:avLst/>
          </a:prstGeom>
          <a:noFill/>
          <a:ln>
            <a:noFill/>
          </a:ln>
        </p:spPr>
        <p:txBody>
          <a:bodyPr anchorCtr="0" anchor="t" bIns="91425" lIns="91425" spcFirstLastPara="1" rIns="91425" wrap="square" tIns="91425">
            <a:noAutofit/>
          </a:bodyPr>
          <a:lstStyle>
            <a:lvl1pPr indent="0" lvl="0" marL="0" marR="0" rtl="0" algn="l">
              <a:spcBef>
                <a:spcPts val="560"/>
              </a:spcBef>
              <a:spcAft>
                <a:spcPts val="0"/>
              </a:spcAft>
              <a:buClr>
                <a:schemeClr val="accent1"/>
              </a:buClr>
              <a:buSzPts val="2800"/>
              <a:buFont typeface="Arial"/>
              <a:buNone/>
              <a:defRPr b="1" i="0" sz="2800" u="none" cap="none" strike="noStrike">
                <a:solidFill>
                  <a:schemeClr val="lt1"/>
                </a:solidFill>
                <a:latin typeface="Arial"/>
                <a:ea typeface="Arial"/>
                <a:cs typeface="Arial"/>
                <a:sym typeface="Arial"/>
              </a:defRPr>
            </a:lvl1pPr>
            <a:lvl2pPr indent="0" lvl="1" marL="457200" marR="0" rtl="0" algn="ctr">
              <a:spcBef>
                <a:spcPts val="480"/>
              </a:spcBef>
              <a:spcAft>
                <a:spcPts val="0"/>
              </a:spcAft>
              <a:buClr>
                <a:schemeClr val="accent1"/>
              </a:buClr>
              <a:buSzPts val="2400"/>
              <a:buFont typeface="Arial"/>
              <a:buNone/>
              <a:defRPr b="0" i="0" sz="2400" u="none" cap="none" strike="noStrike">
                <a:solidFill>
                  <a:srgbClr val="888888"/>
                </a:solidFill>
                <a:latin typeface="Arial"/>
                <a:ea typeface="Arial"/>
                <a:cs typeface="Arial"/>
                <a:sym typeface="Arial"/>
              </a:defRPr>
            </a:lvl2pPr>
            <a:lvl3pPr indent="0" lvl="2" marL="914400" marR="0" rtl="0" algn="ctr">
              <a:spcBef>
                <a:spcPts val="400"/>
              </a:spcBef>
              <a:spcAft>
                <a:spcPts val="0"/>
              </a:spcAft>
              <a:buClr>
                <a:schemeClr val="accent1"/>
              </a:buClr>
              <a:buSzPts val="2000"/>
              <a:buFont typeface="Arial"/>
              <a:buNone/>
              <a:defRPr b="0" i="0" sz="2000" u="none" cap="none" strike="noStrike">
                <a:solidFill>
                  <a:srgbClr val="888888"/>
                </a:solidFill>
                <a:latin typeface="Arial"/>
                <a:ea typeface="Arial"/>
                <a:cs typeface="Arial"/>
                <a:sym typeface="Arial"/>
              </a:defRPr>
            </a:lvl3pPr>
            <a:lvl4pPr indent="0" lvl="3" marL="1371600" marR="0" rtl="0" algn="ctr">
              <a:spcBef>
                <a:spcPts val="360"/>
              </a:spcBef>
              <a:spcAft>
                <a:spcPts val="0"/>
              </a:spcAft>
              <a:buClr>
                <a:schemeClr val="accent1"/>
              </a:buClr>
              <a:buSzPts val="1800"/>
              <a:buFont typeface="Arial"/>
              <a:buNone/>
              <a:defRPr b="0" i="0" sz="1800" u="none" cap="none" strike="noStrike">
                <a:solidFill>
                  <a:srgbClr val="888888"/>
                </a:solidFill>
                <a:latin typeface="Arial"/>
                <a:ea typeface="Arial"/>
                <a:cs typeface="Arial"/>
                <a:sym typeface="Arial"/>
              </a:defRPr>
            </a:lvl4pPr>
            <a:lvl5pPr indent="0" lvl="4" marL="1828800" marR="0" rtl="0" algn="ctr">
              <a:spcBef>
                <a:spcPts val="360"/>
              </a:spcBef>
              <a:spcAft>
                <a:spcPts val="0"/>
              </a:spcAft>
              <a:buClr>
                <a:schemeClr val="accent1"/>
              </a:buClr>
              <a:buSzPts val="1800"/>
              <a:buFont typeface="Arial"/>
              <a:buNone/>
              <a:defRPr b="0" i="0" sz="1800" u="none" cap="none" strike="noStrike">
                <a:solidFill>
                  <a:srgbClr val="888888"/>
                </a:solidFill>
                <a:latin typeface="Arial"/>
                <a:ea typeface="Arial"/>
                <a:cs typeface="Arial"/>
                <a:sym typeface="Arial"/>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Only" showMasterSp="0">
  <p:cSld name="3_Title Only">
    <p:spTree>
      <p:nvGrpSpPr>
        <p:cNvPr id="171" name="Shape 171"/>
        <p:cNvGrpSpPr/>
        <p:nvPr/>
      </p:nvGrpSpPr>
      <p:grpSpPr>
        <a:xfrm>
          <a:off x="0" y="0"/>
          <a:ext cx="0" cy="0"/>
          <a:chOff x="0" y="0"/>
          <a:chExt cx="0" cy="0"/>
        </a:xfrm>
      </p:grpSpPr>
      <p:pic>
        <p:nvPicPr>
          <p:cNvPr id="172" name="Google Shape;172;p11"/>
          <p:cNvPicPr preferRelativeResize="0"/>
          <p:nvPr/>
        </p:nvPicPr>
        <p:blipFill rotWithShape="1">
          <a:blip r:embed="rId2">
            <a:alphaModFix/>
          </a:blip>
          <a:srcRect b="649" l="0" r="0" t="91556"/>
          <a:stretch/>
        </p:blipFill>
        <p:spPr>
          <a:xfrm>
            <a:off x="-1" y="6259484"/>
            <a:ext cx="9144000" cy="598500"/>
          </a:xfrm>
          <a:prstGeom prst="rect">
            <a:avLst/>
          </a:prstGeom>
          <a:noFill/>
          <a:ln>
            <a:noFill/>
          </a:ln>
        </p:spPr>
      </p:pic>
      <p:sp>
        <p:nvSpPr>
          <p:cNvPr id="173" name="Google Shape;173;p11"/>
          <p:cNvSpPr txBox="1"/>
          <p:nvPr>
            <p:ph idx="12" type="sldNum"/>
          </p:nvPr>
        </p:nvSpPr>
        <p:spPr>
          <a:xfrm>
            <a:off x="8122757" y="6363712"/>
            <a:ext cx="861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a:solidFill>
                  <a:schemeClr val="accent2"/>
                </a:solidFill>
                <a:latin typeface="Arial"/>
                <a:ea typeface="Arial"/>
                <a:cs typeface="Arial"/>
                <a:sym typeface="Arial"/>
              </a:defRPr>
            </a:lvl1pPr>
            <a:lvl2pPr indent="0" lvl="1" marL="0" marR="0" rtl="0" algn="r">
              <a:spcBef>
                <a:spcPts val="0"/>
              </a:spcBef>
              <a:buNone/>
              <a:defRPr b="0" sz="1200">
                <a:solidFill>
                  <a:schemeClr val="accent2"/>
                </a:solidFill>
                <a:latin typeface="Arial"/>
                <a:ea typeface="Arial"/>
                <a:cs typeface="Arial"/>
                <a:sym typeface="Arial"/>
              </a:defRPr>
            </a:lvl2pPr>
            <a:lvl3pPr indent="0" lvl="2" marL="0" marR="0" rtl="0" algn="r">
              <a:spcBef>
                <a:spcPts val="0"/>
              </a:spcBef>
              <a:buNone/>
              <a:defRPr b="0" sz="1200">
                <a:solidFill>
                  <a:schemeClr val="accent2"/>
                </a:solidFill>
                <a:latin typeface="Arial"/>
                <a:ea typeface="Arial"/>
                <a:cs typeface="Arial"/>
                <a:sym typeface="Arial"/>
              </a:defRPr>
            </a:lvl3pPr>
            <a:lvl4pPr indent="0" lvl="3" marL="0" marR="0" rtl="0" algn="r">
              <a:spcBef>
                <a:spcPts val="0"/>
              </a:spcBef>
              <a:buNone/>
              <a:defRPr b="0" sz="1200">
                <a:solidFill>
                  <a:schemeClr val="accent2"/>
                </a:solidFill>
                <a:latin typeface="Arial"/>
                <a:ea typeface="Arial"/>
                <a:cs typeface="Arial"/>
                <a:sym typeface="Arial"/>
              </a:defRPr>
            </a:lvl4pPr>
            <a:lvl5pPr indent="0" lvl="4" marL="0" marR="0" rtl="0" algn="r">
              <a:spcBef>
                <a:spcPts val="0"/>
              </a:spcBef>
              <a:buNone/>
              <a:defRPr b="0" sz="1200">
                <a:solidFill>
                  <a:schemeClr val="accent2"/>
                </a:solidFill>
                <a:latin typeface="Arial"/>
                <a:ea typeface="Arial"/>
                <a:cs typeface="Arial"/>
                <a:sym typeface="Arial"/>
              </a:defRPr>
            </a:lvl5pPr>
            <a:lvl6pPr indent="0" lvl="5" marL="0" marR="0" rtl="0" algn="r">
              <a:spcBef>
                <a:spcPts val="0"/>
              </a:spcBef>
              <a:buNone/>
              <a:defRPr b="0" sz="1200">
                <a:solidFill>
                  <a:schemeClr val="accent2"/>
                </a:solidFill>
                <a:latin typeface="Arial"/>
                <a:ea typeface="Arial"/>
                <a:cs typeface="Arial"/>
                <a:sym typeface="Arial"/>
              </a:defRPr>
            </a:lvl6pPr>
            <a:lvl7pPr indent="0" lvl="6" marL="0" marR="0" rtl="0" algn="r">
              <a:spcBef>
                <a:spcPts val="0"/>
              </a:spcBef>
              <a:buNone/>
              <a:defRPr b="0" sz="1200">
                <a:solidFill>
                  <a:schemeClr val="accent2"/>
                </a:solidFill>
                <a:latin typeface="Arial"/>
                <a:ea typeface="Arial"/>
                <a:cs typeface="Arial"/>
                <a:sym typeface="Arial"/>
              </a:defRPr>
            </a:lvl7pPr>
            <a:lvl8pPr indent="0" lvl="7" marL="0" marR="0" rtl="0" algn="r">
              <a:spcBef>
                <a:spcPts val="0"/>
              </a:spcBef>
              <a:buNone/>
              <a:defRPr b="0" sz="1200">
                <a:solidFill>
                  <a:schemeClr val="accent2"/>
                </a:solidFill>
                <a:latin typeface="Arial"/>
                <a:ea typeface="Arial"/>
                <a:cs typeface="Arial"/>
                <a:sym typeface="Arial"/>
              </a:defRPr>
            </a:lvl8pPr>
            <a:lvl9pPr indent="0" lvl="8" marL="0" marR="0" rtl="0" algn="r">
              <a:spcBef>
                <a:spcPts val="0"/>
              </a:spcBef>
              <a:buNone/>
              <a:defRPr b="0" sz="12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74" name="Google Shape;174;p11"/>
          <p:cNvSpPr/>
          <p:nvPr>
            <p:ph idx="2" type="dgm"/>
          </p:nvPr>
        </p:nvSpPr>
        <p:spPr>
          <a:xfrm>
            <a:off x="133350" y="125413"/>
            <a:ext cx="8850300" cy="6008700"/>
          </a:xfrm>
          <a:prstGeom prst="rect">
            <a:avLst/>
          </a:prstGeom>
          <a:noFill/>
          <a:ln>
            <a:noFill/>
          </a:ln>
        </p:spPr>
        <p:txBody>
          <a:bodyPr anchorCtr="0" anchor="t" bIns="91425" lIns="91425" spcFirstLastPara="1" rIns="91425" wrap="square" tIns="91425">
            <a:noAutofit/>
          </a:bodyPr>
          <a:lstStyle>
            <a:lvl1pPr indent="-342900" lvl="0" marL="342900" marR="0" rtl="0" algn="l">
              <a:spcBef>
                <a:spcPts val="560"/>
              </a:spcBef>
              <a:spcAft>
                <a:spcPts val="0"/>
              </a:spcAft>
              <a:buClr>
                <a:schemeClr val="accent1"/>
              </a:buClr>
              <a:buSzPts val="2800"/>
              <a:buFont typeface="Arial"/>
              <a:buChar char="•"/>
              <a:defRPr b="0" i="0" sz="2800" u="none" cap="none" strike="noStrike">
                <a:solidFill>
                  <a:schemeClr val="dk2"/>
                </a:solidFill>
                <a:latin typeface="Arial"/>
                <a:ea typeface="Arial"/>
                <a:cs typeface="Arial"/>
                <a:sym typeface="Arial"/>
              </a:defRPr>
            </a:lvl1pPr>
            <a:lvl2pPr indent="-285750" lvl="1" marL="742950" marR="0" rtl="0" algn="l">
              <a:spcBef>
                <a:spcPts val="480"/>
              </a:spcBef>
              <a:spcAft>
                <a:spcPts val="0"/>
              </a:spcAft>
              <a:buClr>
                <a:schemeClr val="accent1"/>
              </a:buClr>
              <a:buSzPts val="2400"/>
              <a:buFont typeface="Arial"/>
              <a:buChar char="–"/>
              <a:defRPr b="0" i="0" sz="2400" u="none" cap="none" strike="noStrike">
                <a:solidFill>
                  <a:schemeClr val="dk2"/>
                </a:solidFill>
                <a:latin typeface="Arial"/>
                <a:ea typeface="Arial"/>
                <a:cs typeface="Arial"/>
                <a:sym typeface="Arial"/>
              </a:defRPr>
            </a:lvl2pPr>
            <a:lvl3pPr indent="-228600" lvl="2" marL="1143000" marR="0" rtl="0" algn="l">
              <a:spcBef>
                <a:spcPts val="4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3pPr>
            <a:lvl4pPr indent="-228600" lvl="3" marL="16002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4pPr>
            <a:lvl5pPr indent="-228600" lvl="4" marL="20574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5pPr>
            <a:lvl6pPr indent="-228600" lvl="5" marL="2514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2286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2286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Only" showMasterSp="0">
  <p:cSld name="2_Title Only">
    <p:spTree>
      <p:nvGrpSpPr>
        <p:cNvPr id="175" name="Shape 175"/>
        <p:cNvGrpSpPr/>
        <p:nvPr/>
      </p:nvGrpSpPr>
      <p:grpSpPr>
        <a:xfrm>
          <a:off x="0" y="0"/>
          <a:ext cx="0" cy="0"/>
          <a:chOff x="0" y="0"/>
          <a:chExt cx="0" cy="0"/>
        </a:xfrm>
      </p:grpSpPr>
      <p:sp>
        <p:nvSpPr>
          <p:cNvPr id="176" name="Google Shape;176;p12"/>
          <p:cNvSpPr/>
          <p:nvPr/>
        </p:nvSpPr>
        <p:spPr>
          <a:xfrm>
            <a:off x="0" y="6251171"/>
            <a:ext cx="9144000" cy="606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7" name="Google Shape;177;p12"/>
          <p:cNvSpPr txBox="1"/>
          <p:nvPr>
            <p:ph idx="12" type="sldNum"/>
          </p:nvPr>
        </p:nvSpPr>
        <p:spPr>
          <a:xfrm>
            <a:off x="8122757" y="6363712"/>
            <a:ext cx="861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a:solidFill>
                  <a:schemeClr val="lt1"/>
                </a:solidFill>
                <a:latin typeface="Arial"/>
                <a:ea typeface="Arial"/>
                <a:cs typeface="Arial"/>
                <a:sym typeface="Arial"/>
              </a:defRPr>
            </a:lvl1pPr>
            <a:lvl2pPr indent="0" lvl="1" marL="0" marR="0" rtl="0" algn="r">
              <a:spcBef>
                <a:spcPts val="0"/>
              </a:spcBef>
              <a:buNone/>
              <a:defRPr b="0" sz="1200">
                <a:solidFill>
                  <a:schemeClr val="lt1"/>
                </a:solidFill>
                <a:latin typeface="Arial"/>
                <a:ea typeface="Arial"/>
                <a:cs typeface="Arial"/>
                <a:sym typeface="Arial"/>
              </a:defRPr>
            </a:lvl2pPr>
            <a:lvl3pPr indent="0" lvl="2" marL="0" marR="0" rtl="0" algn="r">
              <a:spcBef>
                <a:spcPts val="0"/>
              </a:spcBef>
              <a:buNone/>
              <a:defRPr b="0" sz="1200">
                <a:solidFill>
                  <a:schemeClr val="lt1"/>
                </a:solidFill>
                <a:latin typeface="Arial"/>
                <a:ea typeface="Arial"/>
                <a:cs typeface="Arial"/>
                <a:sym typeface="Arial"/>
              </a:defRPr>
            </a:lvl3pPr>
            <a:lvl4pPr indent="0" lvl="3" marL="0" marR="0" rtl="0" algn="r">
              <a:spcBef>
                <a:spcPts val="0"/>
              </a:spcBef>
              <a:buNone/>
              <a:defRPr b="0" sz="1200">
                <a:solidFill>
                  <a:schemeClr val="lt1"/>
                </a:solidFill>
                <a:latin typeface="Arial"/>
                <a:ea typeface="Arial"/>
                <a:cs typeface="Arial"/>
                <a:sym typeface="Arial"/>
              </a:defRPr>
            </a:lvl4pPr>
            <a:lvl5pPr indent="0" lvl="4" marL="0" marR="0" rtl="0" algn="r">
              <a:spcBef>
                <a:spcPts val="0"/>
              </a:spcBef>
              <a:buNone/>
              <a:defRPr b="0" sz="1200">
                <a:solidFill>
                  <a:schemeClr val="lt1"/>
                </a:solidFill>
                <a:latin typeface="Arial"/>
                <a:ea typeface="Arial"/>
                <a:cs typeface="Arial"/>
                <a:sym typeface="Arial"/>
              </a:defRPr>
            </a:lvl5pPr>
            <a:lvl6pPr indent="0" lvl="5" marL="0" marR="0" rtl="0" algn="r">
              <a:spcBef>
                <a:spcPts val="0"/>
              </a:spcBef>
              <a:buNone/>
              <a:defRPr b="0" sz="1200">
                <a:solidFill>
                  <a:schemeClr val="lt1"/>
                </a:solidFill>
                <a:latin typeface="Arial"/>
                <a:ea typeface="Arial"/>
                <a:cs typeface="Arial"/>
                <a:sym typeface="Arial"/>
              </a:defRPr>
            </a:lvl6pPr>
            <a:lvl7pPr indent="0" lvl="6" marL="0" marR="0" rtl="0" algn="r">
              <a:spcBef>
                <a:spcPts val="0"/>
              </a:spcBef>
              <a:buNone/>
              <a:defRPr b="0" sz="1200">
                <a:solidFill>
                  <a:schemeClr val="lt1"/>
                </a:solidFill>
                <a:latin typeface="Arial"/>
                <a:ea typeface="Arial"/>
                <a:cs typeface="Arial"/>
                <a:sym typeface="Arial"/>
              </a:defRPr>
            </a:lvl7pPr>
            <a:lvl8pPr indent="0" lvl="7" marL="0" marR="0" rtl="0" algn="r">
              <a:spcBef>
                <a:spcPts val="0"/>
              </a:spcBef>
              <a:buNone/>
              <a:defRPr b="0" sz="1200">
                <a:solidFill>
                  <a:schemeClr val="lt1"/>
                </a:solidFill>
                <a:latin typeface="Arial"/>
                <a:ea typeface="Arial"/>
                <a:cs typeface="Arial"/>
                <a:sym typeface="Arial"/>
              </a:defRPr>
            </a:lvl8pPr>
            <a:lvl9pPr indent="0" lvl="8" marL="0" marR="0" rtl="0" algn="r">
              <a:spcBef>
                <a:spcPts val="0"/>
              </a:spcBef>
              <a:buNone/>
              <a:defRPr b="0"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178" name="Google Shape;178;p12"/>
          <p:cNvPicPr preferRelativeResize="0"/>
          <p:nvPr/>
        </p:nvPicPr>
        <p:blipFill rotWithShape="1">
          <a:blip r:embed="rId2">
            <a:alphaModFix/>
          </a:blip>
          <a:srcRect b="0" l="0" r="0" t="0"/>
          <a:stretch/>
        </p:blipFill>
        <p:spPr>
          <a:xfrm>
            <a:off x="227765" y="6367323"/>
            <a:ext cx="1260300" cy="394800"/>
          </a:xfrm>
          <a:prstGeom prst="rect">
            <a:avLst/>
          </a:prstGeom>
          <a:noFill/>
          <a:ln>
            <a:noFill/>
          </a:ln>
        </p:spPr>
      </p:pic>
      <p:sp>
        <p:nvSpPr>
          <p:cNvPr id="179" name="Google Shape;179;p12"/>
          <p:cNvSpPr txBox="1"/>
          <p:nvPr>
            <p:ph type="title"/>
          </p:nvPr>
        </p:nvSpPr>
        <p:spPr>
          <a:xfrm>
            <a:off x="380010" y="-4950"/>
            <a:ext cx="8384100" cy="8445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accent1"/>
              </a:buClr>
              <a:buSzPts val="1400"/>
              <a:buFont typeface="Arial"/>
              <a:buNone/>
              <a:defRPr b="1" i="0" sz="2400" u="none" cap="none" strike="noStrike">
                <a:solidFill>
                  <a:schemeClr val="accent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80" name="Google Shape;180;p12"/>
          <p:cNvSpPr txBox="1"/>
          <p:nvPr>
            <p:ph idx="1" type="body"/>
          </p:nvPr>
        </p:nvSpPr>
        <p:spPr>
          <a:xfrm>
            <a:off x="380010" y="1097280"/>
            <a:ext cx="8384100" cy="49101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accent1"/>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spcBef>
                <a:spcPts val="480"/>
              </a:spcBef>
              <a:spcAft>
                <a:spcPts val="0"/>
              </a:spcAft>
              <a:buClr>
                <a:schemeClr val="accent1"/>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spcBef>
                <a:spcPts val="4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type="titleOnly">
  <p:cSld name="TITLE_ONLY">
    <p:spTree>
      <p:nvGrpSpPr>
        <p:cNvPr id="181" name="Shape 181"/>
        <p:cNvGrpSpPr/>
        <p:nvPr/>
      </p:nvGrpSpPr>
      <p:grpSpPr>
        <a:xfrm>
          <a:off x="0" y="0"/>
          <a:ext cx="0" cy="0"/>
          <a:chOff x="0" y="0"/>
          <a:chExt cx="0" cy="0"/>
        </a:xfrm>
      </p:grpSpPr>
      <p:sp>
        <p:nvSpPr>
          <p:cNvPr id="182" name="Google Shape;182;p13"/>
          <p:cNvSpPr/>
          <p:nvPr/>
        </p:nvSpPr>
        <p:spPr>
          <a:xfrm flipH="1" rot="10800000">
            <a:off x="0" y="1219200"/>
            <a:ext cx="9144000" cy="56388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3" name="Google Shape;183;p13"/>
          <p:cNvSpPr/>
          <p:nvPr/>
        </p:nvSpPr>
        <p:spPr>
          <a:xfrm>
            <a:off x="0" y="0"/>
            <a:ext cx="9144000" cy="1219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4" name="Google Shape;184;p13"/>
          <p:cNvSpPr txBox="1"/>
          <p:nvPr>
            <p:ph type="title"/>
          </p:nvPr>
        </p:nvSpPr>
        <p:spPr>
          <a:xfrm>
            <a:off x="380010" y="-4950"/>
            <a:ext cx="6222600" cy="12243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dk2"/>
              </a:buClr>
              <a:buSzPts val="1400"/>
              <a:buFont typeface="Arial"/>
              <a:buNone/>
              <a:defRPr b="1" i="0" sz="2400" u="none" cap="none" strike="noStrike">
                <a:solidFill>
                  <a:schemeClr val="dk2"/>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85" name="Google Shape;185;p13"/>
          <p:cNvSpPr txBox="1"/>
          <p:nvPr>
            <p:ph idx="12" type="sldNum"/>
          </p:nvPr>
        </p:nvSpPr>
        <p:spPr>
          <a:xfrm>
            <a:off x="8122757" y="6363712"/>
            <a:ext cx="861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a:solidFill>
                  <a:schemeClr val="accent2"/>
                </a:solidFill>
                <a:latin typeface="Arial"/>
                <a:ea typeface="Arial"/>
                <a:cs typeface="Arial"/>
                <a:sym typeface="Arial"/>
              </a:defRPr>
            </a:lvl1pPr>
            <a:lvl2pPr indent="0" lvl="1" marL="0" marR="0" rtl="0" algn="r">
              <a:spcBef>
                <a:spcPts val="0"/>
              </a:spcBef>
              <a:buNone/>
              <a:defRPr b="0" sz="1200">
                <a:solidFill>
                  <a:schemeClr val="accent2"/>
                </a:solidFill>
                <a:latin typeface="Arial"/>
                <a:ea typeface="Arial"/>
                <a:cs typeface="Arial"/>
                <a:sym typeface="Arial"/>
              </a:defRPr>
            </a:lvl2pPr>
            <a:lvl3pPr indent="0" lvl="2" marL="0" marR="0" rtl="0" algn="r">
              <a:spcBef>
                <a:spcPts val="0"/>
              </a:spcBef>
              <a:buNone/>
              <a:defRPr b="0" sz="1200">
                <a:solidFill>
                  <a:schemeClr val="accent2"/>
                </a:solidFill>
                <a:latin typeface="Arial"/>
                <a:ea typeface="Arial"/>
                <a:cs typeface="Arial"/>
                <a:sym typeface="Arial"/>
              </a:defRPr>
            </a:lvl3pPr>
            <a:lvl4pPr indent="0" lvl="3" marL="0" marR="0" rtl="0" algn="r">
              <a:spcBef>
                <a:spcPts val="0"/>
              </a:spcBef>
              <a:buNone/>
              <a:defRPr b="0" sz="1200">
                <a:solidFill>
                  <a:schemeClr val="accent2"/>
                </a:solidFill>
                <a:latin typeface="Arial"/>
                <a:ea typeface="Arial"/>
                <a:cs typeface="Arial"/>
                <a:sym typeface="Arial"/>
              </a:defRPr>
            </a:lvl4pPr>
            <a:lvl5pPr indent="0" lvl="4" marL="0" marR="0" rtl="0" algn="r">
              <a:spcBef>
                <a:spcPts val="0"/>
              </a:spcBef>
              <a:buNone/>
              <a:defRPr b="0" sz="1200">
                <a:solidFill>
                  <a:schemeClr val="accent2"/>
                </a:solidFill>
                <a:latin typeface="Arial"/>
                <a:ea typeface="Arial"/>
                <a:cs typeface="Arial"/>
                <a:sym typeface="Arial"/>
              </a:defRPr>
            </a:lvl5pPr>
            <a:lvl6pPr indent="0" lvl="5" marL="0" marR="0" rtl="0" algn="r">
              <a:spcBef>
                <a:spcPts val="0"/>
              </a:spcBef>
              <a:buNone/>
              <a:defRPr b="0" sz="1200">
                <a:solidFill>
                  <a:schemeClr val="accent2"/>
                </a:solidFill>
                <a:latin typeface="Arial"/>
                <a:ea typeface="Arial"/>
                <a:cs typeface="Arial"/>
                <a:sym typeface="Arial"/>
              </a:defRPr>
            </a:lvl6pPr>
            <a:lvl7pPr indent="0" lvl="6" marL="0" marR="0" rtl="0" algn="r">
              <a:spcBef>
                <a:spcPts val="0"/>
              </a:spcBef>
              <a:buNone/>
              <a:defRPr b="0" sz="1200">
                <a:solidFill>
                  <a:schemeClr val="accent2"/>
                </a:solidFill>
                <a:latin typeface="Arial"/>
                <a:ea typeface="Arial"/>
                <a:cs typeface="Arial"/>
                <a:sym typeface="Arial"/>
              </a:defRPr>
            </a:lvl7pPr>
            <a:lvl8pPr indent="0" lvl="7" marL="0" marR="0" rtl="0" algn="r">
              <a:spcBef>
                <a:spcPts val="0"/>
              </a:spcBef>
              <a:buNone/>
              <a:defRPr b="0" sz="1200">
                <a:solidFill>
                  <a:schemeClr val="accent2"/>
                </a:solidFill>
                <a:latin typeface="Arial"/>
                <a:ea typeface="Arial"/>
                <a:cs typeface="Arial"/>
                <a:sym typeface="Arial"/>
              </a:defRPr>
            </a:lvl8pPr>
            <a:lvl9pPr indent="0" lvl="8" marL="0" marR="0" rtl="0" algn="r">
              <a:spcBef>
                <a:spcPts val="0"/>
              </a:spcBef>
              <a:buNone/>
              <a:defRPr b="0" sz="12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186" name="Google Shape;186;p13"/>
          <p:cNvGrpSpPr/>
          <p:nvPr/>
        </p:nvGrpSpPr>
        <p:grpSpPr>
          <a:xfrm>
            <a:off x="7264458" y="365740"/>
            <a:ext cx="1553452" cy="487771"/>
            <a:chOff x="7264458" y="365740"/>
            <a:chExt cx="1553452" cy="487771"/>
          </a:xfrm>
        </p:grpSpPr>
        <p:sp>
          <p:nvSpPr>
            <p:cNvPr id="187" name="Google Shape;187;p13"/>
            <p:cNvSpPr/>
            <p:nvPr/>
          </p:nvSpPr>
          <p:spPr>
            <a:xfrm>
              <a:off x="7264458" y="705011"/>
              <a:ext cx="149100" cy="144600"/>
            </a:xfrm>
            <a:custGeom>
              <a:rect b="b" l="l" r="r" t="t"/>
              <a:pathLst>
                <a:path extrusionOk="0" h="120000" w="120000">
                  <a:moveTo>
                    <a:pt x="21304" y="17686"/>
                  </a:moveTo>
                  <a:lnTo>
                    <a:pt x="21304" y="53955"/>
                  </a:lnTo>
                  <a:lnTo>
                    <a:pt x="66739" y="53955"/>
                  </a:lnTo>
                  <a:lnTo>
                    <a:pt x="74347" y="53955"/>
                  </a:lnTo>
                  <a:lnTo>
                    <a:pt x="81304" y="53283"/>
                  </a:lnTo>
                  <a:lnTo>
                    <a:pt x="86521" y="51716"/>
                  </a:lnTo>
                  <a:lnTo>
                    <a:pt x="90652" y="49701"/>
                  </a:lnTo>
                  <a:lnTo>
                    <a:pt x="93695" y="46119"/>
                  </a:lnTo>
                  <a:lnTo>
                    <a:pt x="95652" y="41865"/>
                  </a:lnTo>
                  <a:lnTo>
                    <a:pt x="96304" y="36044"/>
                  </a:lnTo>
                  <a:lnTo>
                    <a:pt x="95652" y="30223"/>
                  </a:lnTo>
                  <a:lnTo>
                    <a:pt x="93695" y="25522"/>
                  </a:lnTo>
                  <a:lnTo>
                    <a:pt x="90652" y="22388"/>
                  </a:lnTo>
                  <a:lnTo>
                    <a:pt x="86521" y="19925"/>
                  </a:lnTo>
                  <a:lnTo>
                    <a:pt x="81304" y="18805"/>
                  </a:lnTo>
                  <a:lnTo>
                    <a:pt x="74347" y="17910"/>
                  </a:lnTo>
                  <a:lnTo>
                    <a:pt x="66739" y="17686"/>
                  </a:lnTo>
                  <a:lnTo>
                    <a:pt x="21304" y="17686"/>
                  </a:lnTo>
                  <a:close/>
                  <a:moveTo>
                    <a:pt x="0" y="0"/>
                  </a:moveTo>
                  <a:lnTo>
                    <a:pt x="70217" y="0"/>
                  </a:lnTo>
                  <a:lnTo>
                    <a:pt x="81956" y="447"/>
                  </a:lnTo>
                  <a:lnTo>
                    <a:pt x="91739" y="2014"/>
                  </a:lnTo>
                  <a:lnTo>
                    <a:pt x="100217" y="4253"/>
                  </a:lnTo>
                  <a:lnTo>
                    <a:pt x="106521" y="8283"/>
                  </a:lnTo>
                  <a:lnTo>
                    <a:pt x="111521" y="12985"/>
                  </a:lnTo>
                  <a:lnTo>
                    <a:pt x="115000" y="19253"/>
                  </a:lnTo>
                  <a:lnTo>
                    <a:pt x="116956" y="26641"/>
                  </a:lnTo>
                  <a:lnTo>
                    <a:pt x="117608" y="35149"/>
                  </a:lnTo>
                  <a:lnTo>
                    <a:pt x="116956" y="43432"/>
                  </a:lnTo>
                  <a:lnTo>
                    <a:pt x="115000" y="50373"/>
                  </a:lnTo>
                  <a:lnTo>
                    <a:pt x="111521" y="56417"/>
                  </a:lnTo>
                  <a:lnTo>
                    <a:pt x="107391" y="60895"/>
                  </a:lnTo>
                  <a:lnTo>
                    <a:pt x="102826" y="64925"/>
                  </a:lnTo>
                  <a:lnTo>
                    <a:pt x="97173" y="67611"/>
                  </a:lnTo>
                  <a:lnTo>
                    <a:pt x="91521" y="69626"/>
                  </a:lnTo>
                  <a:lnTo>
                    <a:pt x="85434" y="70298"/>
                  </a:lnTo>
                  <a:lnTo>
                    <a:pt x="83478" y="70298"/>
                  </a:lnTo>
                  <a:lnTo>
                    <a:pt x="120000" y="120000"/>
                  </a:lnTo>
                  <a:lnTo>
                    <a:pt x="93695" y="120000"/>
                  </a:lnTo>
                  <a:lnTo>
                    <a:pt x="59565" y="72313"/>
                  </a:lnTo>
                  <a:lnTo>
                    <a:pt x="59565" y="71865"/>
                  </a:lnTo>
                  <a:lnTo>
                    <a:pt x="21304" y="71865"/>
                  </a:lnTo>
                  <a:lnTo>
                    <a:pt x="21304" y="120000"/>
                  </a:lnTo>
                  <a:lnTo>
                    <a:pt x="0" y="120000"/>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8" name="Google Shape;188;p13"/>
            <p:cNvSpPr/>
            <p:nvPr/>
          </p:nvSpPr>
          <p:spPr>
            <a:xfrm>
              <a:off x="7450153" y="705011"/>
              <a:ext cx="131700" cy="144600"/>
            </a:xfrm>
            <a:custGeom>
              <a:rect b="b" l="l" r="r" t="t"/>
              <a:pathLst>
                <a:path extrusionOk="0" h="120000" w="120000">
                  <a:moveTo>
                    <a:pt x="0" y="0"/>
                  </a:moveTo>
                  <a:lnTo>
                    <a:pt x="108196" y="0"/>
                  </a:lnTo>
                  <a:lnTo>
                    <a:pt x="111885" y="447"/>
                  </a:lnTo>
                  <a:lnTo>
                    <a:pt x="114836" y="2686"/>
                  </a:lnTo>
                  <a:lnTo>
                    <a:pt x="117049" y="5597"/>
                  </a:lnTo>
                  <a:lnTo>
                    <a:pt x="118032" y="8955"/>
                  </a:lnTo>
                  <a:lnTo>
                    <a:pt x="117049" y="12537"/>
                  </a:lnTo>
                  <a:lnTo>
                    <a:pt x="114836" y="15671"/>
                  </a:lnTo>
                  <a:lnTo>
                    <a:pt x="111885" y="17686"/>
                  </a:lnTo>
                  <a:lnTo>
                    <a:pt x="108196" y="18358"/>
                  </a:lnTo>
                  <a:lnTo>
                    <a:pt x="23852" y="18358"/>
                  </a:lnTo>
                  <a:lnTo>
                    <a:pt x="23852" y="48805"/>
                  </a:lnTo>
                  <a:lnTo>
                    <a:pt x="87049" y="48805"/>
                  </a:lnTo>
                  <a:lnTo>
                    <a:pt x="90983" y="49701"/>
                  </a:lnTo>
                  <a:lnTo>
                    <a:pt x="94426" y="51716"/>
                  </a:lnTo>
                  <a:lnTo>
                    <a:pt x="96393" y="54402"/>
                  </a:lnTo>
                  <a:lnTo>
                    <a:pt x="97377" y="57985"/>
                  </a:lnTo>
                  <a:lnTo>
                    <a:pt x="96393" y="61791"/>
                  </a:lnTo>
                  <a:lnTo>
                    <a:pt x="94426" y="64477"/>
                  </a:lnTo>
                  <a:lnTo>
                    <a:pt x="90983" y="66492"/>
                  </a:lnTo>
                  <a:lnTo>
                    <a:pt x="87049" y="67164"/>
                  </a:lnTo>
                  <a:lnTo>
                    <a:pt x="23852" y="67164"/>
                  </a:lnTo>
                  <a:lnTo>
                    <a:pt x="23852" y="101641"/>
                  </a:lnTo>
                  <a:lnTo>
                    <a:pt x="110163" y="101641"/>
                  </a:lnTo>
                  <a:lnTo>
                    <a:pt x="114098" y="102313"/>
                  </a:lnTo>
                  <a:lnTo>
                    <a:pt x="117540" y="104328"/>
                  </a:lnTo>
                  <a:lnTo>
                    <a:pt x="119754" y="107014"/>
                  </a:lnTo>
                  <a:lnTo>
                    <a:pt x="120000" y="110597"/>
                  </a:lnTo>
                  <a:lnTo>
                    <a:pt x="119754" y="114626"/>
                  </a:lnTo>
                  <a:lnTo>
                    <a:pt x="117540" y="117313"/>
                  </a:lnTo>
                  <a:lnTo>
                    <a:pt x="114098" y="119328"/>
                  </a:lnTo>
                  <a:lnTo>
                    <a:pt x="110163" y="120000"/>
                  </a:lnTo>
                  <a:lnTo>
                    <a:pt x="0" y="120000"/>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9" name="Google Shape;189;p13"/>
            <p:cNvSpPr/>
            <p:nvPr/>
          </p:nvSpPr>
          <p:spPr>
            <a:xfrm>
              <a:off x="7613446" y="705011"/>
              <a:ext cx="154200" cy="144600"/>
            </a:xfrm>
            <a:custGeom>
              <a:rect b="b" l="l" r="r" t="t"/>
              <a:pathLst>
                <a:path extrusionOk="0" h="120000" w="120000">
                  <a:moveTo>
                    <a:pt x="10087" y="0"/>
                  </a:moveTo>
                  <a:lnTo>
                    <a:pt x="13660" y="895"/>
                  </a:lnTo>
                  <a:lnTo>
                    <a:pt x="16602" y="2686"/>
                  </a:lnTo>
                  <a:lnTo>
                    <a:pt x="18704" y="5820"/>
                  </a:lnTo>
                  <a:lnTo>
                    <a:pt x="58844" y="96492"/>
                  </a:lnTo>
                  <a:lnTo>
                    <a:pt x="59894" y="98507"/>
                  </a:lnTo>
                  <a:lnTo>
                    <a:pt x="101716" y="5820"/>
                  </a:lnTo>
                  <a:lnTo>
                    <a:pt x="103817" y="2686"/>
                  </a:lnTo>
                  <a:lnTo>
                    <a:pt x="106760" y="447"/>
                  </a:lnTo>
                  <a:lnTo>
                    <a:pt x="110542" y="0"/>
                  </a:lnTo>
                  <a:lnTo>
                    <a:pt x="113695" y="447"/>
                  </a:lnTo>
                  <a:lnTo>
                    <a:pt x="116427" y="2014"/>
                  </a:lnTo>
                  <a:lnTo>
                    <a:pt x="118528" y="4701"/>
                  </a:lnTo>
                  <a:lnTo>
                    <a:pt x="120000" y="7835"/>
                  </a:lnTo>
                  <a:lnTo>
                    <a:pt x="120000" y="11417"/>
                  </a:lnTo>
                  <a:lnTo>
                    <a:pt x="119369" y="15000"/>
                  </a:lnTo>
                  <a:lnTo>
                    <a:pt x="70823" y="120000"/>
                  </a:lnTo>
                  <a:lnTo>
                    <a:pt x="48966" y="120000"/>
                  </a:lnTo>
                  <a:lnTo>
                    <a:pt x="1260" y="15000"/>
                  </a:lnTo>
                  <a:lnTo>
                    <a:pt x="0" y="11417"/>
                  </a:lnTo>
                  <a:lnTo>
                    <a:pt x="420" y="7835"/>
                  </a:lnTo>
                  <a:lnTo>
                    <a:pt x="1471" y="4701"/>
                  </a:lnTo>
                  <a:lnTo>
                    <a:pt x="3782" y="2014"/>
                  </a:lnTo>
                  <a:lnTo>
                    <a:pt x="6725" y="447"/>
                  </a:lnTo>
                  <a:lnTo>
                    <a:pt x="10087"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0" name="Google Shape;190;p13"/>
            <p:cNvSpPr/>
            <p:nvPr/>
          </p:nvSpPr>
          <p:spPr>
            <a:xfrm>
              <a:off x="7767562" y="705011"/>
              <a:ext cx="173100" cy="144600"/>
            </a:xfrm>
            <a:custGeom>
              <a:rect b="b" l="l" r="r" t="t"/>
              <a:pathLst>
                <a:path extrusionOk="0" h="120000" w="120000">
                  <a:moveTo>
                    <a:pt x="60093" y="15671"/>
                  </a:moveTo>
                  <a:lnTo>
                    <a:pt x="37628" y="73432"/>
                  </a:lnTo>
                  <a:lnTo>
                    <a:pt x="82932" y="73432"/>
                  </a:lnTo>
                  <a:lnTo>
                    <a:pt x="60093" y="15671"/>
                  </a:lnTo>
                  <a:close/>
                  <a:moveTo>
                    <a:pt x="49422" y="0"/>
                  </a:moveTo>
                  <a:lnTo>
                    <a:pt x="71326" y="0"/>
                  </a:lnTo>
                  <a:lnTo>
                    <a:pt x="120000" y="120000"/>
                  </a:lnTo>
                  <a:lnTo>
                    <a:pt x="100717" y="120000"/>
                  </a:lnTo>
                  <a:lnTo>
                    <a:pt x="90234" y="92686"/>
                  </a:lnTo>
                  <a:lnTo>
                    <a:pt x="89859" y="91791"/>
                  </a:lnTo>
                  <a:lnTo>
                    <a:pt x="30140" y="91791"/>
                  </a:lnTo>
                  <a:lnTo>
                    <a:pt x="19282" y="120000"/>
                  </a:lnTo>
                  <a:lnTo>
                    <a:pt x="0" y="120000"/>
                  </a:lnTo>
                  <a:lnTo>
                    <a:pt x="49422"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1" name="Google Shape;191;p13"/>
            <p:cNvSpPr/>
            <p:nvPr/>
          </p:nvSpPr>
          <p:spPr>
            <a:xfrm>
              <a:off x="7934364" y="705011"/>
              <a:ext cx="157800" cy="144600"/>
            </a:xfrm>
            <a:custGeom>
              <a:rect b="b" l="l" r="r" t="t"/>
              <a:pathLst>
                <a:path extrusionOk="0" h="120000" w="120000">
                  <a:moveTo>
                    <a:pt x="8615" y="0"/>
                  </a:moveTo>
                  <a:lnTo>
                    <a:pt x="111794" y="0"/>
                  </a:lnTo>
                  <a:lnTo>
                    <a:pt x="114871" y="447"/>
                  </a:lnTo>
                  <a:lnTo>
                    <a:pt x="117743" y="2686"/>
                  </a:lnTo>
                  <a:lnTo>
                    <a:pt x="119589" y="5597"/>
                  </a:lnTo>
                  <a:lnTo>
                    <a:pt x="120000" y="8955"/>
                  </a:lnTo>
                  <a:lnTo>
                    <a:pt x="119589" y="12537"/>
                  </a:lnTo>
                  <a:lnTo>
                    <a:pt x="117743" y="15671"/>
                  </a:lnTo>
                  <a:lnTo>
                    <a:pt x="114871" y="17686"/>
                  </a:lnTo>
                  <a:lnTo>
                    <a:pt x="111794" y="18358"/>
                  </a:lnTo>
                  <a:lnTo>
                    <a:pt x="70153" y="18358"/>
                  </a:lnTo>
                  <a:lnTo>
                    <a:pt x="70153" y="120000"/>
                  </a:lnTo>
                  <a:lnTo>
                    <a:pt x="50051" y="120000"/>
                  </a:lnTo>
                  <a:lnTo>
                    <a:pt x="50051" y="18358"/>
                  </a:lnTo>
                  <a:lnTo>
                    <a:pt x="8615" y="18358"/>
                  </a:lnTo>
                  <a:lnTo>
                    <a:pt x="5333" y="17686"/>
                  </a:lnTo>
                  <a:lnTo>
                    <a:pt x="2461" y="15671"/>
                  </a:lnTo>
                  <a:lnTo>
                    <a:pt x="820" y="12537"/>
                  </a:lnTo>
                  <a:lnTo>
                    <a:pt x="0" y="8955"/>
                  </a:lnTo>
                  <a:lnTo>
                    <a:pt x="820" y="5597"/>
                  </a:lnTo>
                  <a:lnTo>
                    <a:pt x="2461" y="2686"/>
                  </a:lnTo>
                  <a:lnTo>
                    <a:pt x="5333" y="447"/>
                  </a:lnTo>
                  <a:lnTo>
                    <a:pt x="8615"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2" name="Google Shape;192;p13"/>
            <p:cNvSpPr/>
            <p:nvPr/>
          </p:nvSpPr>
          <p:spPr>
            <a:xfrm>
              <a:off x="8122758" y="705011"/>
              <a:ext cx="154200" cy="148500"/>
            </a:xfrm>
            <a:custGeom>
              <a:rect b="b" l="l" r="r" t="t"/>
              <a:pathLst>
                <a:path extrusionOk="0" h="120000" w="120000">
                  <a:moveTo>
                    <a:pt x="10297" y="0"/>
                  </a:moveTo>
                  <a:lnTo>
                    <a:pt x="14290" y="872"/>
                  </a:lnTo>
                  <a:lnTo>
                    <a:pt x="17653" y="3054"/>
                  </a:lnTo>
                  <a:lnTo>
                    <a:pt x="19754" y="6545"/>
                  </a:lnTo>
                  <a:lnTo>
                    <a:pt x="20595" y="10690"/>
                  </a:lnTo>
                  <a:lnTo>
                    <a:pt x="20595" y="65236"/>
                  </a:lnTo>
                  <a:lnTo>
                    <a:pt x="20595" y="69818"/>
                  </a:lnTo>
                  <a:lnTo>
                    <a:pt x="21225" y="74618"/>
                  </a:lnTo>
                  <a:lnTo>
                    <a:pt x="22066" y="79200"/>
                  </a:lnTo>
                  <a:lnTo>
                    <a:pt x="23537" y="83781"/>
                  </a:lnTo>
                  <a:lnTo>
                    <a:pt x="25639" y="87927"/>
                  </a:lnTo>
                  <a:lnTo>
                    <a:pt x="28581" y="91854"/>
                  </a:lnTo>
                  <a:lnTo>
                    <a:pt x="32784" y="95345"/>
                  </a:lnTo>
                  <a:lnTo>
                    <a:pt x="37828" y="97963"/>
                  </a:lnTo>
                  <a:lnTo>
                    <a:pt x="43712" y="100145"/>
                  </a:lnTo>
                  <a:lnTo>
                    <a:pt x="51488" y="101236"/>
                  </a:lnTo>
                  <a:lnTo>
                    <a:pt x="60105" y="101672"/>
                  </a:lnTo>
                  <a:lnTo>
                    <a:pt x="68931" y="101236"/>
                  </a:lnTo>
                  <a:lnTo>
                    <a:pt x="76287" y="100145"/>
                  </a:lnTo>
                  <a:lnTo>
                    <a:pt x="82171" y="97963"/>
                  </a:lnTo>
                  <a:lnTo>
                    <a:pt x="87425" y="95345"/>
                  </a:lnTo>
                  <a:lnTo>
                    <a:pt x="91418" y="91854"/>
                  </a:lnTo>
                  <a:lnTo>
                    <a:pt x="94360" y="87927"/>
                  </a:lnTo>
                  <a:lnTo>
                    <a:pt x="96462" y="83781"/>
                  </a:lnTo>
                  <a:lnTo>
                    <a:pt x="97933" y="79200"/>
                  </a:lnTo>
                  <a:lnTo>
                    <a:pt x="98774" y="74618"/>
                  </a:lnTo>
                  <a:lnTo>
                    <a:pt x="99404" y="69818"/>
                  </a:lnTo>
                  <a:lnTo>
                    <a:pt x="99404" y="65236"/>
                  </a:lnTo>
                  <a:lnTo>
                    <a:pt x="99404" y="10690"/>
                  </a:lnTo>
                  <a:lnTo>
                    <a:pt x="100245" y="6545"/>
                  </a:lnTo>
                  <a:lnTo>
                    <a:pt x="102346" y="3054"/>
                  </a:lnTo>
                  <a:lnTo>
                    <a:pt x="105709" y="872"/>
                  </a:lnTo>
                  <a:lnTo>
                    <a:pt x="109702" y="0"/>
                  </a:lnTo>
                  <a:lnTo>
                    <a:pt x="113695" y="872"/>
                  </a:lnTo>
                  <a:lnTo>
                    <a:pt x="117057" y="3054"/>
                  </a:lnTo>
                  <a:lnTo>
                    <a:pt x="119159" y="6545"/>
                  </a:lnTo>
                  <a:lnTo>
                    <a:pt x="120000" y="10690"/>
                  </a:lnTo>
                  <a:lnTo>
                    <a:pt x="120000" y="66763"/>
                  </a:lnTo>
                  <a:lnTo>
                    <a:pt x="119159" y="78109"/>
                  </a:lnTo>
                  <a:lnTo>
                    <a:pt x="117057" y="87709"/>
                  </a:lnTo>
                  <a:lnTo>
                    <a:pt x="113485" y="96436"/>
                  </a:lnTo>
                  <a:lnTo>
                    <a:pt x="107810" y="103636"/>
                  </a:lnTo>
                  <a:lnTo>
                    <a:pt x="101295" y="109309"/>
                  </a:lnTo>
                  <a:lnTo>
                    <a:pt x="93309" y="113890"/>
                  </a:lnTo>
                  <a:lnTo>
                    <a:pt x="83642" y="117381"/>
                  </a:lnTo>
                  <a:lnTo>
                    <a:pt x="72714" y="119345"/>
                  </a:lnTo>
                  <a:lnTo>
                    <a:pt x="60105" y="120000"/>
                  </a:lnTo>
                  <a:lnTo>
                    <a:pt x="47285" y="119345"/>
                  </a:lnTo>
                  <a:lnTo>
                    <a:pt x="36357" y="117381"/>
                  </a:lnTo>
                  <a:lnTo>
                    <a:pt x="26900" y="113890"/>
                  </a:lnTo>
                  <a:lnTo>
                    <a:pt x="18704" y="109309"/>
                  </a:lnTo>
                  <a:lnTo>
                    <a:pt x="12189" y="103636"/>
                  </a:lnTo>
                  <a:lnTo>
                    <a:pt x="6725" y="96436"/>
                  </a:lnTo>
                  <a:lnTo>
                    <a:pt x="2942" y="87709"/>
                  </a:lnTo>
                  <a:lnTo>
                    <a:pt x="840" y="78109"/>
                  </a:lnTo>
                  <a:lnTo>
                    <a:pt x="0" y="66763"/>
                  </a:lnTo>
                  <a:lnTo>
                    <a:pt x="0" y="10690"/>
                  </a:lnTo>
                  <a:lnTo>
                    <a:pt x="840" y="6545"/>
                  </a:lnTo>
                  <a:lnTo>
                    <a:pt x="2942" y="3054"/>
                  </a:lnTo>
                  <a:lnTo>
                    <a:pt x="6304" y="872"/>
                  </a:lnTo>
                  <a:lnTo>
                    <a:pt x="10297"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3" name="Google Shape;193;p13"/>
            <p:cNvSpPr/>
            <p:nvPr/>
          </p:nvSpPr>
          <p:spPr>
            <a:xfrm>
              <a:off x="8321678" y="705011"/>
              <a:ext cx="148500" cy="144600"/>
            </a:xfrm>
            <a:custGeom>
              <a:rect b="b" l="l" r="r" t="t"/>
              <a:pathLst>
                <a:path extrusionOk="0" h="120000" w="120000">
                  <a:moveTo>
                    <a:pt x="20945" y="17686"/>
                  </a:moveTo>
                  <a:lnTo>
                    <a:pt x="20945" y="53955"/>
                  </a:lnTo>
                  <a:lnTo>
                    <a:pt x="66981" y="53955"/>
                  </a:lnTo>
                  <a:lnTo>
                    <a:pt x="74618" y="53955"/>
                  </a:lnTo>
                  <a:lnTo>
                    <a:pt x="81163" y="53283"/>
                  </a:lnTo>
                  <a:lnTo>
                    <a:pt x="86836" y="51716"/>
                  </a:lnTo>
                  <a:lnTo>
                    <a:pt x="90981" y="49701"/>
                  </a:lnTo>
                  <a:lnTo>
                    <a:pt x="94036" y="46119"/>
                  </a:lnTo>
                  <a:lnTo>
                    <a:pt x="96000" y="41865"/>
                  </a:lnTo>
                  <a:lnTo>
                    <a:pt x="96654" y="36044"/>
                  </a:lnTo>
                  <a:lnTo>
                    <a:pt x="96000" y="30223"/>
                  </a:lnTo>
                  <a:lnTo>
                    <a:pt x="94036" y="25522"/>
                  </a:lnTo>
                  <a:lnTo>
                    <a:pt x="90981" y="22388"/>
                  </a:lnTo>
                  <a:lnTo>
                    <a:pt x="86836" y="19925"/>
                  </a:lnTo>
                  <a:lnTo>
                    <a:pt x="81163" y="18805"/>
                  </a:lnTo>
                  <a:lnTo>
                    <a:pt x="74618" y="17910"/>
                  </a:lnTo>
                  <a:lnTo>
                    <a:pt x="66981" y="17686"/>
                  </a:lnTo>
                  <a:lnTo>
                    <a:pt x="20945" y="17686"/>
                  </a:lnTo>
                  <a:close/>
                  <a:moveTo>
                    <a:pt x="0" y="0"/>
                  </a:moveTo>
                  <a:lnTo>
                    <a:pt x="70472" y="0"/>
                  </a:lnTo>
                  <a:lnTo>
                    <a:pt x="82254" y="447"/>
                  </a:lnTo>
                  <a:lnTo>
                    <a:pt x="92072" y="2014"/>
                  </a:lnTo>
                  <a:lnTo>
                    <a:pt x="100145" y="4253"/>
                  </a:lnTo>
                  <a:lnTo>
                    <a:pt x="106690" y="8283"/>
                  </a:lnTo>
                  <a:lnTo>
                    <a:pt x="111490" y="12985"/>
                  </a:lnTo>
                  <a:lnTo>
                    <a:pt x="114981" y="19253"/>
                  </a:lnTo>
                  <a:lnTo>
                    <a:pt x="117163" y="26641"/>
                  </a:lnTo>
                  <a:lnTo>
                    <a:pt x="117600" y="35149"/>
                  </a:lnTo>
                  <a:lnTo>
                    <a:pt x="117163" y="43432"/>
                  </a:lnTo>
                  <a:lnTo>
                    <a:pt x="114981" y="50373"/>
                  </a:lnTo>
                  <a:lnTo>
                    <a:pt x="111927" y="56417"/>
                  </a:lnTo>
                  <a:lnTo>
                    <a:pt x="107781" y="60895"/>
                  </a:lnTo>
                  <a:lnTo>
                    <a:pt x="102763" y="64925"/>
                  </a:lnTo>
                  <a:lnTo>
                    <a:pt x="97527" y="67611"/>
                  </a:lnTo>
                  <a:lnTo>
                    <a:pt x="91418" y="69626"/>
                  </a:lnTo>
                  <a:lnTo>
                    <a:pt x="85745" y="70298"/>
                  </a:lnTo>
                  <a:lnTo>
                    <a:pt x="83781" y="70298"/>
                  </a:lnTo>
                  <a:lnTo>
                    <a:pt x="120000" y="120000"/>
                  </a:lnTo>
                  <a:lnTo>
                    <a:pt x="94036" y="120000"/>
                  </a:lnTo>
                  <a:lnTo>
                    <a:pt x="59781" y="72313"/>
                  </a:lnTo>
                  <a:lnTo>
                    <a:pt x="59345" y="71865"/>
                  </a:lnTo>
                  <a:lnTo>
                    <a:pt x="20945" y="71865"/>
                  </a:lnTo>
                  <a:lnTo>
                    <a:pt x="20945" y="120000"/>
                  </a:lnTo>
                  <a:lnTo>
                    <a:pt x="0" y="120000"/>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4" name="Google Shape;194;p13"/>
            <p:cNvSpPr/>
            <p:nvPr/>
          </p:nvSpPr>
          <p:spPr>
            <a:xfrm>
              <a:off x="8507374" y="705011"/>
              <a:ext cx="131700" cy="144600"/>
            </a:xfrm>
            <a:custGeom>
              <a:rect b="b" l="l" r="r" t="t"/>
              <a:pathLst>
                <a:path extrusionOk="0" h="120000" w="120000">
                  <a:moveTo>
                    <a:pt x="0" y="0"/>
                  </a:moveTo>
                  <a:lnTo>
                    <a:pt x="107704" y="0"/>
                  </a:lnTo>
                  <a:lnTo>
                    <a:pt x="111393" y="447"/>
                  </a:lnTo>
                  <a:lnTo>
                    <a:pt x="114836" y="2686"/>
                  </a:lnTo>
                  <a:lnTo>
                    <a:pt x="117049" y="5597"/>
                  </a:lnTo>
                  <a:lnTo>
                    <a:pt x="118032" y="8955"/>
                  </a:lnTo>
                  <a:lnTo>
                    <a:pt x="117049" y="12537"/>
                  </a:lnTo>
                  <a:lnTo>
                    <a:pt x="114836" y="15671"/>
                  </a:lnTo>
                  <a:lnTo>
                    <a:pt x="111393" y="17686"/>
                  </a:lnTo>
                  <a:lnTo>
                    <a:pt x="107704" y="18358"/>
                  </a:lnTo>
                  <a:lnTo>
                    <a:pt x="23852" y="18358"/>
                  </a:lnTo>
                  <a:lnTo>
                    <a:pt x="23852" y="48805"/>
                  </a:lnTo>
                  <a:lnTo>
                    <a:pt x="81885" y="48805"/>
                  </a:lnTo>
                  <a:lnTo>
                    <a:pt x="85819" y="49701"/>
                  </a:lnTo>
                  <a:lnTo>
                    <a:pt x="88770" y="51716"/>
                  </a:lnTo>
                  <a:lnTo>
                    <a:pt x="90983" y="54402"/>
                  </a:lnTo>
                  <a:lnTo>
                    <a:pt x="91721" y="57985"/>
                  </a:lnTo>
                  <a:lnTo>
                    <a:pt x="90983" y="61791"/>
                  </a:lnTo>
                  <a:lnTo>
                    <a:pt x="88770" y="64477"/>
                  </a:lnTo>
                  <a:lnTo>
                    <a:pt x="85819" y="66492"/>
                  </a:lnTo>
                  <a:lnTo>
                    <a:pt x="81885" y="67164"/>
                  </a:lnTo>
                  <a:lnTo>
                    <a:pt x="23852" y="67164"/>
                  </a:lnTo>
                  <a:lnTo>
                    <a:pt x="23852" y="101641"/>
                  </a:lnTo>
                  <a:lnTo>
                    <a:pt x="109672" y="101641"/>
                  </a:lnTo>
                  <a:lnTo>
                    <a:pt x="114098" y="102313"/>
                  </a:lnTo>
                  <a:lnTo>
                    <a:pt x="117049" y="104328"/>
                  </a:lnTo>
                  <a:lnTo>
                    <a:pt x="119262" y="107014"/>
                  </a:lnTo>
                  <a:lnTo>
                    <a:pt x="120000" y="110597"/>
                  </a:lnTo>
                  <a:lnTo>
                    <a:pt x="119262" y="114626"/>
                  </a:lnTo>
                  <a:lnTo>
                    <a:pt x="117049" y="117313"/>
                  </a:lnTo>
                  <a:lnTo>
                    <a:pt x="114098" y="119328"/>
                  </a:lnTo>
                  <a:lnTo>
                    <a:pt x="109672" y="120000"/>
                  </a:lnTo>
                  <a:lnTo>
                    <a:pt x="0" y="120000"/>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5" name="Google Shape;195;p13"/>
            <p:cNvSpPr/>
            <p:nvPr/>
          </p:nvSpPr>
          <p:spPr>
            <a:xfrm>
              <a:off x="7785916" y="618911"/>
              <a:ext cx="25800" cy="24900"/>
            </a:xfrm>
            <a:custGeom>
              <a:rect b="b" l="l" r="r" t="t"/>
              <a:pathLst>
                <a:path extrusionOk="0" h="120000" w="120000">
                  <a:moveTo>
                    <a:pt x="63750" y="0"/>
                  </a:moveTo>
                  <a:lnTo>
                    <a:pt x="66250" y="0"/>
                  </a:lnTo>
                  <a:lnTo>
                    <a:pt x="87500" y="6521"/>
                  </a:lnTo>
                  <a:lnTo>
                    <a:pt x="105000" y="19565"/>
                  </a:lnTo>
                  <a:lnTo>
                    <a:pt x="116250" y="40434"/>
                  </a:lnTo>
                  <a:lnTo>
                    <a:pt x="120000" y="63913"/>
                  </a:lnTo>
                  <a:lnTo>
                    <a:pt x="113750" y="86086"/>
                  </a:lnTo>
                  <a:lnTo>
                    <a:pt x="101250" y="104347"/>
                  </a:lnTo>
                  <a:lnTo>
                    <a:pt x="81250" y="118695"/>
                  </a:lnTo>
                  <a:lnTo>
                    <a:pt x="58750" y="120000"/>
                  </a:lnTo>
                  <a:lnTo>
                    <a:pt x="55000" y="120000"/>
                  </a:lnTo>
                  <a:lnTo>
                    <a:pt x="32500" y="113478"/>
                  </a:lnTo>
                  <a:lnTo>
                    <a:pt x="15000" y="100434"/>
                  </a:lnTo>
                  <a:lnTo>
                    <a:pt x="5000" y="79565"/>
                  </a:lnTo>
                  <a:lnTo>
                    <a:pt x="0" y="56086"/>
                  </a:lnTo>
                  <a:lnTo>
                    <a:pt x="6250" y="33913"/>
                  </a:lnTo>
                  <a:lnTo>
                    <a:pt x="20000" y="15652"/>
                  </a:lnTo>
                  <a:lnTo>
                    <a:pt x="40000" y="2608"/>
                  </a:lnTo>
                  <a:lnTo>
                    <a:pt x="63750"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6" name="Google Shape;196;p13"/>
            <p:cNvSpPr/>
            <p:nvPr/>
          </p:nvSpPr>
          <p:spPr>
            <a:xfrm>
              <a:off x="7868507" y="539289"/>
              <a:ext cx="37200" cy="44700"/>
            </a:xfrm>
            <a:custGeom>
              <a:rect b="b" l="l" r="r" t="t"/>
              <a:pathLst>
                <a:path extrusionOk="0" h="120000" w="120000">
                  <a:moveTo>
                    <a:pt x="34782" y="0"/>
                  </a:moveTo>
                  <a:lnTo>
                    <a:pt x="49565" y="1445"/>
                  </a:lnTo>
                  <a:lnTo>
                    <a:pt x="63478" y="6506"/>
                  </a:lnTo>
                  <a:lnTo>
                    <a:pt x="73913" y="15903"/>
                  </a:lnTo>
                  <a:lnTo>
                    <a:pt x="114782" y="69397"/>
                  </a:lnTo>
                  <a:lnTo>
                    <a:pt x="120000" y="81686"/>
                  </a:lnTo>
                  <a:lnTo>
                    <a:pt x="120000" y="94698"/>
                  </a:lnTo>
                  <a:lnTo>
                    <a:pt x="112173" y="105542"/>
                  </a:lnTo>
                  <a:lnTo>
                    <a:pt x="100000" y="114939"/>
                  </a:lnTo>
                  <a:lnTo>
                    <a:pt x="86086" y="119999"/>
                  </a:lnTo>
                  <a:lnTo>
                    <a:pt x="69565" y="118554"/>
                  </a:lnTo>
                  <a:lnTo>
                    <a:pt x="55652" y="113493"/>
                  </a:lnTo>
                  <a:lnTo>
                    <a:pt x="45217" y="103373"/>
                  </a:lnTo>
                  <a:lnTo>
                    <a:pt x="4347" y="50602"/>
                  </a:lnTo>
                  <a:lnTo>
                    <a:pt x="0" y="37590"/>
                  </a:lnTo>
                  <a:lnTo>
                    <a:pt x="0" y="25301"/>
                  </a:lnTo>
                  <a:lnTo>
                    <a:pt x="6956" y="12289"/>
                  </a:lnTo>
                  <a:lnTo>
                    <a:pt x="19130" y="5060"/>
                  </a:lnTo>
                  <a:lnTo>
                    <a:pt x="34782"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7" name="Google Shape;197;p13"/>
            <p:cNvSpPr/>
            <p:nvPr/>
          </p:nvSpPr>
          <p:spPr>
            <a:xfrm>
              <a:off x="7965403" y="477481"/>
              <a:ext cx="37800" cy="69300"/>
            </a:xfrm>
            <a:custGeom>
              <a:rect b="b" l="l" r="r" t="t"/>
              <a:pathLst>
                <a:path extrusionOk="0" h="120000" w="120000">
                  <a:moveTo>
                    <a:pt x="45428" y="0"/>
                  </a:moveTo>
                  <a:lnTo>
                    <a:pt x="58285" y="3268"/>
                  </a:lnTo>
                  <a:lnTo>
                    <a:pt x="70285" y="8871"/>
                  </a:lnTo>
                  <a:lnTo>
                    <a:pt x="76285" y="16342"/>
                  </a:lnTo>
                  <a:lnTo>
                    <a:pt x="120000" y="92918"/>
                  </a:lnTo>
                  <a:lnTo>
                    <a:pt x="120000" y="101789"/>
                  </a:lnTo>
                  <a:lnTo>
                    <a:pt x="115714" y="109260"/>
                  </a:lnTo>
                  <a:lnTo>
                    <a:pt x="104571" y="115797"/>
                  </a:lnTo>
                  <a:lnTo>
                    <a:pt x="90000" y="119066"/>
                  </a:lnTo>
                  <a:lnTo>
                    <a:pt x="75428" y="120000"/>
                  </a:lnTo>
                  <a:lnTo>
                    <a:pt x="60000" y="116731"/>
                  </a:lnTo>
                  <a:lnTo>
                    <a:pt x="49714" y="111595"/>
                  </a:lnTo>
                  <a:lnTo>
                    <a:pt x="42000" y="103657"/>
                  </a:lnTo>
                  <a:lnTo>
                    <a:pt x="0" y="27081"/>
                  </a:lnTo>
                  <a:lnTo>
                    <a:pt x="0" y="18677"/>
                  </a:lnTo>
                  <a:lnTo>
                    <a:pt x="4285" y="10739"/>
                  </a:lnTo>
                  <a:lnTo>
                    <a:pt x="15428" y="5136"/>
                  </a:lnTo>
                  <a:lnTo>
                    <a:pt x="28285" y="933"/>
                  </a:lnTo>
                  <a:lnTo>
                    <a:pt x="45428"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8" name="Google Shape;198;p13"/>
            <p:cNvSpPr/>
            <p:nvPr/>
          </p:nvSpPr>
          <p:spPr>
            <a:xfrm>
              <a:off x="8070936" y="427548"/>
              <a:ext cx="32100" cy="95400"/>
            </a:xfrm>
            <a:custGeom>
              <a:rect b="b" l="l" r="r" t="t"/>
              <a:pathLst>
                <a:path extrusionOk="0" h="120000" w="120000">
                  <a:moveTo>
                    <a:pt x="44369" y="0"/>
                  </a:moveTo>
                  <a:lnTo>
                    <a:pt x="63529" y="1355"/>
                  </a:lnTo>
                  <a:lnTo>
                    <a:pt x="77647" y="4067"/>
                  </a:lnTo>
                  <a:lnTo>
                    <a:pt x="87731" y="8813"/>
                  </a:lnTo>
                  <a:lnTo>
                    <a:pt x="93781" y="14915"/>
                  </a:lnTo>
                  <a:lnTo>
                    <a:pt x="120000" y="103728"/>
                  </a:lnTo>
                  <a:lnTo>
                    <a:pt x="115966" y="109491"/>
                  </a:lnTo>
                  <a:lnTo>
                    <a:pt x="107899" y="114915"/>
                  </a:lnTo>
                  <a:lnTo>
                    <a:pt x="93781" y="118305"/>
                  </a:lnTo>
                  <a:lnTo>
                    <a:pt x="75630" y="119999"/>
                  </a:lnTo>
                  <a:lnTo>
                    <a:pt x="58487" y="118983"/>
                  </a:lnTo>
                  <a:lnTo>
                    <a:pt x="42352" y="115932"/>
                  </a:lnTo>
                  <a:lnTo>
                    <a:pt x="32268" y="111186"/>
                  </a:lnTo>
                  <a:lnTo>
                    <a:pt x="26218" y="105423"/>
                  </a:lnTo>
                  <a:lnTo>
                    <a:pt x="0" y="16610"/>
                  </a:lnTo>
                  <a:lnTo>
                    <a:pt x="4033" y="10847"/>
                  </a:lnTo>
                  <a:lnTo>
                    <a:pt x="12100" y="5423"/>
                  </a:lnTo>
                  <a:lnTo>
                    <a:pt x="26218" y="1694"/>
                  </a:lnTo>
                  <a:lnTo>
                    <a:pt x="44369"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9" name="Google Shape;199;p13"/>
            <p:cNvSpPr/>
            <p:nvPr/>
          </p:nvSpPr>
          <p:spPr>
            <a:xfrm>
              <a:off x="8178358" y="392731"/>
              <a:ext cx="29700" cy="119700"/>
            </a:xfrm>
            <a:custGeom>
              <a:rect b="b" l="l" r="r" t="t"/>
              <a:pathLst>
                <a:path extrusionOk="0" h="120000" w="120000">
                  <a:moveTo>
                    <a:pt x="74181" y="0"/>
                  </a:moveTo>
                  <a:lnTo>
                    <a:pt x="93818" y="1354"/>
                  </a:lnTo>
                  <a:lnTo>
                    <a:pt x="109090" y="4334"/>
                  </a:lnTo>
                  <a:lnTo>
                    <a:pt x="116727" y="8397"/>
                  </a:lnTo>
                  <a:lnTo>
                    <a:pt x="120000" y="13814"/>
                  </a:lnTo>
                  <a:lnTo>
                    <a:pt x="101454" y="108623"/>
                  </a:lnTo>
                  <a:lnTo>
                    <a:pt x="94909" y="113498"/>
                  </a:lnTo>
                  <a:lnTo>
                    <a:pt x="81818" y="117291"/>
                  </a:lnTo>
                  <a:lnTo>
                    <a:pt x="66545" y="119729"/>
                  </a:lnTo>
                  <a:lnTo>
                    <a:pt x="45818" y="120000"/>
                  </a:lnTo>
                  <a:lnTo>
                    <a:pt x="27272" y="118645"/>
                  </a:lnTo>
                  <a:lnTo>
                    <a:pt x="12000" y="115395"/>
                  </a:lnTo>
                  <a:lnTo>
                    <a:pt x="2181" y="111602"/>
                  </a:lnTo>
                  <a:lnTo>
                    <a:pt x="0" y="106455"/>
                  </a:lnTo>
                  <a:lnTo>
                    <a:pt x="19636" y="11376"/>
                  </a:lnTo>
                  <a:lnTo>
                    <a:pt x="25090" y="6501"/>
                  </a:lnTo>
                  <a:lnTo>
                    <a:pt x="36000" y="2708"/>
                  </a:lnTo>
                  <a:lnTo>
                    <a:pt x="53454" y="541"/>
                  </a:lnTo>
                  <a:lnTo>
                    <a:pt x="74181"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0" name="Google Shape;200;p13"/>
            <p:cNvSpPr/>
            <p:nvPr/>
          </p:nvSpPr>
          <p:spPr>
            <a:xfrm>
              <a:off x="8280113" y="371948"/>
              <a:ext cx="46200" cy="141300"/>
            </a:xfrm>
            <a:custGeom>
              <a:rect b="b" l="l" r="r" t="t"/>
              <a:pathLst>
                <a:path extrusionOk="0" h="120000" w="120000">
                  <a:moveTo>
                    <a:pt x="83508" y="0"/>
                  </a:moveTo>
                  <a:lnTo>
                    <a:pt x="95438" y="0"/>
                  </a:lnTo>
                  <a:lnTo>
                    <a:pt x="108070" y="2061"/>
                  </a:lnTo>
                  <a:lnTo>
                    <a:pt x="116491" y="4809"/>
                  </a:lnTo>
                  <a:lnTo>
                    <a:pt x="120000" y="8473"/>
                  </a:lnTo>
                  <a:lnTo>
                    <a:pt x="120000" y="12824"/>
                  </a:lnTo>
                  <a:lnTo>
                    <a:pt x="63859" y="111984"/>
                  </a:lnTo>
                  <a:lnTo>
                    <a:pt x="58947" y="115877"/>
                  </a:lnTo>
                  <a:lnTo>
                    <a:pt x="49122" y="118396"/>
                  </a:lnTo>
                  <a:lnTo>
                    <a:pt x="37894" y="120000"/>
                  </a:lnTo>
                  <a:lnTo>
                    <a:pt x="25964" y="120000"/>
                  </a:lnTo>
                  <a:lnTo>
                    <a:pt x="13333" y="118396"/>
                  </a:lnTo>
                  <a:lnTo>
                    <a:pt x="4912" y="115190"/>
                  </a:lnTo>
                  <a:lnTo>
                    <a:pt x="0" y="111526"/>
                  </a:lnTo>
                  <a:lnTo>
                    <a:pt x="1403" y="107175"/>
                  </a:lnTo>
                  <a:lnTo>
                    <a:pt x="57543" y="8015"/>
                  </a:lnTo>
                  <a:lnTo>
                    <a:pt x="62456" y="4351"/>
                  </a:lnTo>
                  <a:lnTo>
                    <a:pt x="70877" y="1603"/>
                  </a:lnTo>
                  <a:lnTo>
                    <a:pt x="83508"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1" name="Google Shape;201;p13"/>
            <p:cNvSpPr/>
            <p:nvPr/>
          </p:nvSpPr>
          <p:spPr>
            <a:xfrm>
              <a:off x="8379438" y="365740"/>
              <a:ext cx="68700" cy="161700"/>
            </a:xfrm>
            <a:custGeom>
              <a:rect b="b" l="l" r="r" t="t"/>
              <a:pathLst>
                <a:path extrusionOk="0" h="120000" w="120000">
                  <a:moveTo>
                    <a:pt x="96941" y="0"/>
                  </a:moveTo>
                  <a:lnTo>
                    <a:pt x="106352" y="801"/>
                  </a:lnTo>
                  <a:lnTo>
                    <a:pt x="113411" y="2604"/>
                  </a:lnTo>
                  <a:lnTo>
                    <a:pt x="118588" y="5409"/>
                  </a:lnTo>
                  <a:lnTo>
                    <a:pt x="120000" y="8814"/>
                  </a:lnTo>
                  <a:lnTo>
                    <a:pt x="119529" y="12420"/>
                  </a:lnTo>
                  <a:lnTo>
                    <a:pt x="42352" y="113989"/>
                  </a:lnTo>
                  <a:lnTo>
                    <a:pt x="38117" y="117195"/>
                  </a:lnTo>
                  <a:lnTo>
                    <a:pt x="30588" y="119398"/>
                  </a:lnTo>
                  <a:lnTo>
                    <a:pt x="23058" y="120000"/>
                  </a:lnTo>
                  <a:lnTo>
                    <a:pt x="14117" y="119599"/>
                  </a:lnTo>
                  <a:lnTo>
                    <a:pt x="6588" y="117595"/>
                  </a:lnTo>
                  <a:lnTo>
                    <a:pt x="1882" y="114791"/>
                  </a:lnTo>
                  <a:lnTo>
                    <a:pt x="0" y="111385"/>
                  </a:lnTo>
                  <a:lnTo>
                    <a:pt x="941" y="107779"/>
                  </a:lnTo>
                  <a:lnTo>
                    <a:pt x="78117" y="6010"/>
                  </a:lnTo>
                  <a:lnTo>
                    <a:pt x="82352" y="3205"/>
                  </a:lnTo>
                  <a:lnTo>
                    <a:pt x="89882" y="1202"/>
                  </a:lnTo>
                  <a:lnTo>
                    <a:pt x="96941"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2" name="Google Shape;202;p13"/>
            <p:cNvSpPr/>
            <p:nvPr/>
          </p:nvSpPr>
          <p:spPr>
            <a:xfrm>
              <a:off x="8477144" y="377076"/>
              <a:ext cx="95100" cy="176700"/>
            </a:xfrm>
            <a:custGeom>
              <a:rect b="b" l="l" r="r" t="t"/>
              <a:pathLst>
                <a:path extrusionOk="0" h="120000" w="120000">
                  <a:moveTo>
                    <a:pt x="105340" y="0"/>
                  </a:moveTo>
                  <a:lnTo>
                    <a:pt x="111136" y="1099"/>
                  </a:lnTo>
                  <a:lnTo>
                    <a:pt x="116590" y="3297"/>
                  </a:lnTo>
                  <a:lnTo>
                    <a:pt x="118977" y="5862"/>
                  </a:lnTo>
                  <a:lnTo>
                    <a:pt x="120000" y="8977"/>
                  </a:lnTo>
                  <a:lnTo>
                    <a:pt x="118295" y="12458"/>
                  </a:lnTo>
                  <a:lnTo>
                    <a:pt x="29659" y="115419"/>
                  </a:lnTo>
                  <a:lnTo>
                    <a:pt x="26250" y="117984"/>
                  </a:lnTo>
                  <a:lnTo>
                    <a:pt x="20795" y="119633"/>
                  </a:lnTo>
                  <a:lnTo>
                    <a:pt x="14659" y="120000"/>
                  </a:lnTo>
                  <a:lnTo>
                    <a:pt x="8863" y="119083"/>
                  </a:lnTo>
                  <a:lnTo>
                    <a:pt x="3409" y="117068"/>
                  </a:lnTo>
                  <a:lnTo>
                    <a:pt x="1022" y="114137"/>
                  </a:lnTo>
                  <a:lnTo>
                    <a:pt x="0" y="111022"/>
                  </a:lnTo>
                  <a:lnTo>
                    <a:pt x="1704" y="107908"/>
                  </a:lnTo>
                  <a:lnTo>
                    <a:pt x="90340" y="4946"/>
                  </a:lnTo>
                  <a:lnTo>
                    <a:pt x="94090" y="2015"/>
                  </a:lnTo>
                  <a:lnTo>
                    <a:pt x="99204" y="732"/>
                  </a:lnTo>
                  <a:lnTo>
                    <a:pt x="105340"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3" name="Google Shape;203;p13"/>
            <p:cNvSpPr/>
            <p:nvPr/>
          </p:nvSpPr>
          <p:spPr>
            <a:xfrm>
              <a:off x="8573230" y="405416"/>
              <a:ext cx="122400" cy="187500"/>
            </a:xfrm>
            <a:custGeom>
              <a:rect b="b" l="l" r="r" t="t"/>
              <a:pathLst>
                <a:path extrusionOk="0" h="120000" w="120000">
                  <a:moveTo>
                    <a:pt x="110220" y="0"/>
                  </a:moveTo>
                  <a:lnTo>
                    <a:pt x="114449" y="1208"/>
                  </a:lnTo>
                  <a:lnTo>
                    <a:pt x="118149" y="3625"/>
                  </a:lnTo>
                  <a:lnTo>
                    <a:pt x="120000" y="6388"/>
                  </a:lnTo>
                  <a:lnTo>
                    <a:pt x="120000" y="9323"/>
                  </a:lnTo>
                  <a:lnTo>
                    <a:pt x="118149" y="12431"/>
                  </a:lnTo>
                  <a:lnTo>
                    <a:pt x="22202" y="116719"/>
                  </a:lnTo>
                  <a:lnTo>
                    <a:pt x="18502" y="118791"/>
                  </a:lnTo>
                  <a:lnTo>
                    <a:pt x="14273" y="120000"/>
                  </a:lnTo>
                  <a:lnTo>
                    <a:pt x="9779" y="120000"/>
                  </a:lnTo>
                  <a:lnTo>
                    <a:pt x="5022" y="118791"/>
                  </a:lnTo>
                  <a:lnTo>
                    <a:pt x="1850" y="116719"/>
                  </a:lnTo>
                  <a:lnTo>
                    <a:pt x="0" y="113956"/>
                  </a:lnTo>
                  <a:lnTo>
                    <a:pt x="0" y="110848"/>
                  </a:lnTo>
                  <a:lnTo>
                    <a:pt x="1850" y="107913"/>
                  </a:lnTo>
                  <a:lnTo>
                    <a:pt x="97797" y="3625"/>
                  </a:lnTo>
                  <a:lnTo>
                    <a:pt x="100969" y="1208"/>
                  </a:lnTo>
                  <a:lnTo>
                    <a:pt x="105726" y="0"/>
                  </a:lnTo>
                  <a:lnTo>
                    <a:pt x="110220"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4" name="Google Shape;204;p13"/>
            <p:cNvSpPr/>
            <p:nvPr/>
          </p:nvSpPr>
          <p:spPr>
            <a:xfrm>
              <a:off x="8663109" y="450760"/>
              <a:ext cx="154800" cy="193500"/>
            </a:xfrm>
            <a:custGeom>
              <a:rect b="b" l="l" r="r" t="t"/>
              <a:pathLst>
                <a:path extrusionOk="0" h="120000" w="120000">
                  <a:moveTo>
                    <a:pt x="109319" y="0"/>
                  </a:moveTo>
                  <a:lnTo>
                    <a:pt x="113089" y="167"/>
                  </a:lnTo>
                  <a:lnTo>
                    <a:pt x="116649" y="1673"/>
                  </a:lnTo>
                  <a:lnTo>
                    <a:pt x="118952" y="4016"/>
                  </a:lnTo>
                  <a:lnTo>
                    <a:pt x="120000" y="6694"/>
                  </a:lnTo>
                  <a:lnTo>
                    <a:pt x="119581" y="9539"/>
                  </a:lnTo>
                  <a:lnTo>
                    <a:pt x="117696" y="12552"/>
                  </a:lnTo>
                  <a:lnTo>
                    <a:pt x="16963" y="117154"/>
                  </a:lnTo>
                  <a:lnTo>
                    <a:pt x="14031" y="119163"/>
                  </a:lnTo>
                  <a:lnTo>
                    <a:pt x="10680" y="120000"/>
                  </a:lnTo>
                  <a:lnTo>
                    <a:pt x="6701" y="119665"/>
                  </a:lnTo>
                  <a:lnTo>
                    <a:pt x="3350" y="118326"/>
                  </a:lnTo>
                  <a:lnTo>
                    <a:pt x="1047" y="115983"/>
                  </a:lnTo>
                  <a:lnTo>
                    <a:pt x="0" y="112970"/>
                  </a:lnTo>
                  <a:lnTo>
                    <a:pt x="418" y="110125"/>
                  </a:lnTo>
                  <a:lnTo>
                    <a:pt x="2303" y="107447"/>
                  </a:lnTo>
                  <a:lnTo>
                    <a:pt x="102827" y="2510"/>
                  </a:lnTo>
                  <a:lnTo>
                    <a:pt x="105968" y="502"/>
                  </a:lnTo>
                  <a:lnTo>
                    <a:pt x="109319"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5"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7" name="Google Shape;207;p14"/>
          <p:cNvSpPr txBox="1"/>
          <p:nvPr>
            <p:ph idx="12" type="sldNum"/>
          </p:nvPr>
        </p:nvSpPr>
        <p:spPr>
          <a:xfrm>
            <a:off x="8122757" y="6363712"/>
            <a:ext cx="861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a:solidFill>
                  <a:schemeClr val="accent2"/>
                </a:solidFill>
                <a:latin typeface="Arial"/>
                <a:ea typeface="Arial"/>
                <a:cs typeface="Arial"/>
                <a:sym typeface="Arial"/>
              </a:defRPr>
            </a:lvl1pPr>
            <a:lvl2pPr indent="0" lvl="1" marL="0" marR="0" rtl="0" algn="r">
              <a:spcBef>
                <a:spcPts val="0"/>
              </a:spcBef>
              <a:buNone/>
              <a:defRPr b="0" sz="1200">
                <a:solidFill>
                  <a:schemeClr val="accent2"/>
                </a:solidFill>
                <a:latin typeface="Arial"/>
                <a:ea typeface="Arial"/>
                <a:cs typeface="Arial"/>
                <a:sym typeface="Arial"/>
              </a:defRPr>
            </a:lvl2pPr>
            <a:lvl3pPr indent="0" lvl="2" marL="0" marR="0" rtl="0" algn="r">
              <a:spcBef>
                <a:spcPts val="0"/>
              </a:spcBef>
              <a:buNone/>
              <a:defRPr b="0" sz="1200">
                <a:solidFill>
                  <a:schemeClr val="accent2"/>
                </a:solidFill>
                <a:latin typeface="Arial"/>
                <a:ea typeface="Arial"/>
                <a:cs typeface="Arial"/>
                <a:sym typeface="Arial"/>
              </a:defRPr>
            </a:lvl3pPr>
            <a:lvl4pPr indent="0" lvl="3" marL="0" marR="0" rtl="0" algn="r">
              <a:spcBef>
                <a:spcPts val="0"/>
              </a:spcBef>
              <a:buNone/>
              <a:defRPr b="0" sz="1200">
                <a:solidFill>
                  <a:schemeClr val="accent2"/>
                </a:solidFill>
                <a:latin typeface="Arial"/>
                <a:ea typeface="Arial"/>
                <a:cs typeface="Arial"/>
                <a:sym typeface="Arial"/>
              </a:defRPr>
            </a:lvl4pPr>
            <a:lvl5pPr indent="0" lvl="4" marL="0" marR="0" rtl="0" algn="r">
              <a:spcBef>
                <a:spcPts val="0"/>
              </a:spcBef>
              <a:buNone/>
              <a:defRPr b="0" sz="1200">
                <a:solidFill>
                  <a:schemeClr val="accent2"/>
                </a:solidFill>
                <a:latin typeface="Arial"/>
                <a:ea typeface="Arial"/>
                <a:cs typeface="Arial"/>
                <a:sym typeface="Arial"/>
              </a:defRPr>
            </a:lvl5pPr>
            <a:lvl6pPr indent="0" lvl="5" marL="0" marR="0" rtl="0" algn="r">
              <a:spcBef>
                <a:spcPts val="0"/>
              </a:spcBef>
              <a:buNone/>
              <a:defRPr b="0" sz="1200">
                <a:solidFill>
                  <a:schemeClr val="accent2"/>
                </a:solidFill>
                <a:latin typeface="Arial"/>
                <a:ea typeface="Arial"/>
                <a:cs typeface="Arial"/>
                <a:sym typeface="Arial"/>
              </a:defRPr>
            </a:lvl6pPr>
            <a:lvl7pPr indent="0" lvl="6" marL="0" marR="0" rtl="0" algn="r">
              <a:spcBef>
                <a:spcPts val="0"/>
              </a:spcBef>
              <a:buNone/>
              <a:defRPr b="0" sz="1200">
                <a:solidFill>
                  <a:schemeClr val="accent2"/>
                </a:solidFill>
                <a:latin typeface="Arial"/>
                <a:ea typeface="Arial"/>
                <a:cs typeface="Arial"/>
                <a:sym typeface="Arial"/>
              </a:defRPr>
            </a:lvl7pPr>
            <a:lvl8pPr indent="0" lvl="7" marL="0" marR="0" rtl="0" algn="r">
              <a:spcBef>
                <a:spcPts val="0"/>
              </a:spcBef>
              <a:buNone/>
              <a:defRPr b="0" sz="1200">
                <a:solidFill>
                  <a:schemeClr val="accent2"/>
                </a:solidFill>
                <a:latin typeface="Arial"/>
                <a:ea typeface="Arial"/>
                <a:cs typeface="Arial"/>
                <a:sym typeface="Arial"/>
              </a:defRPr>
            </a:lvl8pPr>
            <a:lvl9pPr indent="0" lvl="8" marL="0" marR="0" rtl="0" algn="r">
              <a:spcBef>
                <a:spcPts val="0"/>
              </a:spcBef>
              <a:buNone/>
              <a:defRPr b="0" sz="12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6" name="Shape 56"/>
        <p:cNvGrpSpPr/>
        <p:nvPr/>
      </p:nvGrpSpPr>
      <p:grpSpPr>
        <a:xfrm>
          <a:off x="0" y="0"/>
          <a:ext cx="0" cy="0"/>
          <a:chOff x="0" y="0"/>
          <a:chExt cx="0" cy="0"/>
        </a:xfrm>
      </p:grpSpPr>
      <p:sp>
        <p:nvSpPr>
          <p:cNvPr id="57" name="Google Shape;57;p3"/>
          <p:cNvSpPr txBox="1"/>
          <p:nvPr>
            <p:ph type="title"/>
          </p:nvPr>
        </p:nvSpPr>
        <p:spPr>
          <a:xfrm>
            <a:off x="380010" y="-4950"/>
            <a:ext cx="6222600" cy="12243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lt1"/>
              </a:buClr>
              <a:buSzPts val="1400"/>
              <a:buFont typeface="Arial"/>
              <a:buNone/>
              <a:defRPr b="1" i="0" sz="2400" u="none" cap="none" strike="noStrike">
                <a:solidFill>
                  <a:schemeClr val="lt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58" name="Google Shape;58;p3"/>
          <p:cNvSpPr txBox="1"/>
          <p:nvPr>
            <p:ph idx="1" type="body"/>
          </p:nvPr>
        </p:nvSpPr>
        <p:spPr>
          <a:xfrm>
            <a:off x="380010" y="1481446"/>
            <a:ext cx="8384100" cy="45261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accent1"/>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spcBef>
                <a:spcPts val="480"/>
              </a:spcBef>
              <a:spcAft>
                <a:spcPts val="0"/>
              </a:spcAft>
              <a:buClr>
                <a:schemeClr val="accent1"/>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spcBef>
                <a:spcPts val="4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9" name="Google Shape;59;p3"/>
          <p:cNvSpPr txBox="1"/>
          <p:nvPr>
            <p:ph idx="12" type="sldNum"/>
          </p:nvPr>
        </p:nvSpPr>
        <p:spPr>
          <a:xfrm>
            <a:off x="8122757" y="6363712"/>
            <a:ext cx="861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a:solidFill>
                  <a:schemeClr val="accent2"/>
                </a:solidFill>
                <a:latin typeface="Arial"/>
                <a:ea typeface="Arial"/>
                <a:cs typeface="Arial"/>
                <a:sym typeface="Arial"/>
              </a:defRPr>
            </a:lvl1pPr>
            <a:lvl2pPr indent="0" lvl="1" marL="0" marR="0" rtl="0" algn="r">
              <a:spcBef>
                <a:spcPts val="0"/>
              </a:spcBef>
              <a:buNone/>
              <a:defRPr b="0" sz="1200">
                <a:solidFill>
                  <a:schemeClr val="accent2"/>
                </a:solidFill>
                <a:latin typeface="Arial"/>
                <a:ea typeface="Arial"/>
                <a:cs typeface="Arial"/>
                <a:sym typeface="Arial"/>
              </a:defRPr>
            </a:lvl2pPr>
            <a:lvl3pPr indent="0" lvl="2" marL="0" marR="0" rtl="0" algn="r">
              <a:spcBef>
                <a:spcPts val="0"/>
              </a:spcBef>
              <a:buNone/>
              <a:defRPr b="0" sz="1200">
                <a:solidFill>
                  <a:schemeClr val="accent2"/>
                </a:solidFill>
                <a:latin typeface="Arial"/>
                <a:ea typeface="Arial"/>
                <a:cs typeface="Arial"/>
                <a:sym typeface="Arial"/>
              </a:defRPr>
            </a:lvl3pPr>
            <a:lvl4pPr indent="0" lvl="3" marL="0" marR="0" rtl="0" algn="r">
              <a:spcBef>
                <a:spcPts val="0"/>
              </a:spcBef>
              <a:buNone/>
              <a:defRPr b="0" sz="1200">
                <a:solidFill>
                  <a:schemeClr val="accent2"/>
                </a:solidFill>
                <a:latin typeface="Arial"/>
                <a:ea typeface="Arial"/>
                <a:cs typeface="Arial"/>
                <a:sym typeface="Arial"/>
              </a:defRPr>
            </a:lvl4pPr>
            <a:lvl5pPr indent="0" lvl="4" marL="0" marR="0" rtl="0" algn="r">
              <a:spcBef>
                <a:spcPts val="0"/>
              </a:spcBef>
              <a:buNone/>
              <a:defRPr b="0" sz="1200">
                <a:solidFill>
                  <a:schemeClr val="accent2"/>
                </a:solidFill>
                <a:latin typeface="Arial"/>
                <a:ea typeface="Arial"/>
                <a:cs typeface="Arial"/>
                <a:sym typeface="Arial"/>
              </a:defRPr>
            </a:lvl5pPr>
            <a:lvl6pPr indent="0" lvl="5" marL="0" marR="0" rtl="0" algn="r">
              <a:spcBef>
                <a:spcPts val="0"/>
              </a:spcBef>
              <a:buNone/>
              <a:defRPr b="0" sz="1200">
                <a:solidFill>
                  <a:schemeClr val="accent2"/>
                </a:solidFill>
                <a:latin typeface="Arial"/>
                <a:ea typeface="Arial"/>
                <a:cs typeface="Arial"/>
                <a:sym typeface="Arial"/>
              </a:defRPr>
            </a:lvl6pPr>
            <a:lvl7pPr indent="0" lvl="6" marL="0" marR="0" rtl="0" algn="r">
              <a:spcBef>
                <a:spcPts val="0"/>
              </a:spcBef>
              <a:buNone/>
              <a:defRPr b="0" sz="1200">
                <a:solidFill>
                  <a:schemeClr val="accent2"/>
                </a:solidFill>
                <a:latin typeface="Arial"/>
                <a:ea typeface="Arial"/>
                <a:cs typeface="Arial"/>
                <a:sym typeface="Arial"/>
              </a:defRPr>
            </a:lvl7pPr>
            <a:lvl8pPr indent="0" lvl="7" marL="0" marR="0" rtl="0" algn="r">
              <a:spcBef>
                <a:spcPts val="0"/>
              </a:spcBef>
              <a:buNone/>
              <a:defRPr b="0" sz="1200">
                <a:solidFill>
                  <a:schemeClr val="accent2"/>
                </a:solidFill>
                <a:latin typeface="Arial"/>
                <a:ea typeface="Arial"/>
                <a:cs typeface="Arial"/>
                <a:sym typeface="Arial"/>
              </a:defRPr>
            </a:lvl8pPr>
            <a:lvl9pPr indent="0" lvl="8" marL="0" marR="0" rtl="0" algn="r">
              <a:spcBef>
                <a:spcPts val="0"/>
              </a:spcBef>
              <a:buNone/>
              <a:defRPr b="0" sz="12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60" name="Shape 60"/>
        <p:cNvGrpSpPr/>
        <p:nvPr/>
      </p:nvGrpSpPr>
      <p:grpSpPr>
        <a:xfrm>
          <a:off x="0" y="0"/>
          <a:ext cx="0" cy="0"/>
          <a:chOff x="0" y="0"/>
          <a:chExt cx="0" cy="0"/>
        </a:xfrm>
      </p:grpSpPr>
      <p:pic>
        <p:nvPicPr>
          <p:cNvPr id="61" name="Google Shape;61;p4"/>
          <p:cNvPicPr preferRelativeResize="0"/>
          <p:nvPr/>
        </p:nvPicPr>
        <p:blipFill rotWithShape="1">
          <a:blip r:embed="rId2">
            <a:alphaModFix/>
          </a:blip>
          <a:srcRect b="1376" l="0" r="0" t="33088"/>
          <a:stretch/>
        </p:blipFill>
        <p:spPr>
          <a:xfrm flipH="1" rot="10800000">
            <a:off x="0" y="-22"/>
            <a:ext cx="9144000" cy="5030100"/>
          </a:xfrm>
          <a:prstGeom prst="rect">
            <a:avLst/>
          </a:prstGeom>
          <a:noFill/>
          <a:ln>
            <a:noFill/>
          </a:ln>
        </p:spPr>
      </p:pic>
      <p:grpSp>
        <p:nvGrpSpPr>
          <p:cNvPr id="62" name="Google Shape;62;p4"/>
          <p:cNvGrpSpPr/>
          <p:nvPr/>
        </p:nvGrpSpPr>
        <p:grpSpPr>
          <a:xfrm>
            <a:off x="496230" y="5451904"/>
            <a:ext cx="3105575" cy="975060"/>
            <a:chOff x="2814452" y="4625522"/>
            <a:chExt cx="5459872" cy="1714241"/>
          </a:xfrm>
        </p:grpSpPr>
        <p:sp>
          <p:nvSpPr>
            <p:cNvPr id="63" name="Google Shape;63;p4"/>
            <p:cNvSpPr/>
            <p:nvPr/>
          </p:nvSpPr>
          <p:spPr>
            <a:xfrm>
              <a:off x="2814452" y="5818063"/>
              <a:ext cx="523800" cy="508500"/>
            </a:xfrm>
            <a:custGeom>
              <a:rect b="b" l="l" r="r" t="t"/>
              <a:pathLst>
                <a:path extrusionOk="0" h="120000" w="120000">
                  <a:moveTo>
                    <a:pt x="21304" y="17686"/>
                  </a:moveTo>
                  <a:lnTo>
                    <a:pt x="21304" y="53955"/>
                  </a:lnTo>
                  <a:lnTo>
                    <a:pt x="66739" y="53955"/>
                  </a:lnTo>
                  <a:lnTo>
                    <a:pt x="74347" y="53955"/>
                  </a:lnTo>
                  <a:lnTo>
                    <a:pt x="81304" y="53283"/>
                  </a:lnTo>
                  <a:lnTo>
                    <a:pt x="86521" y="51716"/>
                  </a:lnTo>
                  <a:lnTo>
                    <a:pt x="90652" y="49701"/>
                  </a:lnTo>
                  <a:lnTo>
                    <a:pt x="93695" y="46119"/>
                  </a:lnTo>
                  <a:lnTo>
                    <a:pt x="95652" y="41865"/>
                  </a:lnTo>
                  <a:lnTo>
                    <a:pt x="96304" y="36044"/>
                  </a:lnTo>
                  <a:lnTo>
                    <a:pt x="95652" y="30223"/>
                  </a:lnTo>
                  <a:lnTo>
                    <a:pt x="93695" y="25522"/>
                  </a:lnTo>
                  <a:lnTo>
                    <a:pt x="90652" y="22388"/>
                  </a:lnTo>
                  <a:lnTo>
                    <a:pt x="86521" y="19925"/>
                  </a:lnTo>
                  <a:lnTo>
                    <a:pt x="81304" y="18805"/>
                  </a:lnTo>
                  <a:lnTo>
                    <a:pt x="74347" y="17910"/>
                  </a:lnTo>
                  <a:lnTo>
                    <a:pt x="66739" y="17686"/>
                  </a:lnTo>
                  <a:lnTo>
                    <a:pt x="21304" y="17686"/>
                  </a:lnTo>
                  <a:close/>
                  <a:moveTo>
                    <a:pt x="0" y="0"/>
                  </a:moveTo>
                  <a:lnTo>
                    <a:pt x="70217" y="0"/>
                  </a:lnTo>
                  <a:lnTo>
                    <a:pt x="81956" y="447"/>
                  </a:lnTo>
                  <a:lnTo>
                    <a:pt x="91739" y="2014"/>
                  </a:lnTo>
                  <a:lnTo>
                    <a:pt x="100217" y="4253"/>
                  </a:lnTo>
                  <a:lnTo>
                    <a:pt x="106521" y="8283"/>
                  </a:lnTo>
                  <a:lnTo>
                    <a:pt x="111521" y="12985"/>
                  </a:lnTo>
                  <a:lnTo>
                    <a:pt x="115000" y="19253"/>
                  </a:lnTo>
                  <a:lnTo>
                    <a:pt x="116956" y="26641"/>
                  </a:lnTo>
                  <a:lnTo>
                    <a:pt x="117608" y="35149"/>
                  </a:lnTo>
                  <a:lnTo>
                    <a:pt x="116956" y="43432"/>
                  </a:lnTo>
                  <a:lnTo>
                    <a:pt x="115000" y="50373"/>
                  </a:lnTo>
                  <a:lnTo>
                    <a:pt x="111521" y="56417"/>
                  </a:lnTo>
                  <a:lnTo>
                    <a:pt x="107391" y="60895"/>
                  </a:lnTo>
                  <a:lnTo>
                    <a:pt x="102826" y="64925"/>
                  </a:lnTo>
                  <a:lnTo>
                    <a:pt x="97173" y="67611"/>
                  </a:lnTo>
                  <a:lnTo>
                    <a:pt x="91521" y="69626"/>
                  </a:lnTo>
                  <a:lnTo>
                    <a:pt x="85434" y="70298"/>
                  </a:lnTo>
                  <a:lnTo>
                    <a:pt x="83478" y="70298"/>
                  </a:lnTo>
                  <a:lnTo>
                    <a:pt x="120000" y="120000"/>
                  </a:lnTo>
                  <a:lnTo>
                    <a:pt x="93695" y="120000"/>
                  </a:lnTo>
                  <a:lnTo>
                    <a:pt x="59565" y="72313"/>
                  </a:lnTo>
                  <a:lnTo>
                    <a:pt x="59565" y="71865"/>
                  </a:lnTo>
                  <a:lnTo>
                    <a:pt x="21304" y="71865"/>
                  </a:lnTo>
                  <a:lnTo>
                    <a:pt x="21304" y="120000"/>
                  </a:lnTo>
                  <a:lnTo>
                    <a:pt x="0" y="120000"/>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 name="Google Shape;64;p4"/>
            <p:cNvSpPr/>
            <p:nvPr/>
          </p:nvSpPr>
          <p:spPr>
            <a:xfrm>
              <a:off x="3467172" y="5818063"/>
              <a:ext cx="462900" cy="508500"/>
            </a:xfrm>
            <a:custGeom>
              <a:rect b="b" l="l" r="r" t="t"/>
              <a:pathLst>
                <a:path extrusionOk="0" h="120000" w="120000">
                  <a:moveTo>
                    <a:pt x="0" y="0"/>
                  </a:moveTo>
                  <a:lnTo>
                    <a:pt x="108196" y="0"/>
                  </a:lnTo>
                  <a:lnTo>
                    <a:pt x="111885" y="447"/>
                  </a:lnTo>
                  <a:lnTo>
                    <a:pt x="114836" y="2686"/>
                  </a:lnTo>
                  <a:lnTo>
                    <a:pt x="117049" y="5597"/>
                  </a:lnTo>
                  <a:lnTo>
                    <a:pt x="118032" y="8955"/>
                  </a:lnTo>
                  <a:lnTo>
                    <a:pt x="117049" y="12537"/>
                  </a:lnTo>
                  <a:lnTo>
                    <a:pt x="114836" y="15671"/>
                  </a:lnTo>
                  <a:lnTo>
                    <a:pt x="111885" y="17686"/>
                  </a:lnTo>
                  <a:lnTo>
                    <a:pt x="108196" y="18358"/>
                  </a:lnTo>
                  <a:lnTo>
                    <a:pt x="23852" y="18358"/>
                  </a:lnTo>
                  <a:lnTo>
                    <a:pt x="23852" y="48805"/>
                  </a:lnTo>
                  <a:lnTo>
                    <a:pt x="87049" y="48805"/>
                  </a:lnTo>
                  <a:lnTo>
                    <a:pt x="90983" y="49701"/>
                  </a:lnTo>
                  <a:lnTo>
                    <a:pt x="94426" y="51716"/>
                  </a:lnTo>
                  <a:lnTo>
                    <a:pt x="96393" y="54402"/>
                  </a:lnTo>
                  <a:lnTo>
                    <a:pt x="97377" y="57985"/>
                  </a:lnTo>
                  <a:lnTo>
                    <a:pt x="96393" y="61791"/>
                  </a:lnTo>
                  <a:lnTo>
                    <a:pt x="94426" y="64477"/>
                  </a:lnTo>
                  <a:lnTo>
                    <a:pt x="90983" y="66492"/>
                  </a:lnTo>
                  <a:lnTo>
                    <a:pt x="87049" y="67164"/>
                  </a:lnTo>
                  <a:lnTo>
                    <a:pt x="23852" y="67164"/>
                  </a:lnTo>
                  <a:lnTo>
                    <a:pt x="23852" y="101641"/>
                  </a:lnTo>
                  <a:lnTo>
                    <a:pt x="110163" y="101641"/>
                  </a:lnTo>
                  <a:lnTo>
                    <a:pt x="114098" y="102313"/>
                  </a:lnTo>
                  <a:lnTo>
                    <a:pt x="117540" y="104328"/>
                  </a:lnTo>
                  <a:lnTo>
                    <a:pt x="119754" y="107014"/>
                  </a:lnTo>
                  <a:lnTo>
                    <a:pt x="120000" y="110597"/>
                  </a:lnTo>
                  <a:lnTo>
                    <a:pt x="119754" y="114626"/>
                  </a:lnTo>
                  <a:lnTo>
                    <a:pt x="117540" y="117313"/>
                  </a:lnTo>
                  <a:lnTo>
                    <a:pt x="114098" y="119328"/>
                  </a:lnTo>
                  <a:lnTo>
                    <a:pt x="110163" y="120000"/>
                  </a:lnTo>
                  <a:lnTo>
                    <a:pt x="0" y="120000"/>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 name="Google Shape;65;p4"/>
            <p:cNvSpPr/>
            <p:nvPr/>
          </p:nvSpPr>
          <p:spPr>
            <a:xfrm>
              <a:off x="4041148" y="5818063"/>
              <a:ext cx="541800" cy="508500"/>
            </a:xfrm>
            <a:custGeom>
              <a:rect b="b" l="l" r="r" t="t"/>
              <a:pathLst>
                <a:path extrusionOk="0" h="120000" w="120000">
                  <a:moveTo>
                    <a:pt x="10087" y="0"/>
                  </a:moveTo>
                  <a:lnTo>
                    <a:pt x="13660" y="895"/>
                  </a:lnTo>
                  <a:lnTo>
                    <a:pt x="16602" y="2686"/>
                  </a:lnTo>
                  <a:lnTo>
                    <a:pt x="18704" y="5820"/>
                  </a:lnTo>
                  <a:lnTo>
                    <a:pt x="58844" y="96492"/>
                  </a:lnTo>
                  <a:lnTo>
                    <a:pt x="59894" y="98507"/>
                  </a:lnTo>
                  <a:lnTo>
                    <a:pt x="101716" y="5820"/>
                  </a:lnTo>
                  <a:lnTo>
                    <a:pt x="103817" y="2686"/>
                  </a:lnTo>
                  <a:lnTo>
                    <a:pt x="106760" y="447"/>
                  </a:lnTo>
                  <a:lnTo>
                    <a:pt x="110542" y="0"/>
                  </a:lnTo>
                  <a:lnTo>
                    <a:pt x="113695" y="447"/>
                  </a:lnTo>
                  <a:lnTo>
                    <a:pt x="116427" y="2014"/>
                  </a:lnTo>
                  <a:lnTo>
                    <a:pt x="118528" y="4701"/>
                  </a:lnTo>
                  <a:lnTo>
                    <a:pt x="120000" y="7835"/>
                  </a:lnTo>
                  <a:lnTo>
                    <a:pt x="120000" y="11417"/>
                  </a:lnTo>
                  <a:lnTo>
                    <a:pt x="119369" y="15000"/>
                  </a:lnTo>
                  <a:lnTo>
                    <a:pt x="70823" y="120000"/>
                  </a:lnTo>
                  <a:lnTo>
                    <a:pt x="48966" y="120000"/>
                  </a:lnTo>
                  <a:lnTo>
                    <a:pt x="1260" y="15000"/>
                  </a:lnTo>
                  <a:lnTo>
                    <a:pt x="0" y="11417"/>
                  </a:lnTo>
                  <a:lnTo>
                    <a:pt x="420" y="7835"/>
                  </a:lnTo>
                  <a:lnTo>
                    <a:pt x="1471" y="4701"/>
                  </a:lnTo>
                  <a:lnTo>
                    <a:pt x="3782" y="2014"/>
                  </a:lnTo>
                  <a:lnTo>
                    <a:pt x="6725" y="447"/>
                  </a:lnTo>
                  <a:lnTo>
                    <a:pt x="10087"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 name="Google Shape;66;p4"/>
            <p:cNvSpPr/>
            <p:nvPr/>
          </p:nvSpPr>
          <p:spPr>
            <a:xfrm>
              <a:off x="4582868" y="5818063"/>
              <a:ext cx="608100" cy="508500"/>
            </a:xfrm>
            <a:custGeom>
              <a:rect b="b" l="l" r="r" t="t"/>
              <a:pathLst>
                <a:path extrusionOk="0" h="120000" w="120000">
                  <a:moveTo>
                    <a:pt x="60093" y="15671"/>
                  </a:moveTo>
                  <a:lnTo>
                    <a:pt x="37628" y="73432"/>
                  </a:lnTo>
                  <a:lnTo>
                    <a:pt x="82932" y="73432"/>
                  </a:lnTo>
                  <a:lnTo>
                    <a:pt x="60093" y="15671"/>
                  </a:lnTo>
                  <a:close/>
                  <a:moveTo>
                    <a:pt x="49422" y="0"/>
                  </a:moveTo>
                  <a:lnTo>
                    <a:pt x="71326" y="0"/>
                  </a:lnTo>
                  <a:lnTo>
                    <a:pt x="120000" y="120000"/>
                  </a:lnTo>
                  <a:lnTo>
                    <a:pt x="100717" y="120000"/>
                  </a:lnTo>
                  <a:lnTo>
                    <a:pt x="90234" y="92686"/>
                  </a:lnTo>
                  <a:lnTo>
                    <a:pt x="89859" y="91791"/>
                  </a:lnTo>
                  <a:lnTo>
                    <a:pt x="30140" y="91791"/>
                  </a:lnTo>
                  <a:lnTo>
                    <a:pt x="19282" y="120000"/>
                  </a:lnTo>
                  <a:lnTo>
                    <a:pt x="0" y="120000"/>
                  </a:lnTo>
                  <a:lnTo>
                    <a:pt x="49422"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 name="Google Shape;67;p4"/>
            <p:cNvSpPr/>
            <p:nvPr/>
          </p:nvSpPr>
          <p:spPr>
            <a:xfrm>
              <a:off x="5169177" y="5818063"/>
              <a:ext cx="555000" cy="508500"/>
            </a:xfrm>
            <a:custGeom>
              <a:rect b="b" l="l" r="r" t="t"/>
              <a:pathLst>
                <a:path extrusionOk="0" h="120000" w="120000">
                  <a:moveTo>
                    <a:pt x="8615" y="0"/>
                  </a:moveTo>
                  <a:lnTo>
                    <a:pt x="111794" y="0"/>
                  </a:lnTo>
                  <a:lnTo>
                    <a:pt x="114871" y="447"/>
                  </a:lnTo>
                  <a:lnTo>
                    <a:pt x="117743" y="2686"/>
                  </a:lnTo>
                  <a:lnTo>
                    <a:pt x="119589" y="5597"/>
                  </a:lnTo>
                  <a:lnTo>
                    <a:pt x="120000" y="8955"/>
                  </a:lnTo>
                  <a:lnTo>
                    <a:pt x="119589" y="12537"/>
                  </a:lnTo>
                  <a:lnTo>
                    <a:pt x="117743" y="15671"/>
                  </a:lnTo>
                  <a:lnTo>
                    <a:pt x="114871" y="17686"/>
                  </a:lnTo>
                  <a:lnTo>
                    <a:pt x="111794" y="18358"/>
                  </a:lnTo>
                  <a:lnTo>
                    <a:pt x="70153" y="18358"/>
                  </a:lnTo>
                  <a:lnTo>
                    <a:pt x="70153" y="120000"/>
                  </a:lnTo>
                  <a:lnTo>
                    <a:pt x="50051" y="120000"/>
                  </a:lnTo>
                  <a:lnTo>
                    <a:pt x="50051" y="18358"/>
                  </a:lnTo>
                  <a:lnTo>
                    <a:pt x="8615" y="18358"/>
                  </a:lnTo>
                  <a:lnTo>
                    <a:pt x="5333" y="17686"/>
                  </a:lnTo>
                  <a:lnTo>
                    <a:pt x="2461" y="15671"/>
                  </a:lnTo>
                  <a:lnTo>
                    <a:pt x="820" y="12537"/>
                  </a:lnTo>
                  <a:lnTo>
                    <a:pt x="0" y="8955"/>
                  </a:lnTo>
                  <a:lnTo>
                    <a:pt x="820" y="5597"/>
                  </a:lnTo>
                  <a:lnTo>
                    <a:pt x="2461" y="2686"/>
                  </a:lnTo>
                  <a:lnTo>
                    <a:pt x="5333" y="447"/>
                  </a:lnTo>
                  <a:lnTo>
                    <a:pt x="8615"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 name="Google Shape;68;p4"/>
            <p:cNvSpPr/>
            <p:nvPr/>
          </p:nvSpPr>
          <p:spPr>
            <a:xfrm>
              <a:off x="5831384" y="5818063"/>
              <a:ext cx="541800" cy="521700"/>
            </a:xfrm>
            <a:custGeom>
              <a:rect b="b" l="l" r="r" t="t"/>
              <a:pathLst>
                <a:path extrusionOk="0" h="120000" w="120000">
                  <a:moveTo>
                    <a:pt x="10297" y="0"/>
                  </a:moveTo>
                  <a:lnTo>
                    <a:pt x="14290" y="872"/>
                  </a:lnTo>
                  <a:lnTo>
                    <a:pt x="17653" y="3054"/>
                  </a:lnTo>
                  <a:lnTo>
                    <a:pt x="19754" y="6545"/>
                  </a:lnTo>
                  <a:lnTo>
                    <a:pt x="20595" y="10690"/>
                  </a:lnTo>
                  <a:lnTo>
                    <a:pt x="20595" y="65236"/>
                  </a:lnTo>
                  <a:lnTo>
                    <a:pt x="20595" y="69818"/>
                  </a:lnTo>
                  <a:lnTo>
                    <a:pt x="21225" y="74618"/>
                  </a:lnTo>
                  <a:lnTo>
                    <a:pt x="22066" y="79200"/>
                  </a:lnTo>
                  <a:lnTo>
                    <a:pt x="23537" y="83781"/>
                  </a:lnTo>
                  <a:lnTo>
                    <a:pt x="25639" y="87927"/>
                  </a:lnTo>
                  <a:lnTo>
                    <a:pt x="28581" y="91854"/>
                  </a:lnTo>
                  <a:lnTo>
                    <a:pt x="32784" y="95345"/>
                  </a:lnTo>
                  <a:lnTo>
                    <a:pt x="37828" y="97963"/>
                  </a:lnTo>
                  <a:lnTo>
                    <a:pt x="43712" y="100145"/>
                  </a:lnTo>
                  <a:lnTo>
                    <a:pt x="51488" y="101236"/>
                  </a:lnTo>
                  <a:lnTo>
                    <a:pt x="60105" y="101672"/>
                  </a:lnTo>
                  <a:lnTo>
                    <a:pt x="68931" y="101236"/>
                  </a:lnTo>
                  <a:lnTo>
                    <a:pt x="76287" y="100145"/>
                  </a:lnTo>
                  <a:lnTo>
                    <a:pt x="82171" y="97963"/>
                  </a:lnTo>
                  <a:lnTo>
                    <a:pt x="87425" y="95345"/>
                  </a:lnTo>
                  <a:lnTo>
                    <a:pt x="91418" y="91854"/>
                  </a:lnTo>
                  <a:lnTo>
                    <a:pt x="94360" y="87927"/>
                  </a:lnTo>
                  <a:lnTo>
                    <a:pt x="96462" y="83781"/>
                  </a:lnTo>
                  <a:lnTo>
                    <a:pt x="97933" y="79200"/>
                  </a:lnTo>
                  <a:lnTo>
                    <a:pt x="98774" y="74618"/>
                  </a:lnTo>
                  <a:lnTo>
                    <a:pt x="99404" y="69818"/>
                  </a:lnTo>
                  <a:lnTo>
                    <a:pt x="99404" y="65236"/>
                  </a:lnTo>
                  <a:lnTo>
                    <a:pt x="99404" y="10690"/>
                  </a:lnTo>
                  <a:lnTo>
                    <a:pt x="100245" y="6545"/>
                  </a:lnTo>
                  <a:lnTo>
                    <a:pt x="102346" y="3054"/>
                  </a:lnTo>
                  <a:lnTo>
                    <a:pt x="105709" y="872"/>
                  </a:lnTo>
                  <a:lnTo>
                    <a:pt x="109702" y="0"/>
                  </a:lnTo>
                  <a:lnTo>
                    <a:pt x="113695" y="872"/>
                  </a:lnTo>
                  <a:lnTo>
                    <a:pt x="117057" y="3054"/>
                  </a:lnTo>
                  <a:lnTo>
                    <a:pt x="119159" y="6545"/>
                  </a:lnTo>
                  <a:lnTo>
                    <a:pt x="120000" y="10690"/>
                  </a:lnTo>
                  <a:lnTo>
                    <a:pt x="120000" y="66763"/>
                  </a:lnTo>
                  <a:lnTo>
                    <a:pt x="119159" y="78109"/>
                  </a:lnTo>
                  <a:lnTo>
                    <a:pt x="117057" y="87709"/>
                  </a:lnTo>
                  <a:lnTo>
                    <a:pt x="113485" y="96436"/>
                  </a:lnTo>
                  <a:lnTo>
                    <a:pt x="107810" y="103636"/>
                  </a:lnTo>
                  <a:lnTo>
                    <a:pt x="101295" y="109309"/>
                  </a:lnTo>
                  <a:lnTo>
                    <a:pt x="93309" y="113890"/>
                  </a:lnTo>
                  <a:lnTo>
                    <a:pt x="83642" y="117381"/>
                  </a:lnTo>
                  <a:lnTo>
                    <a:pt x="72714" y="119345"/>
                  </a:lnTo>
                  <a:lnTo>
                    <a:pt x="60105" y="120000"/>
                  </a:lnTo>
                  <a:lnTo>
                    <a:pt x="47285" y="119345"/>
                  </a:lnTo>
                  <a:lnTo>
                    <a:pt x="36357" y="117381"/>
                  </a:lnTo>
                  <a:lnTo>
                    <a:pt x="26900" y="113890"/>
                  </a:lnTo>
                  <a:lnTo>
                    <a:pt x="18704" y="109309"/>
                  </a:lnTo>
                  <a:lnTo>
                    <a:pt x="12189" y="103636"/>
                  </a:lnTo>
                  <a:lnTo>
                    <a:pt x="6725" y="96436"/>
                  </a:lnTo>
                  <a:lnTo>
                    <a:pt x="2942" y="87709"/>
                  </a:lnTo>
                  <a:lnTo>
                    <a:pt x="840" y="78109"/>
                  </a:lnTo>
                  <a:lnTo>
                    <a:pt x="0" y="66763"/>
                  </a:lnTo>
                  <a:lnTo>
                    <a:pt x="0" y="10690"/>
                  </a:lnTo>
                  <a:lnTo>
                    <a:pt x="840" y="6545"/>
                  </a:lnTo>
                  <a:lnTo>
                    <a:pt x="2942" y="3054"/>
                  </a:lnTo>
                  <a:lnTo>
                    <a:pt x="6304" y="872"/>
                  </a:lnTo>
                  <a:lnTo>
                    <a:pt x="10297"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 name="Google Shape;69;p4"/>
            <p:cNvSpPr/>
            <p:nvPr/>
          </p:nvSpPr>
          <p:spPr>
            <a:xfrm>
              <a:off x="6530592" y="5818063"/>
              <a:ext cx="521700" cy="508500"/>
            </a:xfrm>
            <a:custGeom>
              <a:rect b="b" l="l" r="r" t="t"/>
              <a:pathLst>
                <a:path extrusionOk="0" h="120000" w="120000">
                  <a:moveTo>
                    <a:pt x="20945" y="17686"/>
                  </a:moveTo>
                  <a:lnTo>
                    <a:pt x="20945" y="53955"/>
                  </a:lnTo>
                  <a:lnTo>
                    <a:pt x="66981" y="53955"/>
                  </a:lnTo>
                  <a:lnTo>
                    <a:pt x="74618" y="53955"/>
                  </a:lnTo>
                  <a:lnTo>
                    <a:pt x="81163" y="53283"/>
                  </a:lnTo>
                  <a:lnTo>
                    <a:pt x="86836" y="51716"/>
                  </a:lnTo>
                  <a:lnTo>
                    <a:pt x="90981" y="49701"/>
                  </a:lnTo>
                  <a:lnTo>
                    <a:pt x="94036" y="46119"/>
                  </a:lnTo>
                  <a:lnTo>
                    <a:pt x="96000" y="41865"/>
                  </a:lnTo>
                  <a:lnTo>
                    <a:pt x="96654" y="36044"/>
                  </a:lnTo>
                  <a:lnTo>
                    <a:pt x="96000" y="30223"/>
                  </a:lnTo>
                  <a:lnTo>
                    <a:pt x="94036" y="25522"/>
                  </a:lnTo>
                  <a:lnTo>
                    <a:pt x="90981" y="22388"/>
                  </a:lnTo>
                  <a:lnTo>
                    <a:pt x="86836" y="19925"/>
                  </a:lnTo>
                  <a:lnTo>
                    <a:pt x="81163" y="18805"/>
                  </a:lnTo>
                  <a:lnTo>
                    <a:pt x="74618" y="17910"/>
                  </a:lnTo>
                  <a:lnTo>
                    <a:pt x="66981" y="17686"/>
                  </a:lnTo>
                  <a:lnTo>
                    <a:pt x="20945" y="17686"/>
                  </a:lnTo>
                  <a:close/>
                  <a:moveTo>
                    <a:pt x="0" y="0"/>
                  </a:moveTo>
                  <a:lnTo>
                    <a:pt x="70472" y="0"/>
                  </a:lnTo>
                  <a:lnTo>
                    <a:pt x="82254" y="447"/>
                  </a:lnTo>
                  <a:lnTo>
                    <a:pt x="92072" y="2014"/>
                  </a:lnTo>
                  <a:lnTo>
                    <a:pt x="100145" y="4253"/>
                  </a:lnTo>
                  <a:lnTo>
                    <a:pt x="106690" y="8283"/>
                  </a:lnTo>
                  <a:lnTo>
                    <a:pt x="111490" y="12985"/>
                  </a:lnTo>
                  <a:lnTo>
                    <a:pt x="114981" y="19253"/>
                  </a:lnTo>
                  <a:lnTo>
                    <a:pt x="117163" y="26641"/>
                  </a:lnTo>
                  <a:lnTo>
                    <a:pt x="117600" y="35149"/>
                  </a:lnTo>
                  <a:lnTo>
                    <a:pt x="117163" y="43432"/>
                  </a:lnTo>
                  <a:lnTo>
                    <a:pt x="114981" y="50373"/>
                  </a:lnTo>
                  <a:lnTo>
                    <a:pt x="111927" y="56417"/>
                  </a:lnTo>
                  <a:lnTo>
                    <a:pt x="107781" y="60895"/>
                  </a:lnTo>
                  <a:lnTo>
                    <a:pt x="102763" y="64925"/>
                  </a:lnTo>
                  <a:lnTo>
                    <a:pt x="97527" y="67611"/>
                  </a:lnTo>
                  <a:lnTo>
                    <a:pt x="91418" y="69626"/>
                  </a:lnTo>
                  <a:lnTo>
                    <a:pt x="85745" y="70298"/>
                  </a:lnTo>
                  <a:lnTo>
                    <a:pt x="83781" y="70298"/>
                  </a:lnTo>
                  <a:lnTo>
                    <a:pt x="120000" y="120000"/>
                  </a:lnTo>
                  <a:lnTo>
                    <a:pt x="94036" y="120000"/>
                  </a:lnTo>
                  <a:lnTo>
                    <a:pt x="59781" y="72313"/>
                  </a:lnTo>
                  <a:lnTo>
                    <a:pt x="59345" y="71865"/>
                  </a:lnTo>
                  <a:lnTo>
                    <a:pt x="20945" y="71865"/>
                  </a:lnTo>
                  <a:lnTo>
                    <a:pt x="20945" y="120000"/>
                  </a:lnTo>
                  <a:lnTo>
                    <a:pt x="0" y="120000"/>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 name="Google Shape;70;p4"/>
            <p:cNvSpPr/>
            <p:nvPr/>
          </p:nvSpPr>
          <p:spPr>
            <a:xfrm>
              <a:off x="7183312" y="5818063"/>
              <a:ext cx="462900" cy="508500"/>
            </a:xfrm>
            <a:custGeom>
              <a:rect b="b" l="l" r="r" t="t"/>
              <a:pathLst>
                <a:path extrusionOk="0" h="120000" w="120000">
                  <a:moveTo>
                    <a:pt x="0" y="0"/>
                  </a:moveTo>
                  <a:lnTo>
                    <a:pt x="107704" y="0"/>
                  </a:lnTo>
                  <a:lnTo>
                    <a:pt x="111393" y="447"/>
                  </a:lnTo>
                  <a:lnTo>
                    <a:pt x="114836" y="2686"/>
                  </a:lnTo>
                  <a:lnTo>
                    <a:pt x="117049" y="5597"/>
                  </a:lnTo>
                  <a:lnTo>
                    <a:pt x="118032" y="8955"/>
                  </a:lnTo>
                  <a:lnTo>
                    <a:pt x="117049" y="12537"/>
                  </a:lnTo>
                  <a:lnTo>
                    <a:pt x="114836" y="15671"/>
                  </a:lnTo>
                  <a:lnTo>
                    <a:pt x="111393" y="17686"/>
                  </a:lnTo>
                  <a:lnTo>
                    <a:pt x="107704" y="18358"/>
                  </a:lnTo>
                  <a:lnTo>
                    <a:pt x="23852" y="18358"/>
                  </a:lnTo>
                  <a:lnTo>
                    <a:pt x="23852" y="48805"/>
                  </a:lnTo>
                  <a:lnTo>
                    <a:pt x="81885" y="48805"/>
                  </a:lnTo>
                  <a:lnTo>
                    <a:pt x="85819" y="49701"/>
                  </a:lnTo>
                  <a:lnTo>
                    <a:pt x="88770" y="51716"/>
                  </a:lnTo>
                  <a:lnTo>
                    <a:pt x="90983" y="54402"/>
                  </a:lnTo>
                  <a:lnTo>
                    <a:pt x="91721" y="57985"/>
                  </a:lnTo>
                  <a:lnTo>
                    <a:pt x="90983" y="61791"/>
                  </a:lnTo>
                  <a:lnTo>
                    <a:pt x="88770" y="64477"/>
                  </a:lnTo>
                  <a:lnTo>
                    <a:pt x="85819" y="66492"/>
                  </a:lnTo>
                  <a:lnTo>
                    <a:pt x="81885" y="67164"/>
                  </a:lnTo>
                  <a:lnTo>
                    <a:pt x="23852" y="67164"/>
                  </a:lnTo>
                  <a:lnTo>
                    <a:pt x="23852" y="101641"/>
                  </a:lnTo>
                  <a:lnTo>
                    <a:pt x="109672" y="101641"/>
                  </a:lnTo>
                  <a:lnTo>
                    <a:pt x="114098" y="102313"/>
                  </a:lnTo>
                  <a:lnTo>
                    <a:pt x="117049" y="104328"/>
                  </a:lnTo>
                  <a:lnTo>
                    <a:pt x="119262" y="107014"/>
                  </a:lnTo>
                  <a:lnTo>
                    <a:pt x="120000" y="110597"/>
                  </a:lnTo>
                  <a:lnTo>
                    <a:pt x="119262" y="114626"/>
                  </a:lnTo>
                  <a:lnTo>
                    <a:pt x="117049" y="117313"/>
                  </a:lnTo>
                  <a:lnTo>
                    <a:pt x="114098" y="119328"/>
                  </a:lnTo>
                  <a:lnTo>
                    <a:pt x="109672" y="120000"/>
                  </a:lnTo>
                  <a:lnTo>
                    <a:pt x="0" y="120000"/>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 name="Google Shape;71;p4"/>
            <p:cNvSpPr/>
            <p:nvPr/>
          </p:nvSpPr>
          <p:spPr>
            <a:xfrm>
              <a:off x="4647381" y="5515421"/>
              <a:ext cx="91200" cy="87300"/>
            </a:xfrm>
            <a:custGeom>
              <a:rect b="b" l="l" r="r" t="t"/>
              <a:pathLst>
                <a:path extrusionOk="0" h="120000" w="120000">
                  <a:moveTo>
                    <a:pt x="63750" y="0"/>
                  </a:moveTo>
                  <a:lnTo>
                    <a:pt x="66250" y="0"/>
                  </a:lnTo>
                  <a:lnTo>
                    <a:pt x="87500" y="6521"/>
                  </a:lnTo>
                  <a:lnTo>
                    <a:pt x="105000" y="19565"/>
                  </a:lnTo>
                  <a:lnTo>
                    <a:pt x="116250" y="40434"/>
                  </a:lnTo>
                  <a:lnTo>
                    <a:pt x="120000" y="63913"/>
                  </a:lnTo>
                  <a:lnTo>
                    <a:pt x="113750" y="86086"/>
                  </a:lnTo>
                  <a:lnTo>
                    <a:pt x="101250" y="104347"/>
                  </a:lnTo>
                  <a:lnTo>
                    <a:pt x="81250" y="118695"/>
                  </a:lnTo>
                  <a:lnTo>
                    <a:pt x="58750" y="120000"/>
                  </a:lnTo>
                  <a:lnTo>
                    <a:pt x="55000" y="120000"/>
                  </a:lnTo>
                  <a:lnTo>
                    <a:pt x="32500" y="113478"/>
                  </a:lnTo>
                  <a:lnTo>
                    <a:pt x="15000" y="100434"/>
                  </a:lnTo>
                  <a:lnTo>
                    <a:pt x="5000" y="79565"/>
                  </a:lnTo>
                  <a:lnTo>
                    <a:pt x="0" y="56086"/>
                  </a:lnTo>
                  <a:lnTo>
                    <a:pt x="6250" y="33913"/>
                  </a:lnTo>
                  <a:lnTo>
                    <a:pt x="20000" y="15652"/>
                  </a:lnTo>
                  <a:lnTo>
                    <a:pt x="40000" y="2608"/>
                  </a:lnTo>
                  <a:lnTo>
                    <a:pt x="63750"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 name="Google Shape;72;p4"/>
            <p:cNvSpPr/>
            <p:nvPr/>
          </p:nvSpPr>
          <p:spPr>
            <a:xfrm>
              <a:off x="4937689" y="5235549"/>
              <a:ext cx="130800" cy="157500"/>
            </a:xfrm>
            <a:custGeom>
              <a:rect b="b" l="l" r="r" t="t"/>
              <a:pathLst>
                <a:path extrusionOk="0" h="120000" w="120000">
                  <a:moveTo>
                    <a:pt x="34782" y="0"/>
                  </a:moveTo>
                  <a:lnTo>
                    <a:pt x="49565" y="1445"/>
                  </a:lnTo>
                  <a:lnTo>
                    <a:pt x="63478" y="6506"/>
                  </a:lnTo>
                  <a:lnTo>
                    <a:pt x="73913" y="15903"/>
                  </a:lnTo>
                  <a:lnTo>
                    <a:pt x="114782" y="69397"/>
                  </a:lnTo>
                  <a:lnTo>
                    <a:pt x="120000" y="81686"/>
                  </a:lnTo>
                  <a:lnTo>
                    <a:pt x="120000" y="94698"/>
                  </a:lnTo>
                  <a:lnTo>
                    <a:pt x="112173" y="105542"/>
                  </a:lnTo>
                  <a:lnTo>
                    <a:pt x="100000" y="114939"/>
                  </a:lnTo>
                  <a:lnTo>
                    <a:pt x="86086" y="119999"/>
                  </a:lnTo>
                  <a:lnTo>
                    <a:pt x="69565" y="118554"/>
                  </a:lnTo>
                  <a:lnTo>
                    <a:pt x="55652" y="113493"/>
                  </a:lnTo>
                  <a:lnTo>
                    <a:pt x="45217" y="103373"/>
                  </a:lnTo>
                  <a:lnTo>
                    <a:pt x="4347" y="50602"/>
                  </a:lnTo>
                  <a:lnTo>
                    <a:pt x="0" y="37590"/>
                  </a:lnTo>
                  <a:lnTo>
                    <a:pt x="0" y="25301"/>
                  </a:lnTo>
                  <a:lnTo>
                    <a:pt x="6956" y="12289"/>
                  </a:lnTo>
                  <a:lnTo>
                    <a:pt x="19130" y="5060"/>
                  </a:lnTo>
                  <a:lnTo>
                    <a:pt x="34782"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 name="Google Shape;73;p4"/>
            <p:cNvSpPr/>
            <p:nvPr/>
          </p:nvSpPr>
          <p:spPr>
            <a:xfrm>
              <a:off x="5278280" y="5018292"/>
              <a:ext cx="132900" cy="243900"/>
            </a:xfrm>
            <a:custGeom>
              <a:rect b="b" l="l" r="r" t="t"/>
              <a:pathLst>
                <a:path extrusionOk="0" h="120000" w="120000">
                  <a:moveTo>
                    <a:pt x="45428" y="0"/>
                  </a:moveTo>
                  <a:lnTo>
                    <a:pt x="58285" y="3268"/>
                  </a:lnTo>
                  <a:lnTo>
                    <a:pt x="70285" y="8871"/>
                  </a:lnTo>
                  <a:lnTo>
                    <a:pt x="76285" y="16342"/>
                  </a:lnTo>
                  <a:lnTo>
                    <a:pt x="120000" y="92918"/>
                  </a:lnTo>
                  <a:lnTo>
                    <a:pt x="120000" y="101789"/>
                  </a:lnTo>
                  <a:lnTo>
                    <a:pt x="115714" y="109260"/>
                  </a:lnTo>
                  <a:lnTo>
                    <a:pt x="104571" y="115797"/>
                  </a:lnTo>
                  <a:lnTo>
                    <a:pt x="90000" y="119066"/>
                  </a:lnTo>
                  <a:lnTo>
                    <a:pt x="75428" y="120000"/>
                  </a:lnTo>
                  <a:lnTo>
                    <a:pt x="60000" y="116731"/>
                  </a:lnTo>
                  <a:lnTo>
                    <a:pt x="49714" y="111595"/>
                  </a:lnTo>
                  <a:lnTo>
                    <a:pt x="42000" y="103657"/>
                  </a:lnTo>
                  <a:lnTo>
                    <a:pt x="0" y="27081"/>
                  </a:lnTo>
                  <a:lnTo>
                    <a:pt x="0" y="18677"/>
                  </a:lnTo>
                  <a:lnTo>
                    <a:pt x="4285" y="10739"/>
                  </a:lnTo>
                  <a:lnTo>
                    <a:pt x="15428" y="5136"/>
                  </a:lnTo>
                  <a:lnTo>
                    <a:pt x="28285" y="933"/>
                  </a:lnTo>
                  <a:lnTo>
                    <a:pt x="45428"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 name="Google Shape;74;p4"/>
            <p:cNvSpPr/>
            <p:nvPr/>
          </p:nvSpPr>
          <p:spPr>
            <a:xfrm>
              <a:off x="5649230" y="4842779"/>
              <a:ext cx="112800" cy="335700"/>
            </a:xfrm>
            <a:custGeom>
              <a:rect b="b" l="l" r="r" t="t"/>
              <a:pathLst>
                <a:path extrusionOk="0" h="120000" w="120000">
                  <a:moveTo>
                    <a:pt x="44369" y="0"/>
                  </a:moveTo>
                  <a:lnTo>
                    <a:pt x="63529" y="1355"/>
                  </a:lnTo>
                  <a:lnTo>
                    <a:pt x="77647" y="4067"/>
                  </a:lnTo>
                  <a:lnTo>
                    <a:pt x="87731" y="8813"/>
                  </a:lnTo>
                  <a:lnTo>
                    <a:pt x="93781" y="14915"/>
                  </a:lnTo>
                  <a:lnTo>
                    <a:pt x="120000" y="103728"/>
                  </a:lnTo>
                  <a:lnTo>
                    <a:pt x="115966" y="109491"/>
                  </a:lnTo>
                  <a:lnTo>
                    <a:pt x="107899" y="114915"/>
                  </a:lnTo>
                  <a:lnTo>
                    <a:pt x="93781" y="118305"/>
                  </a:lnTo>
                  <a:lnTo>
                    <a:pt x="75630" y="119999"/>
                  </a:lnTo>
                  <a:lnTo>
                    <a:pt x="58487" y="118983"/>
                  </a:lnTo>
                  <a:lnTo>
                    <a:pt x="42352" y="115932"/>
                  </a:lnTo>
                  <a:lnTo>
                    <a:pt x="32268" y="111186"/>
                  </a:lnTo>
                  <a:lnTo>
                    <a:pt x="26218" y="105423"/>
                  </a:lnTo>
                  <a:lnTo>
                    <a:pt x="0" y="16610"/>
                  </a:lnTo>
                  <a:lnTo>
                    <a:pt x="4033" y="10847"/>
                  </a:lnTo>
                  <a:lnTo>
                    <a:pt x="12100" y="5423"/>
                  </a:lnTo>
                  <a:lnTo>
                    <a:pt x="26218" y="1694"/>
                  </a:lnTo>
                  <a:lnTo>
                    <a:pt x="44369"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 name="Google Shape;75;p4"/>
            <p:cNvSpPr/>
            <p:nvPr/>
          </p:nvSpPr>
          <p:spPr>
            <a:xfrm>
              <a:off x="6026821" y="4720394"/>
              <a:ext cx="104400" cy="420300"/>
            </a:xfrm>
            <a:custGeom>
              <a:rect b="b" l="l" r="r" t="t"/>
              <a:pathLst>
                <a:path extrusionOk="0" h="120000" w="120000">
                  <a:moveTo>
                    <a:pt x="74181" y="0"/>
                  </a:moveTo>
                  <a:lnTo>
                    <a:pt x="93818" y="1354"/>
                  </a:lnTo>
                  <a:lnTo>
                    <a:pt x="109090" y="4334"/>
                  </a:lnTo>
                  <a:lnTo>
                    <a:pt x="116727" y="8397"/>
                  </a:lnTo>
                  <a:lnTo>
                    <a:pt x="120000" y="13814"/>
                  </a:lnTo>
                  <a:lnTo>
                    <a:pt x="101454" y="108623"/>
                  </a:lnTo>
                  <a:lnTo>
                    <a:pt x="94909" y="113498"/>
                  </a:lnTo>
                  <a:lnTo>
                    <a:pt x="81818" y="117291"/>
                  </a:lnTo>
                  <a:lnTo>
                    <a:pt x="66545" y="119729"/>
                  </a:lnTo>
                  <a:lnTo>
                    <a:pt x="45818" y="120000"/>
                  </a:lnTo>
                  <a:lnTo>
                    <a:pt x="27272" y="118645"/>
                  </a:lnTo>
                  <a:lnTo>
                    <a:pt x="12000" y="115395"/>
                  </a:lnTo>
                  <a:lnTo>
                    <a:pt x="2181" y="111602"/>
                  </a:lnTo>
                  <a:lnTo>
                    <a:pt x="0" y="106455"/>
                  </a:lnTo>
                  <a:lnTo>
                    <a:pt x="19636" y="11376"/>
                  </a:lnTo>
                  <a:lnTo>
                    <a:pt x="25090" y="6501"/>
                  </a:lnTo>
                  <a:lnTo>
                    <a:pt x="36000" y="2708"/>
                  </a:lnTo>
                  <a:lnTo>
                    <a:pt x="53454" y="541"/>
                  </a:lnTo>
                  <a:lnTo>
                    <a:pt x="74181"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 name="Google Shape;76;p4"/>
            <p:cNvSpPr/>
            <p:nvPr/>
          </p:nvSpPr>
          <p:spPr>
            <a:xfrm>
              <a:off x="6384489" y="4647343"/>
              <a:ext cx="162300" cy="497100"/>
            </a:xfrm>
            <a:custGeom>
              <a:rect b="b" l="l" r="r" t="t"/>
              <a:pathLst>
                <a:path extrusionOk="0" h="120000" w="120000">
                  <a:moveTo>
                    <a:pt x="83508" y="0"/>
                  </a:moveTo>
                  <a:lnTo>
                    <a:pt x="95438" y="0"/>
                  </a:lnTo>
                  <a:lnTo>
                    <a:pt x="108070" y="2061"/>
                  </a:lnTo>
                  <a:lnTo>
                    <a:pt x="116491" y="4809"/>
                  </a:lnTo>
                  <a:lnTo>
                    <a:pt x="120000" y="8473"/>
                  </a:lnTo>
                  <a:lnTo>
                    <a:pt x="120000" y="12824"/>
                  </a:lnTo>
                  <a:lnTo>
                    <a:pt x="63859" y="111984"/>
                  </a:lnTo>
                  <a:lnTo>
                    <a:pt x="58947" y="115877"/>
                  </a:lnTo>
                  <a:lnTo>
                    <a:pt x="49122" y="118396"/>
                  </a:lnTo>
                  <a:lnTo>
                    <a:pt x="37894" y="120000"/>
                  </a:lnTo>
                  <a:lnTo>
                    <a:pt x="25964" y="120000"/>
                  </a:lnTo>
                  <a:lnTo>
                    <a:pt x="13333" y="118396"/>
                  </a:lnTo>
                  <a:lnTo>
                    <a:pt x="4912" y="115190"/>
                  </a:lnTo>
                  <a:lnTo>
                    <a:pt x="0" y="111526"/>
                  </a:lnTo>
                  <a:lnTo>
                    <a:pt x="1403" y="107175"/>
                  </a:lnTo>
                  <a:lnTo>
                    <a:pt x="57543" y="8015"/>
                  </a:lnTo>
                  <a:lnTo>
                    <a:pt x="62456" y="4351"/>
                  </a:lnTo>
                  <a:lnTo>
                    <a:pt x="70877" y="1603"/>
                  </a:lnTo>
                  <a:lnTo>
                    <a:pt x="83508"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 name="Google Shape;77;p4"/>
            <p:cNvSpPr/>
            <p:nvPr/>
          </p:nvSpPr>
          <p:spPr>
            <a:xfrm>
              <a:off x="6733618" y="4625522"/>
              <a:ext cx="241800" cy="568200"/>
            </a:xfrm>
            <a:custGeom>
              <a:rect b="b" l="l" r="r" t="t"/>
              <a:pathLst>
                <a:path extrusionOk="0" h="120000" w="120000">
                  <a:moveTo>
                    <a:pt x="96941" y="0"/>
                  </a:moveTo>
                  <a:lnTo>
                    <a:pt x="106352" y="801"/>
                  </a:lnTo>
                  <a:lnTo>
                    <a:pt x="113411" y="2604"/>
                  </a:lnTo>
                  <a:lnTo>
                    <a:pt x="118588" y="5409"/>
                  </a:lnTo>
                  <a:lnTo>
                    <a:pt x="120000" y="8814"/>
                  </a:lnTo>
                  <a:lnTo>
                    <a:pt x="119529" y="12420"/>
                  </a:lnTo>
                  <a:lnTo>
                    <a:pt x="42352" y="113989"/>
                  </a:lnTo>
                  <a:lnTo>
                    <a:pt x="38117" y="117195"/>
                  </a:lnTo>
                  <a:lnTo>
                    <a:pt x="30588" y="119398"/>
                  </a:lnTo>
                  <a:lnTo>
                    <a:pt x="23058" y="120000"/>
                  </a:lnTo>
                  <a:lnTo>
                    <a:pt x="14117" y="119599"/>
                  </a:lnTo>
                  <a:lnTo>
                    <a:pt x="6588" y="117595"/>
                  </a:lnTo>
                  <a:lnTo>
                    <a:pt x="1882" y="114791"/>
                  </a:lnTo>
                  <a:lnTo>
                    <a:pt x="0" y="111385"/>
                  </a:lnTo>
                  <a:lnTo>
                    <a:pt x="941" y="107779"/>
                  </a:lnTo>
                  <a:lnTo>
                    <a:pt x="78117" y="6010"/>
                  </a:lnTo>
                  <a:lnTo>
                    <a:pt x="82352" y="3205"/>
                  </a:lnTo>
                  <a:lnTo>
                    <a:pt x="89882" y="1202"/>
                  </a:lnTo>
                  <a:lnTo>
                    <a:pt x="96941"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 name="Google Shape;78;p4"/>
            <p:cNvSpPr/>
            <p:nvPr/>
          </p:nvSpPr>
          <p:spPr>
            <a:xfrm>
              <a:off x="7077055" y="4665368"/>
              <a:ext cx="333900" cy="621300"/>
            </a:xfrm>
            <a:custGeom>
              <a:rect b="b" l="l" r="r" t="t"/>
              <a:pathLst>
                <a:path extrusionOk="0" h="120000" w="120000">
                  <a:moveTo>
                    <a:pt x="105340" y="0"/>
                  </a:moveTo>
                  <a:lnTo>
                    <a:pt x="111136" y="1099"/>
                  </a:lnTo>
                  <a:lnTo>
                    <a:pt x="116590" y="3297"/>
                  </a:lnTo>
                  <a:lnTo>
                    <a:pt x="118977" y="5862"/>
                  </a:lnTo>
                  <a:lnTo>
                    <a:pt x="120000" y="8977"/>
                  </a:lnTo>
                  <a:lnTo>
                    <a:pt x="118295" y="12458"/>
                  </a:lnTo>
                  <a:lnTo>
                    <a:pt x="29659" y="115419"/>
                  </a:lnTo>
                  <a:lnTo>
                    <a:pt x="26250" y="117984"/>
                  </a:lnTo>
                  <a:lnTo>
                    <a:pt x="20795" y="119633"/>
                  </a:lnTo>
                  <a:lnTo>
                    <a:pt x="14659" y="120000"/>
                  </a:lnTo>
                  <a:lnTo>
                    <a:pt x="8863" y="119083"/>
                  </a:lnTo>
                  <a:lnTo>
                    <a:pt x="3409" y="117068"/>
                  </a:lnTo>
                  <a:lnTo>
                    <a:pt x="1022" y="114137"/>
                  </a:lnTo>
                  <a:lnTo>
                    <a:pt x="0" y="111022"/>
                  </a:lnTo>
                  <a:lnTo>
                    <a:pt x="1704" y="107908"/>
                  </a:lnTo>
                  <a:lnTo>
                    <a:pt x="90340" y="4946"/>
                  </a:lnTo>
                  <a:lnTo>
                    <a:pt x="94090" y="2015"/>
                  </a:lnTo>
                  <a:lnTo>
                    <a:pt x="99204" y="732"/>
                  </a:lnTo>
                  <a:lnTo>
                    <a:pt x="105340"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 name="Google Shape;79;p4"/>
            <p:cNvSpPr/>
            <p:nvPr/>
          </p:nvSpPr>
          <p:spPr>
            <a:xfrm>
              <a:off x="7414800" y="4764984"/>
              <a:ext cx="430800" cy="659400"/>
            </a:xfrm>
            <a:custGeom>
              <a:rect b="b" l="l" r="r" t="t"/>
              <a:pathLst>
                <a:path extrusionOk="0" h="120000" w="120000">
                  <a:moveTo>
                    <a:pt x="110220" y="0"/>
                  </a:moveTo>
                  <a:lnTo>
                    <a:pt x="114449" y="1208"/>
                  </a:lnTo>
                  <a:lnTo>
                    <a:pt x="118149" y="3625"/>
                  </a:lnTo>
                  <a:lnTo>
                    <a:pt x="120000" y="6388"/>
                  </a:lnTo>
                  <a:lnTo>
                    <a:pt x="120000" y="9323"/>
                  </a:lnTo>
                  <a:lnTo>
                    <a:pt x="118149" y="12431"/>
                  </a:lnTo>
                  <a:lnTo>
                    <a:pt x="22202" y="116719"/>
                  </a:lnTo>
                  <a:lnTo>
                    <a:pt x="18502" y="118791"/>
                  </a:lnTo>
                  <a:lnTo>
                    <a:pt x="14273" y="120000"/>
                  </a:lnTo>
                  <a:lnTo>
                    <a:pt x="9779" y="120000"/>
                  </a:lnTo>
                  <a:lnTo>
                    <a:pt x="5022" y="118791"/>
                  </a:lnTo>
                  <a:lnTo>
                    <a:pt x="1850" y="116719"/>
                  </a:lnTo>
                  <a:lnTo>
                    <a:pt x="0" y="113956"/>
                  </a:lnTo>
                  <a:lnTo>
                    <a:pt x="0" y="110848"/>
                  </a:lnTo>
                  <a:lnTo>
                    <a:pt x="1850" y="107913"/>
                  </a:lnTo>
                  <a:lnTo>
                    <a:pt x="97797" y="3625"/>
                  </a:lnTo>
                  <a:lnTo>
                    <a:pt x="100969" y="1208"/>
                  </a:lnTo>
                  <a:lnTo>
                    <a:pt x="105726" y="0"/>
                  </a:lnTo>
                  <a:lnTo>
                    <a:pt x="110220"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 name="Google Shape;80;p4"/>
            <p:cNvSpPr/>
            <p:nvPr/>
          </p:nvSpPr>
          <p:spPr>
            <a:xfrm>
              <a:off x="7730724" y="4924369"/>
              <a:ext cx="543600" cy="680100"/>
            </a:xfrm>
            <a:custGeom>
              <a:rect b="b" l="l" r="r" t="t"/>
              <a:pathLst>
                <a:path extrusionOk="0" h="120000" w="120000">
                  <a:moveTo>
                    <a:pt x="109319" y="0"/>
                  </a:moveTo>
                  <a:lnTo>
                    <a:pt x="113089" y="167"/>
                  </a:lnTo>
                  <a:lnTo>
                    <a:pt x="116649" y="1673"/>
                  </a:lnTo>
                  <a:lnTo>
                    <a:pt x="118952" y="4016"/>
                  </a:lnTo>
                  <a:lnTo>
                    <a:pt x="120000" y="6694"/>
                  </a:lnTo>
                  <a:lnTo>
                    <a:pt x="119581" y="9539"/>
                  </a:lnTo>
                  <a:lnTo>
                    <a:pt x="117696" y="12552"/>
                  </a:lnTo>
                  <a:lnTo>
                    <a:pt x="16963" y="117154"/>
                  </a:lnTo>
                  <a:lnTo>
                    <a:pt x="14031" y="119163"/>
                  </a:lnTo>
                  <a:lnTo>
                    <a:pt x="10680" y="120000"/>
                  </a:lnTo>
                  <a:lnTo>
                    <a:pt x="6701" y="119665"/>
                  </a:lnTo>
                  <a:lnTo>
                    <a:pt x="3350" y="118326"/>
                  </a:lnTo>
                  <a:lnTo>
                    <a:pt x="1047" y="115983"/>
                  </a:lnTo>
                  <a:lnTo>
                    <a:pt x="0" y="112970"/>
                  </a:lnTo>
                  <a:lnTo>
                    <a:pt x="418" y="110125"/>
                  </a:lnTo>
                  <a:lnTo>
                    <a:pt x="2303" y="107447"/>
                  </a:lnTo>
                  <a:lnTo>
                    <a:pt x="102827" y="2510"/>
                  </a:lnTo>
                  <a:lnTo>
                    <a:pt x="105968" y="502"/>
                  </a:lnTo>
                  <a:lnTo>
                    <a:pt x="109319"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81" name="Google Shape;81;p4"/>
          <p:cNvSpPr txBox="1"/>
          <p:nvPr>
            <p:ph type="ctrTitle"/>
          </p:nvPr>
        </p:nvSpPr>
        <p:spPr>
          <a:xfrm>
            <a:off x="496177" y="320634"/>
            <a:ext cx="6807000" cy="2543400"/>
          </a:xfrm>
          <a:prstGeom prst="rect">
            <a:avLst/>
          </a:prstGeom>
          <a:noFill/>
          <a:ln>
            <a:noFill/>
          </a:ln>
        </p:spPr>
        <p:txBody>
          <a:bodyPr anchorCtr="0" anchor="b" bIns="91425" lIns="91425" spcFirstLastPara="1" rIns="91425" wrap="square" tIns="91425">
            <a:noAutofit/>
          </a:bodyPr>
          <a:lstStyle>
            <a:lvl1pPr indent="0" lvl="0" marL="0" marR="0" rtl="0" algn="l">
              <a:lnSpc>
                <a:spcPct val="80000"/>
              </a:lnSpc>
              <a:spcBef>
                <a:spcPts val="0"/>
              </a:spcBef>
              <a:spcAft>
                <a:spcPts val="0"/>
              </a:spcAft>
              <a:buClr>
                <a:schemeClr val="lt1"/>
              </a:buClr>
              <a:buSzPts val="1400"/>
              <a:buFont typeface="Arial"/>
              <a:buNone/>
              <a:defRPr b="1" i="0" sz="4400" u="none" cap="none" strike="noStrike">
                <a:solidFill>
                  <a:schemeClr val="lt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82" name="Google Shape;82;p4"/>
          <p:cNvSpPr txBox="1"/>
          <p:nvPr>
            <p:ph idx="1" type="subTitle"/>
          </p:nvPr>
        </p:nvSpPr>
        <p:spPr>
          <a:xfrm>
            <a:off x="496176" y="2924299"/>
            <a:ext cx="6814500" cy="1752600"/>
          </a:xfrm>
          <a:prstGeom prst="rect">
            <a:avLst/>
          </a:prstGeom>
          <a:noFill/>
          <a:ln>
            <a:noFill/>
          </a:ln>
        </p:spPr>
        <p:txBody>
          <a:bodyPr anchorCtr="0" anchor="t" bIns="91425" lIns="91425" spcFirstLastPara="1" rIns="91425" wrap="square" tIns="91425">
            <a:noAutofit/>
          </a:bodyPr>
          <a:lstStyle>
            <a:lvl1pPr indent="0" lvl="0" marL="0" marR="0" rtl="0" algn="l">
              <a:spcBef>
                <a:spcPts val="560"/>
              </a:spcBef>
              <a:spcAft>
                <a:spcPts val="0"/>
              </a:spcAft>
              <a:buClr>
                <a:schemeClr val="accent1"/>
              </a:buClr>
              <a:buSzPts val="2800"/>
              <a:buFont typeface="Arial"/>
              <a:buNone/>
              <a:defRPr b="0" i="0" sz="2800" u="none" cap="none" strike="noStrike">
                <a:solidFill>
                  <a:schemeClr val="dk2"/>
                </a:solidFill>
                <a:latin typeface="Arial"/>
                <a:ea typeface="Arial"/>
                <a:cs typeface="Arial"/>
                <a:sym typeface="Arial"/>
              </a:defRPr>
            </a:lvl1pPr>
            <a:lvl2pPr indent="0" lvl="1" marL="457200" marR="0" rtl="0" algn="ctr">
              <a:spcBef>
                <a:spcPts val="480"/>
              </a:spcBef>
              <a:spcAft>
                <a:spcPts val="0"/>
              </a:spcAft>
              <a:buClr>
                <a:schemeClr val="accent1"/>
              </a:buClr>
              <a:buSzPts val="2400"/>
              <a:buFont typeface="Arial"/>
              <a:buNone/>
              <a:defRPr b="0" i="0" sz="2400" u="none" cap="none" strike="noStrike">
                <a:solidFill>
                  <a:srgbClr val="888888"/>
                </a:solidFill>
                <a:latin typeface="Arial"/>
                <a:ea typeface="Arial"/>
                <a:cs typeface="Arial"/>
                <a:sym typeface="Arial"/>
              </a:defRPr>
            </a:lvl2pPr>
            <a:lvl3pPr indent="0" lvl="2" marL="914400" marR="0" rtl="0" algn="ctr">
              <a:spcBef>
                <a:spcPts val="400"/>
              </a:spcBef>
              <a:spcAft>
                <a:spcPts val="0"/>
              </a:spcAft>
              <a:buClr>
                <a:schemeClr val="accent1"/>
              </a:buClr>
              <a:buSzPts val="2000"/>
              <a:buFont typeface="Arial"/>
              <a:buNone/>
              <a:defRPr b="0" i="0" sz="2000" u="none" cap="none" strike="noStrike">
                <a:solidFill>
                  <a:srgbClr val="888888"/>
                </a:solidFill>
                <a:latin typeface="Arial"/>
                <a:ea typeface="Arial"/>
                <a:cs typeface="Arial"/>
                <a:sym typeface="Arial"/>
              </a:defRPr>
            </a:lvl3pPr>
            <a:lvl4pPr indent="0" lvl="3" marL="1371600" marR="0" rtl="0" algn="ctr">
              <a:spcBef>
                <a:spcPts val="360"/>
              </a:spcBef>
              <a:spcAft>
                <a:spcPts val="0"/>
              </a:spcAft>
              <a:buClr>
                <a:schemeClr val="accent1"/>
              </a:buClr>
              <a:buSzPts val="1800"/>
              <a:buFont typeface="Arial"/>
              <a:buNone/>
              <a:defRPr b="0" i="0" sz="1800" u="none" cap="none" strike="noStrike">
                <a:solidFill>
                  <a:srgbClr val="888888"/>
                </a:solidFill>
                <a:latin typeface="Arial"/>
                <a:ea typeface="Arial"/>
                <a:cs typeface="Arial"/>
                <a:sym typeface="Arial"/>
              </a:defRPr>
            </a:lvl4pPr>
            <a:lvl5pPr indent="0" lvl="4" marL="1828800" marR="0" rtl="0" algn="ctr">
              <a:spcBef>
                <a:spcPts val="360"/>
              </a:spcBef>
              <a:spcAft>
                <a:spcPts val="0"/>
              </a:spcAft>
              <a:buClr>
                <a:schemeClr val="accent1"/>
              </a:buClr>
              <a:buSzPts val="1800"/>
              <a:buFont typeface="Arial"/>
              <a:buNone/>
              <a:defRPr b="0" i="0" sz="1800" u="none" cap="none" strike="noStrike">
                <a:solidFill>
                  <a:srgbClr val="888888"/>
                </a:solidFill>
                <a:latin typeface="Arial"/>
                <a:ea typeface="Arial"/>
                <a:cs typeface="Arial"/>
                <a:sym typeface="Arial"/>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p:cSld name="section">
    <p:spTree>
      <p:nvGrpSpPr>
        <p:cNvPr id="83" name="Shape 83"/>
        <p:cNvGrpSpPr/>
        <p:nvPr/>
      </p:nvGrpSpPr>
      <p:grpSpPr>
        <a:xfrm>
          <a:off x="0" y="0"/>
          <a:ext cx="0" cy="0"/>
          <a:chOff x="0" y="0"/>
          <a:chExt cx="0" cy="0"/>
        </a:xfrm>
      </p:grpSpPr>
      <p:sp>
        <p:nvSpPr>
          <p:cNvPr id="84" name="Google Shape;84;p5"/>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85" name="Google Shape;85;p5"/>
          <p:cNvPicPr preferRelativeResize="0"/>
          <p:nvPr/>
        </p:nvPicPr>
        <p:blipFill rotWithShape="1">
          <a:blip r:embed="rId2">
            <a:alphaModFix/>
          </a:blip>
          <a:srcRect b="6702" l="0" r="0" t="67497"/>
          <a:stretch/>
        </p:blipFill>
        <p:spPr>
          <a:xfrm flipH="1" rot="10800000">
            <a:off x="0" y="1740563"/>
            <a:ext cx="9144000" cy="1502100"/>
          </a:xfrm>
          <a:prstGeom prst="rect">
            <a:avLst/>
          </a:prstGeom>
          <a:noFill/>
          <a:ln>
            <a:noFill/>
          </a:ln>
        </p:spPr>
      </p:pic>
      <p:pic>
        <p:nvPicPr>
          <p:cNvPr id="86" name="Google Shape;86;p5"/>
          <p:cNvPicPr preferRelativeResize="0"/>
          <p:nvPr/>
        </p:nvPicPr>
        <p:blipFill rotWithShape="1">
          <a:blip r:embed="rId3">
            <a:alphaModFix/>
          </a:blip>
          <a:srcRect b="16133" l="0" r="0" t="24617"/>
          <a:stretch/>
        </p:blipFill>
        <p:spPr>
          <a:xfrm flipH="1">
            <a:off x="2766" y="3242663"/>
            <a:ext cx="9144000" cy="3615300"/>
          </a:xfrm>
          <a:prstGeom prst="rect">
            <a:avLst/>
          </a:prstGeom>
          <a:noFill/>
          <a:ln>
            <a:noFill/>
          </a:ln>
        </p:spPr>
      </p:pic>
      <p:sp>
        <p:nvSpPr>
          <p:cNvPr id="87" name="Google Shape;87;p5"/>
          <p:cNvSpPr/>
          <p:nvPr/>
        </p:nvSpPr>
        <p:spPr>
          <a:xfrm>
            <a:off x="-3" y="0"/>
            <a:ext cx="9144000" cy="17403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88" name="Google Shape;88;p5"/>
          <p:cNvGrpSpPr/>
          <p:nvPr/>
        </p:nvGrpSpPr>
        <p:grpSpPr>
          <a:xfrm>
            <a:off x="496230" y="382762"/>
            <a:ext cx="3105575" cy="975060"/>
            <a:chOff x="2814452" y="4625522"/>
            <a:chExt cx="5459872" cy="1714241"/>
          </a:xfrm>
        </p:grpSpPr>
        <p:sp>
          <p:nvSpPr>
            <p:cNvPr id="89" name="Google Shape;89;p5"/>
            <p:cNvSpPr/>
            <p:nvPr/>
          </p:nvSpPr>
          <p:spPr>
            <a:xfrm>
              <a:off x="2814452" y="5818063"/>
              <a:ext cx="523800" cy="508500"/>
            </a:xfrm>
            <a:custGeom>
              <a:rect b="b" l="l" r="r" t="t"/>
              <a:pathLst>
                <a:path extrusionOk="0" h="120000" w="120000">
                  <a:moveTo>
                    <a:pt x="21304" y="17686"/>
                  </a:moveTo>
                  <a:lnTo>
                    <a:pt x="21304" y="53955"/>
                  </a:lnTo>
                  <a:lnTo>
                    <a:pt x="66739" y="53955"/>
                  </a:lnTo>
                  <a:lnTo>
                    <a:pt x="74347" y="53955"/>
                  </a:lnTo>
                  <a:lnTo>
                    <a:pt x="81304" y="53283"/>
                  </a:lnTo>
                  <a:lnTo>
                    <a:pt x="86521" y="51716"/>
                  </a:lnTo>
                  <a:lnTo>
                    <a:pt x="90652" y="49701"/>
                  </a:lnTo>
                  <a:lnTo>
                    <a:pt x="93695" y="46119"/>
                  </a:lnTo>
                  <a:lnTo>
                    <a:pt x="95652" y="41865"/>
                  </a:lnTo>
                  <a:lnTo>
                    <a:pt x="96304" y="36044"/>
                  </a:lnTo>
                  <a:lnTo>
                    <a:pt x="95652" y="30223"/>
                  </a:lnTo>
                  <a:lnTo>
                    <a:pt x="93695" y="25522"/>
                  </a:lnTo>
                  <a:lnTo>
                    <a:pt x="90652" y="22388"/>
                  </a:lnTo>
                  <a:lnTo>
                    <a:pt x="86521" y="19925"/>
                  </a:lnTo>
                  <a:lnTo>
                    <a:pt x="81304" y="18805"/>
                  </a:lnTo>
                  <a:lnTo>
                    <a:pt x="74347" y="17910"/>
                  </a:lnTo>
                  <a:lnTo>
                    <a:pt x="66739" y="17686"/>
                  </a:lnTo>
                  <a:lnTo>
                    <a:pt x="21304" y="17686"/>
                  </a:lnTo>
                  <a:close/>
                  <a:moveTo>
                    <a:pt x="0" y="0"/>
                  </a:moveTo>
                  <a:lnTo>
                    <a:pt x="70217" y="0"/>
                  </a:lnTo>
                  <a:lnTo>
                    <a:pt x="81956" y="447"/>
                  </a:lnTo>
                  <a:lnTo>
                    <a:pt x="91739" y="2014"/>
                  </a:lnTo>
                  <a:lnTo>
                    <a:pt x="100217" y="4253"/>
                  </a:lnTo>
                  <a:lnTo>
                    <a:pt x="106521" y="8283"/>
                  </a:lnTo>
                  <a:lnTo>
                    <a:pt x="111521" y="12985"/>
                  </a:lnTo>
                  <a:lnTo>
                    <a:pt x="115000" y="19253"/>
                  </a:lnTo>
                  <a:lnTo>
                    <a:pt x="116956" y="26641"/>
                  </a:lnTo>
                  <a:lnTo>
                    <a:pt x="117608" y="35149"/>
                  </a:lnTo>
                  <a:lnTo>
                    <a:pt x="116956" y="43432"/>
                  </a:lnTo>
                  <a:lnTo>
                    <a:pt x="115000" y="50373"/>
                  </a:lnTo>
                  <a:lnTo>
                    <a:pt x="111521" y="56417"/>
                  </a:lnTo>
                  <a:lnTo>
                    <a:pt x="107391" y="60895"/>
                  </a:lnTo>
                  <a:lnTo>
                    <a:pt x="102826" y="64925"/>
                  </a:lnTo>
                  <a:lnTo>
                    <a:pt x="97173" y="67611"/>
                  </a:lnTo>
                  <a:lnTo>
                    <a:pt x="91521" y="69626"/>
                  </a:lnTo>
                  <a:lnTo>
                    <a:pt x="85434" y="70298"/>
                  </a:lnTo>
                  <a:lnTo>
                    <a:pt x="83478" y="70298"/>
                  </a:lnTo>
                  <a:lnTo>
                    <a:pt x="120000" y="120000"/>
                  </a:lnTo>
                  <a:lnTo>
                    <a:pt x="93695" y="120000"/>
                  </a:lnTo>
                  <a:lnTo>
                    <a:pt x="59565" y="72313"/>
                  </a:lnTo>
                  <a:lnTo>
                    <a:pt x="59565" y="71865"/>
                  </a:lnTo>
                  <a:lnTo>
                    <a:pt x="21304" y="71865"/>
                  </a:lnTo>
                  <a:lnTo>
                    <a:pt x="21304" y="120000"/>
                  </a:lnTo>
                  <a:lnTo>
                    <a:pt x="0" y="12000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 name="Google Shape;90;p5"/>
            <p:cNvSpPr/>
            <p:nvPr/>
          </p:nvSpPr>
          <p:spPr>
            <a:xfrm>
              <a:off x="3467172" y="5818063"/>
              <a:ext cx="462900" cy="508500"/>
            </a:xfrm>
            <a:custGeom>
              <a:rect b="b" l="l" r="r" t="t"/>
              <a:pathLst>
                <a:path extrusionOk="0" h="120000" w="120000">
                  <a:moveTo>
                    <a:pt x="0" y="0"/>
                  </a:moveTo>
                  <a:lnTo>
                    <a:pt x="108196" y="0"/>
                  </a:lnTo>
                  <a:lnTo>
                    <a:pt x="111885" y="447"/>
                  </a:lnTo>
                  <a:lnTo>
                    <a:pt x="114836" y="2686"/>
                  </a:lnTo>
                  <a:lnTo>
                    <a:pt x="117049" y="5597"/>
                  </a:lnTo>
                  <a:lnTo>
                    <a:pt x="118032" y="8955"/>
                  </a:lnTo>
                  <a:lnTo>
                    <a:pt x="117049" y="12537"/>
                  </a:lnTo>
                  <a:lnTo>
                    <a:pt x="114836" y="15671"/>
                  </a:lnTo>
                  <a:lnTo>
                    <a:pt x="111885" y="17686"/>
                  </a:lnTo>
                  <a:lnTo>
                    <a:pt x="108196" y="18358"/>
                  </a:lnTo>
                  <a:lnTo>
                    <a:pt x="23852" y="18358"/>
                  </a:lnTo>
                  <a:lnTo>
                    <a:pt x="23852" y="48805"/>
                  </a:lnTo>
                  <a:lnTo>
                    <a:pt x="87049" y="48805"/>
                  </a:lnTo>
                  <a:lnTo>
                    <a:pt x="90983" y="49701"/>
                  </a:lnTo>
                  <a:lnTo>
                    <a:pt x="94426" y="51716"/>
                  </a:lnTo>
                  <a:lnTo>
                    <a:pt x="96393" y="54402"/>
                  </a:lnTo>
                  <a:lnTo>
                    <a:pt x="97377" y="57985"/>
                  </a:lnTo>
                  <a:lnTo>
                    <a:pt x="96393" y="61791"/>
                  </a:lnTo>
                  <a:lnTo>
                    <a:pt x="94426" y="64477"/>
                  </a:lnTo>
                  <a:lnTo>
                    <a:pt x="90983" y="66492"/>
                  </a:lnTo>
                  <a:lnTo>
                    <a:pt x="87049" y="67164"/>
                  </a:lnTo>
                  <a:lnTo>
                    <a:pt x="23852" y="67164"/>
                  </a:lnTo>
                  <a:lnTo>
                    <a:pt x="23852" y="101641"/>
                  </a:lnTo>
                  <a:lnTo>
                    <a:pt x="110163" y="101641"/>
                  </a:lnTo>
                  <a:lnTo>
                    <a:pt x="114098" y="102313"/>
                  </a:lnTo>
                  <a:lnTo>
                    <a:pt x="117540" y="104328"/>
                  </a:lnTo>
                  <a:lnTo>
                    <a:pt x="119754" y="107014"/>
                  </a:lnTo>
                  <a:lnTo>
                    <a:pt x="120000" y="110597"/>
                  </a:lnTo>
                  <a:lnTo>
                    <a:pt x="119754" y="114626"/>
                  </a:lnTo>
                  <a:lnTo>
                    <a:pt x="117540" y="117313"/>
                  </a:lnTo>
                  <a:lnTo>
                    <a:pt x="114098" y="119328"/>
                  </a:lnTo>
                  <a:lnTo>
                    <a:pt x="110163" y="120000"/>
                  </a:lnTo>
                  <a:lnTo>
                    <a:pt x="0" y="12000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 name="Google Shape;91;p5"/>
            <p:cNvSpPr/>
            <p:nvPr/>
          </p:nvSpPr>
          <p:spPr>
            <a:xfrm>
              <a:off x="4041148" y="5818063"/>
              <a:ext cx="541800" cy="508500"/>
            </a:xfrm>
            <a:custGeom>
              <a:rect b="b" l="l" r="r" t="t"/>
              <a:pathLst>
                <a:path extrusionOk="0" h="120000" w="120000">
                  <a:moveTo>
                    <a:pt x="10087" y="0"/>
                  </a:moveTo>
                  <a:lnTo>
                    <a:pt x="13660" y="895"/>
                  </a:lnTo>
                  <a:lnTo>
                    <a:pt x="16602" y="2686"/>
                  </a:lnTo>
                  <a:lnTo>
                    <a:pt x="18704" y="5820"/>
                  </a:lnTo>
                  <a:lnTo>
                    <a:pt x="58844" y="96492"/>
                  </a:lnTo>
                  <a:lnTo>
                    <a:pt x="59894" y="98507"/>
                  </a:lnTo>
                  <a:lnTo>
                    <a:pt x="101716" y="5820"/>
                  </a:lnTo>
                  <a:lnTo>
                    <a:pt x="103817" y="2686"/>
                  </a:lnTo>
                  <a:lnTo>
                    <a:pt x="106760" y="447"/>
                  </a:lnTo>
                  <a:lnTo>
                    <a:pt x="110542" y="0"/>
                  </a:lnTo>
                  <a:lnTo>
                    <a:pt x="113695" y="447"/>
                  </a:lnTo>
                  <a:lnTo>
                    <a:pt x="116427" y="2014"/>
                  </a:lnTo>
                  <a:lnTo>
                    <a:pt x="118528" y="4701"/>
                  </a:lnTo>
                  <a:lnTo>
                    <a:pt x="120000" y="7835"/>
                  </a:lnTo>
                  <a:lnTo>
                    <a:pt x="120000" y="11417"/>
                  </a:lnTo>
                  <a:lnTo>
                    <a:pt x="119369" y="15000"/>
                  </a:lnTo>
                  <a:lnTo>
                    <a:pt x="70823" y="120000"/>
                  </a:lnTo>
                  <a:lnTo>
                    <a:pt x="48966" y="120000"/>
                  </a:lnTo>
                  <a:lnTo>
                    <a:pt x="1260" y="15000"/>
                  </a:lnTo>
                  <a:lnTo>
                    <a:pt x="0" y="11417"/>
                  </a:lnTo>
                  <a:lnTo>
                    <a:pt x="420" y="7835"/>
                  </a:lnTo>
                  <a:lnTo>
                    <a:pt x="1471" y="4701"/>
                  </a:lnTo>
                  <a:lnTo>
                    <a:pt x="3782" y="2014"/>
                  </a:lnTo>
                  <a:lnTo>
                    <a:pt x="6725" y="447"/>
                  </a:lnTo>
                  <a:lnTo>
                    <a:pt x="10087"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 name="Google Shape;92;p5"/>
            <p:cNvSpPr/>
            <p:nvPr/>
          </p:nvSpPr>
          <p:spPr>
            <a:xfrm>
              <a:off x="4582868" y="5818063"/>
              <a:ext cx="608100" cy="508500"/>
            </a:xfrm>
            <a:custGeom>
              <a:rect b="b" l="l" r="r" t="t"/>
              <a:pathLst>
                <a:path extrusionOk="0" h="120000" w="120000">
                  <a:moveTo>
                    <a:pt x="60093" y="15671"/>
                  </a:moveTo>
                  <a:lnTo>
                    <a:pt x="37628" y="73432"/>
                  </a:lnTo>
                  <a:lnTo>
                    <a:pt x="82932" y="73432"/>
                  </a:lnTo>
                  <a:lnTo>
                    <a:pt x="60093" y="15671"/>
                  </a:lnTo>
                  <a:close/>
                  <a:moveTo>
                    <a:pt x="49422" y="0"/>
                  </a:moveTo>
                  <a:lnTo>
                    <a:pt x="71326" y="0"/>
                  </a:lnTo>
                  <a:lnTo>
                    <a:pt x="120000" y="120000"/>
                  </a:lnTo>
                  <a:lnTo>
                    <a:pt x="100717" y="120000"/>
                  </a:lnTo>
                  <a:lnTo>
                    <a:pt x="90234" y="92686"/>
                  </a:lnTo>
                  <a:lnTo>
                    <a:pt x="89859" y="91791"/>
                  </a:lnTo>
                  <a:lnTo>
                    <a:pt x="30140" y="91791"/>
                  </a:lnTo>
                  <a:lnTo>
                    <a:pt x="19282" y="120000"/>
                  </a:lnTo>
                  <a:lnTo>
                    <a:pt x="0" y="120000"/>
                  </a:lnTo>
                  <a:lnTo>
                    <a:pt x="49422"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 name="Google Shape;93;p5"/>
            <p:cNvSpPr/>
            <p:nvPr/>
          </p:nvSpPr>
          <p:spPr>
            <a:xfrm>
              <a:off x="5169177" y="5818063"/>
              <a:ext cx="555000" cy="508500"/>
            </a:xfrm>
            <a:custGeom>
              <a:rect b="b" l="l" r="r" t="t"/>
              <a:pathLst>
                <a:path extrusionOk="0" h="120000" w="120000">
                  <a:moveTo>
                    <a:pt x="8615" y="0"/>
                  </a:moveTo>
                  <a:lnTo>
                    <a:pt x="111794" y="0"/>
                  </a:lnTo>
                  <a:lnTo>
                    <a:pt x="114871" y="447"/>
                  </a:lnTo>
                  <a:lnTo>
                    <a:pt x="117743" y="2686"/>
                  </a:lnTo>
                  <a:lnTo>
                    <a:pt x="119589" y="5597"/>
                  </a:lnTo>
                  <a:lnTo>
                    <a:pt x="120000" y="8955"/>
                  </a:lnTo>
                  <a:lnTo>
                    <a:pt x="119589" y="12537"/>
                  </a:lnTo>
                  <a:lnTo>
                    <a:pt x="117743" y="15671"/>
                  </a:lnTo>
                  <a:lnTo>
                    <a:pt x="114871" y="17686"/>
                  </a:lnTo>
                  <a:lnTo>
                    <a:pt x="111794" y="18358"/>
                  </a:lnTo>
                  <a:lnTo>
                    <a:pt x="70153" y="18358"/>
                  </a:lnTo>
                  <a:lnTo>
                    <a:pt x="70153" y="120000"/>
                  </a:lnTo>
                  <a:lnTo>
                    <a:pt x="50051" y="120000"/>
                  </a:lnTo>
                  <a:lnTo>
                    <a:pt x="50051" y="18358"/>
                  </a:lnTo>
                  <a:lnTo>
                    <a:pt x="8615" y="18358"/>
                  </a:lnTo>
                  <a:lnTo>
                    <a:pt x="5333" y="17686"/>
                  </a:lnTo>
                  <a:lnTo>
                    <a:pt x="2461" y="15671"/>
                  </a:lnTo>
                  <a:lnTo>
                    <a:pt x="820" y="12537"/>
                  </a:lnTo>
                  <a:lnTo>
                    <a:pt x="0" y="8955"/>
                  </a:lnTo>
                  <a:lnTo>
                    <a:pt x="820" y="5597"/>
                  </a:lnTo>
                  <a:lnTo>
                    <a:pt x="2461" y="2686"/>
                  </a:lnTo>
                  <a:lnTo>
                    <a:pt x="5333" y="447"/>
                  </a:lnTo>
                  <a:lnTo>
                    <a:pt x="8615"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 name="Google Shape;94;p5"/>
            <p:cNvSpPr/>
            <p:nvPr/>
          </p:nvSpPr>
          <p:spPr>
            <a:xfrm>
              <a:off x="5831384" y="5818063"/>
              <a:ext cx="541800" cy="521700"/>
            </a:xfrm>
            <a:custGeom>
              <a:rect b="b" l="l" r="r" t="t"/>
              <a:pathLst>
                <a:path extrusionOk="0" h="120000" w="120000">
                  <a:moveTo>
                    <a:pt x="10297" y="0"/>
                  </a:moveTo>
                  <a:lnTo>
                    <a:pt x="14290" y="872"/>
                  </a:lnTo>
                  <a:lnTo>
                    <a:pt x="17653" y="3054"/>
                  </a:lnTo>
                  <a:lnTo>
                    <a:pt x="19754" y="6545"/>
                  </a:lnTo>
                  <a:lnTo>
                    <a:pt x="20595" y="10690"/>
                  </a:lnTo>
                  <a:lnTo>
                    <a:pt x="20595" y="65236"/>
                  </a:lnTo>
                  <a:lnTo>
                    <a:pt x="20595" y="69818"/>
                  </a:lnTo>
                  <a:lnTo>
                    <a:pt x="21225" y="74618"/>
                  </a:lnTo>
                  <a:lnTo>
                    <a:pt x="22066" y="79200"/>
                  </a:lnTo>
                  <a:lnTo>
                    <a:pt x="23537" y="83781"/>
                  </a:lnTo>
                  <a:lnTo>
                    <a:pt x="25639" y="87927"/>
                  </a:lnTo>
                  <a:lnTo>
                    <a:pt x="28581" y="91854"/>
                  </a:lnTo>
                  <a:lnTo>
                    <a:pt x="32784" y="95345"/>
                  </a:lnTo>
                  <a:lnTo>
                    <a:pt x="37828" y="97963"/>
                  </a:lnTo>
                  <a:lnTo>
                    <a:pt x="43712" y="100145"/>
                  </a:lnTo>
                  <a:lnTo>
                    <a:pt x="51488" y="101236"/>
                  </a:lnTo>
                  <a:lnTo>
                    <a:pt x="60105" y="101672"/>
                  </a:lnTo>
                  <a:lnTo>
                    <a:pt x="68931" y="101236"/>
                  </a:lnTo>
                  <a:lnTo>
                    <a:pt x="76287" y="100145"/>
                  </a:lnTo>
                  <a:lnTo>
                    <a:pt x="82171" y="97963"/>
                  </a:lnTo>
                  <a:lnTo>
                    <a:pt x="87425" y="95345"/>
                  </a:lnTo>
                  <a:lnTo>
                    <a:pt x="91418" y="91854"/>
                  </a:lnTo>
                  <a:lnTo>
                    <a:pt x="94360" y="87927"/>
                  </a:lnTo>
                  <a:lnTo>
                    <a:pt x="96462" y="83781"/>
                  </a:lnTo>
                  <a:lnTo>
                    <a:pt x="97933" y="79200"/>
                  </a:lnTo>
                  <a:lnTo>
                    <a:pt x="98774" y="74618"/>
                  </a:lnTo>
                  <a:lnTo>
                    <a:pt x="99404" y="69818"/>
                  </a:lnTo>
                  <a:lnTo>
                    <a:pt x="99404" y="65236"/>
                  </a:lnTo>
                  <a:lnTo>
                    <a:pt x="99404" y="10690"/>
                  </a:lnTo>
                  <a:lnTo>
                    <a:pt x="100245" y="6545"/>
                  </a:lnTo>
                  <a:lnTo>
                    <a:pt x="102346" y="3054"/>
                  </a:lnTo>
                  <a:lnTo>
                    <a:pt x="105709" y="872"/>
                  </a:lnTo>
                  <a:lnTo>
                    <a:pt x="109702" y="0"/>
                  </a:lnTo>
                  <a:lnTo>
                    <a:pt x="113695" y="872"/>
                  </a:lnTo>
                  <a:lnTo>
                    <a:pt x="117057" y="3054"/>
                  </a:lnTo>
                  <a:lnTo>
                    <a:pt x="119159" y="6545"/>
                  </a:lnTo>
                  <a:lnTo>
                    <a:pt x="120000" y="10690"/>
                  </a:lnTo>
                  <a:lnTo>
                    <a:pt x="120000" y="66763"/>
                  </a:lnTo>
                  <a:lnTo>
                    <a:pt x="119159" y="78109"/>
                  </a:lnTo>
                  <a:lnTo>
                    <a:pt x="117057" y="87709"/>
                  </a:lnTo>
                  <a:lnTo>
                    <a:pt x="113485" y="96436"/>
                  </a:lnTo>
                  <a:lnTo>
                    <a:pt x="107810" y="103636"/>
                  </a:lnTo>
                  <a:lnTo>
                    <a:pt x="101295" y="109309"/>
                  </a:lnTo>
                  <a:lnTo>
                    <a:pt x="93309" y="113890"/>
                  </a:lnTo>
                  <a:lnTo>
                    <a:pt x="83642" y="117381"/>
                  </a:lnTo>
                  <a:lnTo>
                    <a:pt x="72714" y="119345"/>
                  </a:lnTo>
                  <a:lnTo>
                    <a:pt x="60105" y="120000"/>
                  </a:lnTo>
                  <a:lnTo>
                    <a:pt x="47285" y="119345"/>
                  </a:lnTo>
                  <a:lnTo>
                    <a:pt x="36357" y="117381"/>
                  </a:lnTo>
                  <a:lnTo>
                    <a:pt x="26900" y="113890"/>
                  </a:lnTo>
                  <a:lnTo>
                    <a:pt x="18704" y="109309"/>
                  </a:lnTo>
                  <a:lnTo>
                    <a:pt x="12189" y="103636"/>
                  </a:lnTo>
                  <a:lnTo>
                    <a:pt x="6725" y="96436"/>
                  </a:lnTo>
                  <a:lnTo>
                    <a:pt x="2942" y="87709"/>
                  </a:lnTo>
                  <a:lnTo>
                    <a:pt x="840" y="78109"/>
                  </a:lnTo>
                  <a:lnTo>
                    <a:pt x="0" y="66763"/>
                  </a:lnTo>
                  <a:lnTo>
                    <a:pt x="0" y="10690"/>
                  </a:lnTo>
                  <a:lnTo>
                    <a:pt x="840" y="6545"/>
                  </a:lnTo>
                  <a:lnTo>
                    <a:pt x="2942" y="3054"/>
                  </a:lnTo>
                  <a:lnTo>
                    <a:pt x="6304" y="872"/>
                  </a:lnTo>
                  <a:lnTo>
                    <a:pt x="10297"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 name="Google Shape;95;p5"/>
            <p:cNvSpPr/>
            <p:nvPr/>
          </p:nvSpPr>
          <p:spPr>
            <a:xfrm>
              <a:off x="6530592" y="5818063"/>
              <a:ext cx="521700" cy="508500"/>
            </a:xfrm>
            <a:custGeom>
              <a:rect b="b" l="l" r="r" t="t"/>
              <a:pathLst>
                <a:path extrusionOk="0" h="120000" w="120000">
                  <a:moveTo>
                    <a:pt x="20945" y="17686"/>
                  </a:moveTo>
                  <a:lnTo>
                    <a:pt x="20945" y="53955"/>
                  </a:lnTo>
                  <a:lnTo>
                    <a:pt x="66981" y="53955"/>
                  </a:lnTo>
                  <a:lnTo>
                    <a:pt x="74618" y="53955"/>
                  </a:lnTo>
                  <a:lnTo>
                    <a:pt x="81163" y="53283"/>
                  </a:lnTo>
                  <a:lnTo>
                    <a:pt x="86836" y="51716"/>
                  </a:lnTo>
                  <a:lnTo>
                    <a:pt x="90981" y="49701"/>
                  </a:lnTo>
                  <a:lnTo>
                    <a:pt x="94036" y="46119"/>
                  </a:lnTo>
                  <a:lnTo>
                    <a:pt x="96000" y="41865"/>
                  </a:lnTo>
                  <a:lnTo>
                    <a:pt x="96654" y="36044"/>
                  </a:lnTo>
                  <a:lnTo>
                    <a:pt x="96000" y="30223"/>
                  </a:lnTo>
                  <a:lnTo>
                    <a:pt x="94036" y="25522"/>
                  </a:lnTo>
                  <a:lnTo>
                    <a:pt x="90981" y="22388"/>
                  </a:lnTo>
                  <a:lnTo>
                    <a:pt x="86836" y="19925"/>
                  </a:lnTo>
                  <a:lnTo>
                    <a:pt x="81163" y="18805"/>
                  </a:lnTo>
                  <a:lnTo>
                    <a:pt x="74618" y="17910"/>
                  </a:lnTo>
                  <a:lnTo>
                    <a:pt x="66981" y="17686"/>
                  </a:lnTo>
                  <a:lnTo>
                    <a:pt x="20945" y="17686"/>
                  </a:lnTo>
                  <a:close/>
                  <a:moveTo>
                    <a:pt x="0" y="0"/>
                  </a:moveTo>
                  <a:lnTo>
                    <a:pt x="70472" y="0"/>
                  </a:lnTo>
                  <a:lnTo>
                    <a:pt x="82254" y="447"/>
                  </a:lnTo>
                  <a:lnTo>
                    <a:pt x="92072" y="2014"/>
                  </a:lnTo>
                  <a:lnTo>
                    <a:pt x="100145" y="4253"/>
                  </a:lnTo>
                  <a:lnTo>
                    <a:pt x="106690" y="8283"/>
                  </a:lnTo>
                  <a:lnTo>
                    <a:pt x="111490" y="12985"/>
                  </a:lnTo>
                  <a:lnTo>
                    <a:pt x="114981" y="19253"/>
                  </a:lnTo>
                  <a:lnTo>
                    <a:pt x="117163" y="26641"/>
                  </a:lnTo>
                  <a:lnTo>
                    <a:pt x="117600" y="35149"/>
                  </a:lnTo>
                  <a:lnTo>
                    <a:pt x="117163" y="43432"/>
                  </a:lnTo>
                  <a:lnTo>
                    <a:pt x="114981" y="50373"/>
                  </a:lnTo>
                  <a:lnTo>
                    <a:pt x="111927" y="56417"/>
                  </a:lnTo>
                  <a:lnTo>
                    <a:pt x="107781" y="60895"/>
                  </a:lnTo>
                  <a:lnTo>
                    <a:pt x="102763" y="64925"/>
                  </a:lnTo>
                  <a:lnTo>
                    <a:pt x="97527" y="67611"/>
                  </a:lnTo>
                  <a:lnTo>
                    <a:pt x="91418" y="69626"/>
                  </a:lnTo>
                  <a:lnTo>
                    <a:pt x="85745" y="70298"/>
                  </a:lnTo>
                  <a:lnTo>
                    <a:pt x="83781" y="70298"/>
                  </a:lnTo>
                  <a:lnTo>
                    <a:pt x="120000" y="120000"/>
                  </a:lnTo>
                  <a:lnTo>
                    <a:pt x="94036" y="120000"/>
                  </a:lnTo>
                  <a:lnTo>
                    <a:pt x="59781" y="72313"/>
                  </a:lnTo>
                  <a:lnTo>
                    <a:pt x="59345" y="71865"/>
                  </a:lnTo>
                  <a:lnTo>
                    <a:pt x="20945" y="71865"/>
                  </a:lnTo>
                  <a:lnTo>
                    <a:pt x="20945" y="120000"/>
                  </a:lnTo>
                  <a:lnTo>
                    <a:pt x="0" y="12000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 name="Google Shape;96;p5"/>
            <p:cNvSpPr/>
            <p:nvPr/>
          </p:nvSpPr>
          <p:spPr>
            <a:xfrm>
              <a:off x="7183312" y="5818063"/>
              <a:ext cx="462900" cy="508500"/>
            </a:xfrm>
            <a:custGeom>
              <a:rect b="b" l="l" r="r" t="t"/>
              <a:pathLst>
                <a:path extrusionOk="0" h="120000" w="120000">
                  <a:moveTo>
                    <a:pt x="0" y="0"/>
                  </a:moveTo>
                  <a:lnTo>
                    <a:pt x="107704" y="0"/>
                  </a:lnTo>
                  <a:lnTo>
                    <a:pt x="111393" y="447"/>
                  </a:lnTo>
                  <a:lnTo>
                    <a:pt x="114836" y="2686"/>
                  </a:lnTo>
                  <a:lnTo>
                    <a:pt x="117049" y="5597"/>
                  </a:lnTo>
                  <a:lnTo>
                    <a:pt x="118032" y="8955"/>
                  </a:lnTo>
                  <a:lnTo>
                    <a:pt x="117049" y="12537"/>
                  </a:lnTo>
                  <a:lnTo>
                    <a:pt x="114836" y="15671"/>
                  </a:lnTo>
                  <a:lnTo>
                    <a:pt x="111393" y="17686"/>
                  </a:lnTo>
                  <a:lnTo>
                    <a:pt x="107704" y="18358"/>
                  </a:lnTo>
                  <a:lnTo>
                    <a:pt x="23852" y="18358"/>
                  </a:lnTo>
                  <a:lnTo>
                    <a:pt x="23852" y="48805"/>
                  </a:lnTo>
                  <a:lnTo>
                    <a:pt x="81885" y="48805"/>
                  </a:lnTo>
                  <a:lnTo>
                    <a:pt x="85819" y="49701"/>
                  </a:lnTo>
                  <a:lnTo>
                    <a:pt x="88770" y="51716"/>
                  </a:lnTo>
                  <a:lnTo>
                    <a:pt x="90983" y="54402"/>
                  </a:lnTo>
                  <a:lnTo>
                    <a:pt x="91721" y="57985"/>
                  </a:lnTo>
                  <a:lnTo>
                    <a:pt x="90983" y="61791"/>
                  </a:lnTo>
                  <a:lnTo>
                    <a:pt x="88770" y="64477"/>
                  </a:lnTo>
                  <a:lnTo>
                    <a:pt x="85819" y="66492"/>
                  </a:lnTo>
                  <a:lnTo>
                    <a:pt x="81885" y="67164"/>
                  </a:lnTo>
                  <a:lnTo>
                    <a:pt x="23852" y="67164"/>
                  </a:lnTo>
                  <a:lnTo>
                    <a:pt x="23852" y="101641"/>
                  </a:lnTo>
                  <a:lnTo>
                    <a:pt x="109672" y="101641"/>
                  </a:lnTo>
                  <a:lnTo>
                    <a:pt x="114098" y="102313"/>
                  </a:lnTo>
                  <a:lnTo>
                    <a:pt x="117049" y="104328"/>
                  </a:lnTo>
                  <a:lnTo>
                    <a:pt x="119262" y="107014"/>
                  </a:lnTo>
                  <a:lnTo>
                    <a:pt x="120000" y="110597"/>
                  </a:lnTo>
                  <a:lnTo>
                    <a:pt x="119262" y="114626"/>
                  </a:lnTo>
                  <a:lnTo>
                    <a:pt x="117049" y="117313"/>
                  </a:lnTo>
                  <a:lnTo>
                    <a:pt x="114098" y="119328"/>
                  </a:lnTo>
                  <a:lnTo>
                    <a:pt x="109672" y="120000"/>
                  </a:lnTo>
                  <a:lnTo>
                    <a:pt x="0" y="12000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 name="Google Shape;97;p5"/>
            <p:cNvSpPr/>
            <p:nvPr/>
          </p:nvSpPr>
          <p:spPr>
            <a:xfrm>
              <a:off x="4647381" y="5515421"/>
              <a:ext cx="91200" cy="87300"/>
            </a:xfrm>
            <a:custGeom>
              <a:rect b="b" l="l" r="r" t="t"/>
              <a:pathLst>
                <a:path extrusionOk="0" h="120000" w="120000">
                  <a:moveTo>
                    <a:pt x="63750" y="0"/>
                  </a:moveTo>
                  <a:lnTo>
                    <a:pt x="66250" y="0"/>
                  </a:lnTo>
                  <a:lnTo>
                    <a:pt x="87500" y="6521"/>
                  </a:lnTo>
                  <a:lnTo>
                    <a:pt x="105000" y="19565"/>
                  </a:lnTo>
                  <a:lnTo>
                    <a:pt x="116250" y="40434"/>
                  </a:lnTo>
                  <a:lnTo>
                    <a:pt x="120000" y="63913"/>
                  </a:lnTo>
                  <a:lnTo>
                    <a:pt x="113750" y="86086"/>
                  </a:lnTo>
                  <a:lnTo>
                    <a:pt x="101250" y="104347"/>
                  </a:lnTo>
                  <a:lnTo>
                    <a:pt x="81250" y="118695"/>
                  </a:lnTo>
                  <a:lnTo>
                    <a:pt x="58750" y="120000"/>
                  </a:lnTo>
                  <a:lnTo>
                    <a:pt x="55000" y="120000"/>
                  </a:lnTo>
                  <a:lnTo>
                    <a:pt x="32500" y="113478"/>
                  </a:lnTo>
                  <a:lnTo>
                    <a:pt x="15000" y="100434"/>
                  </a:lnTo>
                  <a:lnTo>
                    <a:pt x="5000" y="79565"/>
                  </a:lnTo>
                  <a:lnTo>
                    <a:pt x="0" y="56086"/>
                  </a:lnTo>
                  <a:lnTo>
                    <a:pt x="6250" y="33913"/>
                  </a:lnTo>
                  <a:lnTo>
                    <a:pt x="20000" y="15652"/>
                  </a:lnTo>
                  <a:lnTo>
                    <a:pt x="40000" y="2608"/>
                  </a:lnTo>
                  <a:lnTo>
                    <a:pt x="63750"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 name="Google Shape;98;p5"/>
            <p:cNvSpPr/>
            <p:nvPr/>
          </p:nvSpPr>
          <p:spPr>
            <a:xfrm>
              <a:off x="4937689" y="5235549"/>
              <a:ext cx="130800" cy="157500"/>
            </a:xfrm>
            <a:custGeom>
              <a:rect b="b" l="l" r="r" t="t"/>
              <a:pathLst>
                <a:path extrusionOk="0" h="120000" w="120000">
                  <a:moveTo>
                    <a:pt x="34782" y="0"/>
                  </a:moveTo>
                  <a:lnTo>
                    <a:pt x="49565" y="1445"/>
                  </a:lnTo>
                  <a:lnTo>
                    <a:pt x="63478" y="6506"/>
                  </a:lnTo>
                  <a:lnTo>
                    <a:pt x="73913" y="15903"/>
                  </a:lnTo>
                  <a:lnTo>
                    <a:pt x="114782" y="69397"/>
                  </a:lnTo>
                  <a:lnTo>
                    <a:pt x="120000" y="81686"/>
                  </a:lnTo>
                  <a:lnTo>
                    <a:pt x="120000" y="94698"/>
                  </a:lnTo>
                  <a:lnTo>
                    <a:pt x="112173" y="105542"/>
                  </a:lnTo>
                  <a:lnTo>
                    <a:pt x="100000" y="114939"/>
                  </a:lnTo>
                  <a:lnTo>
                    <a:pt x="86086" y="119999"/>
                  </a:lnTo>
                  <a:lnTo>
                    <a:pt x="69565" y="118554"/>
                  </a:lnTo>
                  <a:lnTo>
                    <a:pt x="55652" y="113493"/>
                  </a:lnTo>
                  <a:lnTo>
                    <a:pt x="45217" y="103373"/>
                  </a:lnTo>
                  <a:lnTo>
                    <a:pt x="4347" y="50602"/>
                  </a:lnTo>
                  <a:lnTo>
                    <a:pt x="0" y="37590"/>
                  </a:lnTo>
                  <a:lnTo>
                    <a:pt x="0" y="25301"/>
                  </a:lnTo>
                  <a:lnTo>
                    <a:pt x="6956" y="12289"/>
                  </a:lnTo>
                  <a:lnTo>
                    <a:pt x="19130" y="5060"/>
                  </a:lnTo>
                  <a:lnTo>
                    <a:pt x="34782"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 name="Google Shape;99;p5"/>
            <p:cNvSpPr/>
            <p:nvPr/>
          </p:nvSpPr>
          <p:spPr>
            <a:xfrm>
              <a:off x="5278280" y="5018292"/>
              <a:ext cx="132900" cy="243900"/>
            </a:xfrm>
            <a:custGeom>
              <a:rect b="b" l="l" r="r" t="t"/>
              <a:pathLst>
                <a:path extrusionOk="0" h="120000" w="120000">
                  <a:moveTo>
                    <a:pt x="45428" y="0"/>
                  </a:moveTo>
                  <a:lnTo>
                    <a:pt x="58285" y="3268"/>
                  </a:lnTo>
                  <a:lnTo>
                    <a:pt x="70285" y="8871"/>
                  </a:lnTo>
                  <a:lnTo>
                    <a:pt x="76285" y="16342"/>
                  </a:lnTo>
                  <a:lnTo>
                    <a:pt x="120000" y="92918"/>
                  </a:lnTo>
                  <a:lnTo>
                    <a:pt x="120000" y="101789"/>
                  </a:lnTo>
                  <a:lnTo>
                    <a:pt x="115714" y="109260"/>
                  </a:lnTo>
                  <a:lnTo>
                    <a:pt x="104571" y="115797"/>
                  </a:lnTo>
                  <a:lnTo>
                    <a:pt x="90000" y="119066"/>
                  </a:lnTo>
                  <a:lnTo>
                    <a:pt x="75428" y="120000"/>
                  </a:lnTo>
                  <a:lnTo>
                    <a:pt x="60000" y="116731"/>
                  </a:lnTo>
                  <a:lnTo>
                    <a:pt x="49714" y="111595"/>
                  </a:lnTo>
                  <a:lnTo>
                    <a:pt x="42000" y="103657"/>
                  </a:lnTo>
                  <a:lnTo>
                    <a:pt x="0" y="27081"/>
                  </a:lnTo>
                  <a:lnTo>
                    <a:pt x="0" y="18677"/>
                  </a:lnTo>
                  <a:lnTo>
                    <a:pt x="4285" y="10739"/>
                  </a:lnTo>
                  <a:lnTo>
                    <a:pt x="15428" y="5136"/>
                  </a:lnTo>
                  <a:lnTo>
                    <a:pt x="28285" y="933"/>
                  </a:lnTo>
                  <a:lnTo>
                    <a:pt x="45428"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 name="Google Shape;100;p5"/>
            <p:cNvSpPr/>
            <p:nvPr/>
          </p:nvSpPr>
          <p:spPr>
            <a:xfrm>
              <a:off x="5649230" y="4842779"/>
              <a:ext cx="112800" cy="335700"/>
            </a:xfrm>
            <a:custGeom>
              <a:rect b="b" l="l" r="r" t="t"/>
              <a:pathLst>
                <a:path extrusionOk="0" h="120000" w="120000">
                  <a:moveTo>
                    <a:pt x="44369" y="0"/>
                  </a:moveTo>
                  <a:lnTo>
                    <a:pt x="63529" y="1355"/>
                  </a:lnTo>
                  <a:lnTo>
                    <a:pt x="77647" y="4067"/>
                  </a:lnTo>
                  <a:lnTo>
                    <a:pt x="87731" y="8813"/>
                  </a:lnTo>
                  <a:lnTo>
                    <a:pt x="93781" y="14915"/>
                  </a:lnTo>
                  <a:lnTo>
                    <a:pt x="120000" y="103728"/>
                  </a:lnTo>
                  <a:lnTo>
                    <a:pt x="115966" y="109491"/>
                  </a:lnTo>
                  <a:lnTo>
                    <a:pt x="107899" y="114915"/>
                  </a:lnTo>
                  <a:lnTo>
                    <a:pt x="93781" y="118305"/>
                  </a:lnTo>
                  <a:lnTo>
                    <a:pt x="75630" y="119999"/>
                  </a:lnTo>
                  <a:lnTo>
                    <a:pt x="58487" y="118983"/>
                  </a:lnTo>
                  <a:lnTo>
                    <a:pt x="42352" y="115932"/>
                  </a:lnTo>
                  <a:lnTo>
                    <a:pt x="32268" y="111186"/>
                  </a:lnTo>
                  <a:lnTo>
                    <a:pt x="26218" y="105423"/>
                  </a:lnTo>
                  <a:lnTo>
                    <a:pt x="0" y="16610"/>
                  </a:lnTo>
                  <a:lnTo>
                    <a:pt x="4033" y="10847"/>
                  </a:lnTo>
                  <a:lnTo>
                    <a:pt x="12100" y="5423"/>
                  </a:lnTo>
                  <a:lnTo>
                    <a:pt x="26218" y="1694"/>
                  </a:lnTo>
                  <a:lnTo>
                    <a:pt x="44369"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 name="Google Shape;101;p5"/>
            <p:cNvSpPr/>
            <p:nvPr/>
          </p:nvSpPr>
          <p:spPr>
            <a:xfrm>
              <a:off x="6026821" y="4720394"/>
              <a:ext cx="104400" cy="420300"/>
            </a:xfrm>
            <a:custGeom>
              <a:rect b="b" l="l" r="r" t="t"/>
              <a:pathLst>
                <a:path extrusionOk="0" h="120000" w="120000">
                  <a:moveTo>
                    <a:pt x="74181" y="0"/>
                  </a:moveTo>
                  <a:lnTo>
                    <a:pt x="93818" y="1354"/>
                  </a:lnTo>
                  <a:lnTo>
                    <a:pt x="109090" y="4334"/>
                  </a:lnTo>
                  <a:lnTo>
                    <a:pt x="116727" y="8397"/>
                  </a:lnTo>
                  <a:lnTo>
                    <a:pt x="120000" y="13814"/>
                  </a:lnTo>
                  <a:lnTo>
                    <a:pt x="101454" y="108623"/>
                  </a:lnTo>
                  <a:lnTo>
                    <a:pt x="94909" y="113498"/>
                  </a:lnTo>
                  <a:lnTo>
                    <a:pt x="81818" y="117291"/>
                  </a:lnTo>
                  <a:lnTo>
                    <a:pt x="66545" y="119729"/>
                  </a:lnTo>
                  <a:lnTo>
                    <a:pt x="45818" y="120000"/>
                  </a:lnTo>
                  <a:lnTo>
                    <a:pt x="27272" y="118645"/>
                  </a:lnTo>
                  <a:lnTo>
                    <a:pt x="12000" y="115395"/>
                  </a:lnTo>
                  <a:lnTo>
                    <a:pt x="2181" y="111602"/>
                  </a:lnTo>
                  <a:lnTo>
                    <a:pt x="0" y="106455"/>
                  </a:lnTo>
                  <a:lnTo>
                    <a:pt x="19636" y="11376"/>
                  </a:lnTo>
                  <a:lnTo>
                    <a:pt x="25090" y="6501"/>
                  </a:lnTo>
                  <a:lnTo>
                    <a:pt x="36000" y="2708"/>
                  </a:lnTo>
                  <a:lnTo>
                    <a:pt x="53454" y="541"/>
                  </a:lnTo>
                  <a:lnTo>
                    <a:pt x="74181"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 name="Google Shape;102;p5"/>
            <p:cNvSpPr/>
            <p:nvPr/>
          </p:nvSpPr>
          <p:spPr>
            <a:xfrm>
              <a:off x="6384489" y="4647343"/>
              <a:ext cx="162300" cy="497100"/>
            </a:xfrm>
            <a:custGeom>
              <a:rect b="b" l="l" r="r" t="t"/>
              <a:pathLst>
                <a:path extrusionOk="0" h="120000" w="120000">
                  <a:moveTo>
                    <a:pt x="83508" y="0"/>
                  </a:moveTo>
                  <a:lnTo>
                    <a:pt x="95438" y="0"/>
                  </a:lnTo>
                  <a:lnTo>
                    <a:pt x="108070" y="2061"/>
                  </a:lnTo>
                  <a:lnTo>
                    <a:pt x="116491" y="4809"/>
                  </a:lnTo>
                  <a:lnTo>
                    <a:pt x="120000" y="8473"/>
                  </a:lnTo>
                  <a:lnTo>
                    <a:pt x="120000" y="12824"/>
                  </a:lnTo>
                  <a:lnTo>
                    <a:pt x="63859" y="111984"/>
                  </a:lnTo>
                  <a:lnTo>
                    <a:pt x="58947" y="115877"/>
                  </a:lnTo>
                  <a:lnTo>
                    <a:pt x="49122" y="118396"/>
                  </a:lnTo>
                  <a:lnTo>
                    <a:pt x="37894" y="120000"/>
                  </a:lnTo>
                  <a:lnTo>
                    <a:pt x="25964" y="120000"/>
                  </a:lnTo>
                  <a:lnTo>
                    <a:pt x="13333" y="118396"/>
                  </a:lnTo>
                  <a:lnTo>
                    <a:pt x="4912" y="115190"/>
                  </a:lnTo>
                  <a:lnTo>
                    <a:pt x="0" y="111526"/>
                  </a:lnTo>
                  <a:lnTo>
                    <a:pt x="1403" y="107175"/>
                  </a:lnTo>
                  <a:lnTo>
                    <a:pt x="57543" y="8015"/>
                  </a:lnTo>
                  <a:lnTo>
                    <a:pt x="62456" y="4351"/>
                  </a:lnTo>
                  <a:lnTo>
                    <a:pt x="70877" y="1603"/>
                  </a:lnTo>
                  <a:lnTo>
                    <a:pt x="83508"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 name="Google Shape;103;p5"/>
            <p:cNvSpPr/>
            <p:nvPr/>
          </p:nvSpPr>
          <p:spPr>
            <a:xfrm>
              <a:off x="6733618" y="4625522"/>
              <a:ext cx="241800" cy="568200"/>
            </a:xfrm>
            <a:custGeom>
              <a:rect b="b" l="l" r="r" t="t"/>
              <a:pathLst>
                <a:path extrusionOk="0" h="120000" w="120000">
                  <a:moveTo>
                    <a:pt x="96941" y="0"/>
                  </a:moveTo>
                  <a:lnTo>
                    <a:pt x="106352" y="801"/>
                  </a:lnTo>
                  <a:lnTo>
                    <a:pt x="113411" y="2604"/>
                  </a:lnTo>
                  <a:lnTo>
                    <a:pt x="118588" y="5409"/>
                  </a:lnTo>
                  <a:lnTo>
                    <a:pt x="120000" y="8814"/>
                  </a:lnTo>
                  <a:lnTo>
                    <a:pt x="119529" y="12420"/>
                  </a:lnTo>
                  <a:lnTo>
                    <a:pt x="42352" y="113989"/>
                  </a:lnTo>
                  <a:lnTo>
                    <a:pt x="38117" y="117195"/>
                  </a:lnTo>
                  <a:lnTo>
                    <a:pt x="30588" y="119398"/>
                  </a:lnTo>
                  <a:lnTo>
                    <a:pt x="23058" y="120000"/>
                  </a:lnTo>
                  <a:lnTo>
                    <a:pt x="14117" y="119599"/>
                  </a:lnTo>
                  <a:lnTo>
                    <a:pt x="6588" y="117595"/>
                  </a:lnTo>
                  <a:lnTo>
                    <a:pt x="1882" y="114791"/>
                  </a:lnTo>
                  <a:lnTo>
                    <a:pt x="0" y="111385"/>
                  </a:lnTo>
                  <a:lnTo>
                    <a:pt x="941" y="107779"/>
                  </a:lnTo>
                  <a:lnTo>
                    <a:pt x="78117" y="6010"/>
                  </a:lnTo>
                  <a:lnTo>
                    <a:pt x="82352" y="3205"/>
                  </a:lnTo>
                  <a:lnTo>
                    <a:pt x="89882" y="1202"/>
                  </a:lnTo>
                  <a:lnTo>
                    <a:pt x="96941"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 name="Google Shape;104;p5"/>
            <p:cNvSpPr/>
            <p:nvPr/>
          </p:nvSpPr>
          <p:spPr>
            <a:xfrm>
              <a:off x="7077055" y="4665368"/>
              <a:ext cx="333900" cy="621300"/>
            </a:xfrm>
            <a:custGeom>
              <a:rect b="b" l="l" r="r" t="t"/>
              <a:pathLst>
                <a:path extrusionOk="0" h="120000" w="120000">
                  <a:moveTo>
                    <a:pt x="105340" y="0"/>
                  </a:moveTo>
                  <a:lnTo>
                    <a:pt x="111136" y="1099"/>
                  </a:lnTo>
                  <a:lnTo>
                    <a:pt x="116590" y="3297"/>
                  </a:lnTo>
                  <a:lnTo>
                    <a:pt x="118977" y="5862"/>
                  </a:lnTo>
                  <a:lnTo>
                    <a:pt x="120000" y="8977"/>
                  </a:lnTo>
                  <a:lnTo>
                    <a:pt x="118295" y="12458"/>
                  </a:lnTo>
                  <a:lnTo>
                    <a:pt x="29659" y="115419"/>
                  </a:lnTo>
                  <a:lnTo>
                    <a:pt x="26250" y="117984"/>
                  </a:lnTo>
                  <a:lnTo>
                    <a:pt x="20795" y="119633"/>
                  </a:lnTo>
                  <a:lnTo>
                    <a:pt x="14659" y="120000"/>
                  </a:lnTo>
                  <a:lnTo>
                    <a:pt x="8863" y="119083"/>
                  </a:lnTo>
                  <a:lnTo>
                    <a:pt x="3409" y="117068"/>
                  </a:lnTo>
                  <a:lnTo>
                    <a:pt x="1022" y="114137"/>
                  </a:lnTo>
                  <a:lnTo>
                    <a:pt x="0" y="111022"/>
                  </a:lnTo>
                  <a:lnTo>
                    <a:pt x="1704" y="107908"/>
                  </a:lnTo>
                  <a:lnTo>
                    <a:pt x="90340" y="4946"/>
                  </a:lnTo>
                  <a:lnTo>
                    <a:pt x="94090" y="2015"/>
                  </a:lnTo>
                  <a:lnTo>
                    <a:pt x="99204" y="732"/>
                  </a:lnTo>
                  <a:lnTo>
                    <a:pt x="105340"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 name="Google Shape;105;p5"/>
            <p:cNvSpPr/>
            <p:nvPr/>
          </p:nvSpPr>
          <p:spPr>
            <a:xfrm>
              <a:off x="7414800" y="4764984"/>
              <a:ext cx="430800" cy="659400"/>
            </a:xfrm>
            <a:custGeom>
              <a:rect b="b" l="l" r="r" t="t"/>
              <a:pathLst>
                <a:path extrusionOk="0" h="120000" w="120000">
                  <a:moveTo>
                    <a:pt x="110220" y="0"/>
                  </a:moveTo>
                  <a:lnTo>
                    <a:pt x="114449" y="1208"/>
                  </a:lnTo>
                  <a:lnTo>
                    <a:pt x="118149" y="3625"/>
                  </a:lnTo>
                  <a:lnTo>
                    <a:pt x="120000" y="6388"/>
                  </a:lnTo>
                  <a:lnTo>
                    <a:pt x="120000" y="9323"/>
                  </a:lnTo>
                  <a:lnTo>
                    <a:pt x="118149" y="12431"/>
                  </a:lnTo>
                  <a:lnTo>
                    <a:pt x="22202" y="116719"/>
                  </a:lnTo>
                  <a:lnTo>
                    <a:pt x="18502" y="118791"/>
                  </a:lnTo>
                  <a:lnTo>
                    <a:pt x="14273" y="120000"/>
                  </a:lnTo>
                  <a:lnTo>
                    <a:pt x="9779" y="120000"/>
                  </a:lnTo>
                  <a:lnTo>
                    <a:pt x="5022" y="118791"/>
                  </a:lnTo>
                  <a:lnTo>
                    <a:pt x="1850" y="116719"/>
                  </a:lnTo>
                  <a:lnTo>
                    <a:pt x="0" y="113956"/>
                  </a:lnTo>
                  <a:lnTo>
                    <a:pt x="0" y="110848"/>
                  </a:lnTo>
                  <a:lnTo>
                    <a:pt x="1850" y="107913"/>
                  </a:lnTo>
                  <a:lnTo>
                    <a:pt x="97797" y="3625"/>
                  </a:lnTo>
                  <a:lnTo>
                    <a:pt x="100969" y="1208"/>
                  </a:lnTo>
                  <a:lnTo>
                    <a:pt x="105726" y="0"/>
                  </a:lnTo>
                  <a:lnTo>
                    <a:pt x="110220"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 name="Google Shape;106;p5"/>
            <p:cNvSpPr/>
            <p:nvPr/>
          </p:nvSpPr>
          <p:spPr>
            <a:xfrm>
              <a:off x="7730724" y="4924369"/>
              <a:ext cx="543600" cy="680100"/>
            </a:xfrm>
            <a:custGeom>
              <a:rect b="b" l="l" r="r" t="t"/>
              <a:pathLst>
                <a:path extrusionOk="0" h="120000" w="120000">
                  <a:moveTo>
                    <a:pt x="109319" y="0"/>
                  </a:moveTo>
                  <a:lnTo>
                    <a:pt x="113089" y="167"/>
                  </a:lnTo>
                  <a:lnTo>
                    <a:pt x="116649" y="1673"/>
                  </a:lnTo>
                  <a:lnTo>
                    <a:pt x="118952" y="4016"/>
                  </a:lnTo>
                  <a:lnTo>
                    <a:pt x="120000" y="6694"/>
                  </a:lnTo>
                  <a:lnTo>
                    <a:pt x="119581" y="9539"/>
                  </a:lnTo>
                  <a:lnTo>
                    <a:pt x="117696" y="12552"/>
                  </a:lnTo>
                  <a:lnTo>
                    <a:pt x="16963" y="117154"/>
                  </a:lnTo>
                  <a:lnTo>
                    <a:pt x="14031" y="119163"/>
                  </a:lnTo>
                  <a:lnTo>
                    <a:pt x="10680" y="120000"/>
                  </a:lnTo>
                  <a:lnTo>
                    <a:pt x="6701" y="119665"/>
                  </a:lnTo>
                  <a:lnTo>
                    <a:pt x="3350" y="118326"/>
                  </a:lnTo>
                  <a:lnTo>
                    <a:pt x="1047" y="115983"/>
                  </a:lnTo>
                  <a:lnTo>
                    <a:pt x="0" y="112970"/>
                  </a:lnTo>
                  <a:lnTo>
                    <a:pt x="418" y="110125"/>
                  </a:lnTo>
                  <a:lnTo>
                    <a:pt x="2303" y="107447"/>
                  </a:lnTo>
                  <a:lnTo>
                    <a:pt x="102827" y="2510"/>
                  </a:lnTo>
                  <a:lnTo>
                    <a:pt x="105968" y="502"/>
                  </a:lnTo>
                  <a:lnTo>
                    <a:pt x="109319"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07" name="Google Shape;107;p5"/>
          <p:cNvSpPr txBox="1"/>
          <p:nvPr>
            <p:ph idx="1" type="body"/>
          </p:nvPr>
        </p:nvSpPr>
        <p:spPr>
          <a:xfrm>
            <a:off x="323135" y="1846263"/>
            <a:ext cx="8441400" cy="1241400"/>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800"/>
              </a:spcBef>
              <a:spcAft>
                <a:spcPts val="0"/>
              </a:spcAft>
              <a:buClr>
                <a:schemeClr val="accent1"/>
              </a:buClr>
              <a:buSzPts val="2800"/>
              <a:buFont typeface="Arial"/>
              <a:buNone/>
              <a:defRPr b="1" i="0" sz="4000" u="none" cap="none" strike="noStrike">
                <a:solidFill>
                  <a:schemeClr val="lt1"/>
                </a:solidFill>
                <a:latin typeface="Arial"/>
                <a:ea typeface="Arial"/>
                <a:cs typeface="Arial"/>
                <a:sym typeface="Arial"/>
              </a:defRPr>
            </a:lvl1pPr>
            <a:lvl2pPr indent="-381000" lvl="1" marL="914400" marR="0" rtl="0" algn="l">
              <a:spcBef>
                <a:spcPts val="480"/>
              </a:spcBef>
              <a:spcAft>
                <a:spcPts val="0"/>
              </a:spcAft>
              <a:buClr>
                <a:schemeClr val="accent1"/>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spcBef>
                <a:spcPts val="4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300"/>
                                  </p:stCondLst>
                                  <p:childTnLst>
                                    <p:set>
                                      <p:cBhvr>
                                        <p:cTn dur="1" fill="hold">
                                          <p:stCondLst>
                                            <p:cond delay="0"/>
                                          </p:stCondLst>
                                        </p:cTn>
                                        <p:tgtEl>
                                          <p:spTgt spid="86"/>
                                        </p:tgtEl>
                                        <p:attrNameLst>
                                          <p:attrName>style.visibility</p:attrName>
                                        </p:attrNameLst>
                                      </p:cBhvr>
                                      <p:to>
                                        <p:strVal val="visible"/>
                                      </p:to>
                                    </p:set>
                                    <p:anim calcmode="lin" valueType="num">
                                      <p:cBhvr additive="base">
                                        <p:cTn dur="750"/>
                                        <p:tgtEl>
                                          <p:spTgt spid="8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85"/>
                                        </p:tgtEl>
                                        <p:attrNameLst>
                                          <p:attrName>style.visibility</p:attrName>
                                        </p:attrNameLst>
                                      </p:cBhvr>
                                      <p:to>
                                        <p:strVal val="visible"/>
                                      </p:to>
                                    </p:set>
                                    <p:anim calcmode="lin" valueType="num">
                                      <p:cBhvr additive="base">
                                        <p:cTn dur="750"/>
                                        <p:tgtEl>
                                          <p:spTgt spid="8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2">
  <p:cSld name="section 2">
    <p:spTree>
      <p:nvGrpSpPr>
        <p:cNvPr id="108" name="Shape 108"/>
        <p:cNvGrpSpPr/>
        <p:nvPr/>
      </p:nvGrpSpPr>
      <p:grpSpPr>
        <a:xfrm>
          <a:off x="0" y="0"/>
          <a:ext cx="0" cy="0"/>
          <a:chOff x="0" y="0"/>
          <a:chExt cx="0" cy="0"/>
        </a:xfrm>
      </p:grpSpPr>
      <p:pic>
        <p:nvPicPr>
          <p:cNvPr id="109" name="Google Shape;109;p6"/>
          <p:cNvPicPr preferRelativeResize="0"/>
          <p:nvPr/>
        </p:nvPicPr>
        <p:blipFill rotWithShape="1">
          <a:blip r:embed="rId2">
            <a:alphaModFix/>
          </a:blip>
          <a:srcRect b="1475" l="6615" r="80083" t="2064"/>
          <a:stretch/>
        </p:blipFill>
        <p:spPr>
          <a:xfrm rot="5400000">
            <a:off x="3820947" y="-2080513"/>
            <a:ext cx="1502100" cy="9144000"/>
          </a:xfrm>
          <a:prstGeom prst="rect">
            <a:avLst/>
          </a:prstGeom>
          <a:noFill/>
          <a:ln>
            <a:noFill/>
          </a:ln>
        </p:spPr>
      </p:pic>
      <p:pic>
        <p:nvPicPr>
          <p:cNvPr id="110" name="Google Shape;110;p6"/>
          <p:cNvPicPr preferRelativeResize="0"/>
          <p:nvPr/>
        </p:nvPicPr>
        <p:blipFill rotWithShape="1">
          <a:blip r:embed="rId3">
            <a:alphaModFix/>
          </a:blip>
          <a:srcRect b="20285" l="0" r="0" t="20279"/>
          <a:stretch/>
        </p:blipFill>
        <p:spPr>
          <a:xfrm>
            <a:off x="0" y="3242662"/>
            <a:ext cx="9144000" cy="3623100"/>
          </a:xfrm>
          <a:prstGeom prst="rect">
            <a:avLst/>
          </a:prstGeom>
          <a:noFill/>
          <a:ln>
            <a:noFill/>
          </a:ln>
        </p:spPr>
      </p:pic>
      <p:sp>
        <p:nvSpPr>
          <p:cNvPr id="111" name="Google Shape;111;p6"/>
          <p:cNvSpPr/>
          <p:nvPr/>
        </p:nvSpPr>
        <p:spPr>
          <a:xfrm>
            <a:off x="-3" y="0"/>
            <a:ext cx="9144000" cy="17403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12" name="Google Shape;112;p6"/>
          <p:cNvGrpSpPr/>
          <p:nvPr/>
        </p:nvGrpSpPr>
        <p:grpSpPr>
          <a:xfrm>
            <a:off x="496230" y="382762"/>
            <a:ext cx="3105575" cy="975060"/>
            <a:chOff x="2814452" y="4625522"/>
            <a:chExt cx="5459872" cy="1714241"/>
          </a:xfrm>
        </p:grpSpPr>
        <p:sp>
          <p:nvSpPr>
            <p:cNvPr id="113" name="Google Shape;113;p6"/>
            <p:cNvSpPr/>
            <p:nvPr/>
          </p:nvSpPr>
          <p:spPr>
            <a:xfrm>
              <a:off x="2814452" y="5818063"/>
              <a:ext cx="523800" cy="508500"/>
            </a:xfrm>
            <a:custGeom>
              <a:rect b="b" l="l" r="r" t="t"/>
              <a:pathLst>
                <a:path extrusionOk="0" h="120000" w="120000">
                  <a:moveTo>
                    <a:pt x="21304" y="17686"/>
                  </a:moveTo>
                  <a:lnTo>
                    <a:pt x="21304" y="53955"/>
                  </a:lnTo>
                  <a:lnTo>
                    <a:pt x="66739" y="53955"/>
                  </a:lnTo>
                  <a:lnTo>
                    <a:pt x="74347" y="53955"/>
                  </a:lnTo>
                  <a:lnTo>
                    <a:pt x="81304" y="53283"/>
                  </a:lnTo>
                  <a:lnTo>
                    <a:pt x="86521" y="51716"/>
                  </a:lnTo>
                  <a:lnTo>
                    <a:pt x="90652" y="49701"/>
                  </a:lnTo>
                  <a:lnTo>
                    <a:pt x="93695" y="46119"/>
                  </a:lnTo>
                  <a:lnTo>
                    <a:pt x="95652" y="41865"/>
                  </a:lnTo>
                  <a:lnTo>
                    <a:pt x="96304" y="36044"/>
                  </a:lnTo>
                  <a:lnTo>
                    <a:pt x="95652" y="30223"/>
                  </a:lnTo>
                  <a:lnTo>
                    <a:pt x="93695" y="25522"/>
                  </a:lnTo>
                  <a:lnTo>
                    <a:pt x="90652" y="22388"/>
                  </a:lnTo>
                  <a:lnTo>
                    <a:pt x="86521" y="19925"/>
                  </a:lnTo>
                  <a:lnTo>
                    <a:pt x="81304" y="18805"/>
                  </a:lnTo>
                  <a:lnTo>
                    <a:pt x="74347" y="17910"/>
                  </a:lnTo>
                  <a:lnTo>
                    <a:pt x="66739" y="17686"/>
                  </a:lnTo>
                  <a:lnTo>
                    <a:pt x="21304" y="17686"/>
                  </a:lnTo>
                  <a:close/>
                  <a:moveTo>
                    <a:pt x="0" y="0"/>
                  </a:moveTo>
                  <a:lnTo>
                    <a:pt x="70217" y="0"/>
                  </a:lnTo>
                  <a:lnTo>
                    <a:pt x="81956" y="447"/>
                  </a:lnTo>
                  <a:lnTo>
                    <a:pt x="91739" y="2014"/>
                  </a:lnTo>
                  <a:lnTo>
                    <a:pt x="100217" y="4253"/>
                  </a:lnTo>
                  <a:lnTo>
                    <a:pt x="106521" y="8283"/>
                  </a:lnTo>
                  <a:lnTo>
                    <a:pt x="111521" y="12985"/>
                  </a:lnTo>
                  <a:lnTo>
                    <a:pt x="115000" y="19253"/>
                  </a:lnTo>
                  <a:lnTo>
                    <a:pt x="116956" y="26641"/>
                  </a:lnTo>
                  <a:lnTo>
                    <a:pt x="117608" y="35149"/>
                  </a:lnTo>
                  <a:lnTo>
                    <a:pt x="116956" y="43432"/>
                  </a:lnTo>
                  <a:lnTo>
                    <a:pt x="115000" y="50373"/>
                  </a:lnTo>
                  <a:lnTo>
                    <a:pt x="111521" y="56417"/>
                  </a:lnTo>
                  <a:lnTo>
                    <a:pt x="107391" y="60895"/>
                  </a:lnTo>
                  <a:lnTo>
                    <a:pt x="102826" y="64925"/>
                  </a:lnTo>
                  <a:lnTo>
                    <a:pt x="97173" y="67611"/>
                  </a:lnTo>
                  <a:lnTo>
                    <a:pt x="91521" y="69626"/>
                  </a:lnTo>
                  <a:lnTo>
                    <a:pt x="85434" y="70298"/>
                  </a:lnTo>
                  <a:lnTo>
                    <a:pt x="83478" y="70298"/>
                  </a:lnTo>
                  <a:lnTo>
                    <a:pt x="120000" y="120000"/>
                  </a:lnTo>
                  <a:lnTo>
                    <a:pt x="93695" y="120000"/>
                  </a:lnTo>
                  <a:lnTo>
                    <a:pt x="59565" y="72313"/>
                  </a:lnTo>
                  <a:lnTo>
                    <a:pt x="59565" y="71865"/>
                  </a:lnTo>
                  <a:lnTo>
                    <a:pt x="21304" y="71865"/>
                  </a:lnTo>
                  <a:lnTo>
                    <a:pt x="21304" y="120000"/>
                  </a:lnTo>
                  <a:lnTo>
                    <a:pt x="0" y="12000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00" cy="508500"/>
            </a:xfrm>
            <a:custGeom>
              <a:rect b="b" l="l" r="r" t="t"/>
              <a:pathLst>
                <a:path extrusionOk="0" h="120000" w="120000">
                  <a:moveTo>
                    <a:pt x="0" y="0"/>
                  </a:moveTo>
                  <a:lnTo>
                    <a:pt x="108196" y="0"/>
                  </a:lnTo>
                  <a:lnTo>
                    <a:pt x="111885" y="447"/>
                  </a:lnTo>
                  <a:lnTo>
                    <a:pt x="114836" y="2686"/>
                  </a:lnTo>
                  <a:lnTo>
                    <a:pt x="117049" y="5597"/>
                  </a:lnTo>
                  <a:lnTo>
                    <a:pt x="118032" y="8955"/>
                  </a:lnTo>
                  <a:lnTo>
                    <a:pt x="117049" y="12537"/>
                  </a:lnTo>
                  <a:lnTo>
                    <a:pt x="114836" y="15671"/>
                  </a:lnTo>
                  <a:lnTo>
                    <a:pt x="111885" y="17686"/>
                  </a:lnTo>
                  <a:lnTo>
                    <a:pt x="108196" y="18358"/>
                  </a:lnTo>
                  <a:lnTo>
                    <a:pt x="23852" y="18358"/>
                  </a:lnTo>
                  <a:lnTo>
                    <a:pt x="23852" y="48805"/>
                  </a:lnTo>
                  <a:lnTo>
                    <a:pt x="87049" y="48805"/>
                  </a:lnTo>
                  <a:lnTo>
                    <a:pt x="90983" y="49701"/>
                  </a:lnTo>
                  <a:lnTo>
                    <a:pt x="94426" y="51716"/>
                  </a:lnTo>
                  <a:lnTo>
                    <a:pt x="96393" y="54402"/>
                  </a:lnTo>
                  <a:lnTo>
                    <a:pt x="97377" y="57985"/>
                  </a:lnTo>
                  <a:lnTo>
                    <a:pt x="96393" y="61791"/>
                  </a:lnTo>
                  <a:lnTo>
                    <a:pt x="94426" y="64477"/>
                  </a:lnTo>
                  <a:lnTo>
                    <a:pt x="90983" y="66492"/>
                  </a:lnTo>
                  <a:lnTo>
                    <a:pt x="87049" y="67164"/>
                  </a:lnTo>
                  <a:lnTo>
                    <a:pt x="23852" y="67164"/>
                  </a:lnTo>
                  <a:lnTo>
                    <a:pt x="23852" y="101641"/>
                  </a:lnTo>
                  <a:lnTo>
                    <a:pt x="110163" y="101641"/>
                  </a:lnTo>
                  <a:lnTo>
                    <a:pt x="114098" y="102313"/>
                  </a:lnTo>
                  <a:lnTo>
                    <a:pt x="117540" y="104328"/>
                  </a:lnTo>
                  <a:lnTo>
                    <a:pt x="119754" y="107014"/>
                  </a:lnTo>
                  <a:lnTo>
                    <a:pt x="120000" y="110597"/>
                  </a:lnTo>
                  <a:lnTo>
                    <a:pt x="119754" y="114626"/>
                  </a:lnTo>
                  <a:lnTo>
                    <a:pt x="117540" y="117313"/>
                  </a:lnTo>
                  <a:lnTo>
                    <a:pt x="114098" y="119328"/>
                  </a:lnTo>
                  <a:lnTo>
                    <a:pt x="110163" y="120000"/>
                  </a:lnTo>
                  <a:lnTo>
                    <a:pt x="0" y="12000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5" name="Google Shape;115;p6"/>
            <p:cNvSpPr/>
            <p:nvPr/>
          </p:nvSpPr>
          <p:spPr>
            <a:xfrm>
              <a:off x="4041148" y="5818063"/>
              <a:ext cx="541800" cy="508500"/>
            </a:xfrm>
            <a:custGeom>
              <a:rect b="b" l="l" r="r" t="t"/>
              <a:pathLst>
                <a:path extrusionOk="0" h="120000" w="120000">
                  <a:moveTo>
                    <a:pt x="10087" y="0"/>
                  </a:moveTo>
                  <a:lnTo>
                    <a:pt x="13660" y="895"/>
                  </a:lnTo>
                  <a:lnTo>
                    <a:pt x="16602" y="2686"/>
                  </a:lnTo>
                  <a:lnTo>
                    <a:pt x="18704" y="5820"/>
                  </a:lnTo>
                  <a:lnTo>
                    <a:pt x="58844" y="96492"/>
                  </a:lnTo>
                  <a:lnTo>
                    <a:pt x="59894" y="98507"/>
                  </a:lnTo>
                  <a:lnTo>
                    <a:pt x="101716" y="5820"/>
                  </a:lnTo>
                  <a:lnTo>
                    <a:pt x="103817" y="2686"/>
                  </a:lnTo>
                  <a:lnTo>
                    <a:pt x="106760" y="447"/>
                  </a:lnTo>
                  <a:lnTo>
                    <a:pt x="110542" y="0"/>
                  </a:lnTo>
                  <a:lnTo>
                    <a:pt x="113695" y="447"/>
                  </a:lnTo>
                  <a:lnTo>
                    <a:pt x="116427" y="2014"/>
                  </a:lnTo>
                  <a:lnTo>
                    <a:pt x="118528" y="4701"/>
                  </a:lnTo>
                  <a:lnTo>
                    <a:pt x="120000" y="7835"/>
                  </a:lnTo>
                  <a:lnTo>
                    <a:pt x="120000" y="11417"/>
                  </a:lnTo>
                  <a:lnTo>
                    <a:pt x="119369" y="15000"/>
                  </a:lnTo>
                  <a:lnTo>
                    <a:pt x="70823" y="120000"/>
                  </a:lnTo>
                  <a:lnTo>
                    <a:pt x="48966" y="120000"/>
                  </a:lnTo>
                  <a:lnTo>
                    <a:pt x="1260" y="15000"/>
                  </a:lnTo>
                  <a:lnTo>
                    <a:pt x="0" y="11417"/>
                  </a:lnTo>
                  <a:lnTo>
                    <a:pt x="420" y="7835"/>
                  </a:lnTo>
                  <a:lnTo>
                    <a:pt x="1471" y="4701"/>
                  </a:lnTo>
                  <a:lnTo>
                    <a:pt x="3782" y="2014"/>
                  </a:lnTo>
                  <a:lnTo>
                    <a:pt x="6725" y="447"/>
                  </a:lnTo>
                  <a:lnTo>
                    <a:pt x="10087"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00" cy="508500"/>
            </a:xfrm>
            <a:custGeom>
              <a:rect b="b" l="l" r="r" t="t"/>
              <a:pathLst>
                <a:path extrusionOk="0" h="120000" w="120000">
                  <a:moveTo>
                    <a:pt x="60093" y="15671"/>
                  </a:moveTo>
                  <a:lnTo>
                    <a:pt x="37628" y="73432"/>
                  </a:lnTo>
                  <a:lnTo>
                    <a:pt x="82932" y="73432"/>
                  </a:lnTo>
                  <a:lnTo>
                    <a:pt x="60093" y="15671"/>
                  </a:lnTo>
                  <a:close/>
                  <a:moveTo>
                    <a:pt x="49422" y="0"/>
                  </a:moveTo>
                  <a:lnTo>
                    <a:pt x="71326" y="0"/>
                  </a:lnTo>
                  <a:lnTo>
                    <a:pt x="120000" y="120000"/>
                  </a:lnTo>
                  <a:lnTo>
                    <a:pt x="100717" y="120000"/>
                  </a:lnTo>
                  <a:lnTo>
                    <a:pt x="90234" y="92686"/>
                  </a:lnTo>
                  <a:lnTo>
                    <a:pt x="89859" y="91791"/>
                  </a:lnTo>
                  <a:lnTo>
                    <a:pt x="30140" y="91791"/>
                  </a:lnTo>
                  <a:lnTo>
                    <a:pt x="19282" y="120000"/>
                  </a:lnTo>
                  <a:lnTo>
                    <a:pt x="0" y="120000"/>
                  </a:lnTo>
                  <a:lnTo>
                    <a:pt x="49422"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0" cy="508500"/>
            </a:xfrm>
            <a:custGeom>
              <a:rect b="b" l="l" r="r" t="t"/>
              <a:pathLst>
                <a:path extrusionOk="0" h="120000" w="120000">
                  <a:moveTo>
                    <a:pt x="8615" y="0"/>
                  </a:moveTo>
                  <a:lnTo>
                    <a:pt x="111794" y="0"/>
                  </a:lnTo>
                  <a:lnTo>
                    <a:pt x="114871" y="447"/>
                  </a:lnTo>
                  <a:lnTo>
                    <a:pt x="117743" y="2686"/>
                  </a:lnTo>
                  <a:lnTo>
                    <a:pt x="119589" y="5597"/>
                  </a:lnTo>
                  <a:lnTo>
                    <a:pt x="120000" y="8955"/>
                  </a:lnTo>
                  <a:lnTo>
                    <a:pt x="119589" y="12537"/>
                  </a:lnTo>
                  <a:lnTo>
                    <a:pt x="117743" y="15671"/>
                  </a:lnTo>
                  <a:lnTo>
                    <a:pt x="114871" y="17686"/>
                  </a:lnTo>
                  <a:lnTo>
                    <a:pt x="111794" y="18358"/>
                  </a:lnTo>
                  <a:lnTo>
                    <a:pt x="70153" y="18358"/>
                  </a:lnTo>
                  <a:lnTo>
                    <a:pt x="70153" y="120000"/>
                  </a:lnTo>
                  <a:lnTo>
                    <a:pt x="50051" y="120000"/>
                  </a:lnTo>
                  <a:lnTo>
                    <a:pt x="50051" y="18358"/>
                  </a:lnTo>
                  <a:lnTo>
                    <a:pt x="8615" y="18358"/>
                  </a:lnTo>
                  <a:lnTo>
                    <a:pt x="5333" y="17686"/>
                  </a:lnTo>
                  <a:lnTo>
                    <a:pt x="2461" y="15671"/>
                  </a:lnTo>
                  <a:lnTo>
                    <a:pt x="820" y="12537"/>
                  </a:lnTo>
                  <a:lnTo>
                    <a:pt x="0" y="8955"/>
                  </a:lnTo>
                  <a:lnTo>
                    <a:pt x="820" y="5597"/>
                  </a:lnTo>
                  <a:lnTo>
                    <a:pt x="2461" y="2686"/>
                  </a:lnTo>
                  <a:lnTo>
                    <a:pt x="5333" y="447"/>
                  </a:lnTo>
                  <a:lnTo>
                    <a:pt x="8615"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8" name="Google Shape;118;p6"/>
            <p:cNvSpPr/>
            <p:nvPr/>
          </p:nvSpPr>
          <p:spPr>
            <a:xfrm>
              <a:off x="5831384" y="5818063"/>
              <a:ext cx="541800" cy="521700"/>
            </a:xfrm>
            <a:custGeom>
              <a:rect b="b" l="l" r="r" t="t"/>
              <a:pathLst>
                <a:path extrusionOk="0" h="120000" w="120000">
                  <a:moveTo>
                    <a:pt x="10297" y="0"/>
                  </a:moveTo>
                  <a:lnTo>
                    <a:pt x="14290" y="872"/>
                  </a:lnTo>
                  <a:lnTo>
                    <a:pt x="17653" y="3054"/>
                  </a:lnTo>
                  <a:lnTo>
                    <a:pt x="19754" y="6545"/>
                  </a:lnTo>
                  <a:lnTo>
                    <a:pt x="20595" y="10690"/>
                  </a:lnTo>
                  <a:lnTo>
                    <a:pt x="20595" y="65236"/>
                  </a:lnTo>
                  <a:lnTo>
                    <a:pt x="20595" y="69818"/>
                  </a:lnTo>
                  <a:lnTo>
                    <a:pt x="21225" y="74618"/>
                  </a:lnTo>
                  <a:lnTo>
                    <a:pt x="22066" y="79200"/>
                  </a:lnTo>
                  <a:lnTo>
                    <a:pt x="23537" y="83781"/>
                  </a:lnTo>
                  <a:lnTo>
                    <a:pt x="25639" y="87927"/>
                  </a:lnTo>
                  <a:lnTo>
                    <a:pt x="28581" y="91854"/>
                  </a:lnTo>
                  <a:lnTo>
                    <a:pt x="32784" y="95345"/>
                  </a:lnTo>
                  <a:lnTo>
                    <a:pt x="37828" y="97963"/>
                  </a:lnTo>
                  <a:lnTo>
                    <a:pt x="43712" y="100145"/>
                  </a:lnTo>
                  <a:lnTo>
                    <a:pt x="51488" y="101236"/>
                  </a:lnTo>
                  <a:lnTo>
                    <a:pt x="60105" y="101672"/>
                  </a:lnTo>
                  <a:lnTo>
                    <a:pt x="68931" y="101236"/>
                  </a:lnTo>
                  <a:lnTo>
                    <a:pt x="76287" y="100145"/>
                  </a:lnTo>
                  <a:lnTo>
                    <a:pt x="82171" y="97963"/>
                  </a:lnTo>
                  <a:lnTo>
                    <a:pt x="87425" y="95345"/>
                  </a:lnTo>
                  <a:lnTo>
                    <a:pt x="91418" y="91854"/>
                  </a:lnTo>
                  <a:lnTo>
                    <a:pt x="94360" y="87927"/>
                  </a:lnTo>
                  <a:lnTo>
                    <a:pt x="96462" y="83781"/>
                  </a:lnTo>
                  <a:lnTo>
                    <a:pt x="97933" y="79200"/>
                  </a:lnTo>
                  <a:lnTo>
                    <a:pt x="98774" y="74618"/>
                  </a:lnTo>
                  <a:lnTo>
                    <a:pt x="99404" y="69818"/>
                  </a:lnTo>
                  <a:lnTo>
                    <a:pt x="99404" y="65236"/>
                  </a:lnTo>
                  <a:lnTo>
                    <a:pt x="99404" y="10690"/>
                  </a:lnTo>
                  <a:lnTo>
                    <a:pt x="100245" y="6545"/>
                  </a:lnTo>
                  <a:lnTo>
                    <a:pt x="102346" y="3054"/>
                  </a:lnTo>
                  <a:lnTo>
                    <a:pt x="105709" y="872"/>
                  </a:lnTo>
                  <a:lnTo>
                    <a:pt x="109702" y="0"/>
                  </a:lnTo>
                  <a:lnTo>
                    <a:pt x="113695" y="872"/>
                  </a:lnTo>
                  <a:lnTo>
                    <a:pt x="117057" y="3054"/>
                  </a:lnTo>
                  <a:lnTo>
                    <a:pt x="119159" y="6545"/>
                  </a:lnTo>
                  <a:lnTo>
                    <a:pt x="120000" y="10690"/>
                  </a:lnTo>
                  <a:lnTo>
                    <a:pt x="120000" y="66763"/>
                  </a:lnTo>
                  <a:lnTo>
                    <a:pt x="119159" y="78109"/>
                  </a:lnTo>
                  <a:lnTo>
                    <a:pt x="117057" y="87709"/>
                  </a:lnTo>
                  <a:lnTo>
                    <a:pt x="113485" y="96436"/>
                  </a:lnTo>
                  <a:lnTo>
                    <a:pt x="107810" y="103636"/>
                  </a:lnTo>
                  <a:lnTo>
                    <a:pt x="101295" y="109309"/>
                  </a:lnTo>
                  <a:lnTo>
                    <a:pt x="93309" y="113890"/>
                  </a:lnTo>
                  <a:lnTo>
                    <a:pt x="83642" y="117381"/>
                  </a:lnTo>
                  <a:lnTo>
                    <a:pt x="72714" y="119345"/>
                  </a:lnTo>
                  <a:lnTo>
                    <a:pt x="60105" y="120000"/>
                  </a:lnTo>
                  <a:lnTo>
                    <a:pt x="47285" y="119345"/>
                  </a:lnTo>
                  <a:lnTo>
                    <a:pt x="36357" y="117381"/>
                  </a:lnTo>
                  <a:lnTo>
                    <a:pt x="26900" y="113890"/>
                  </a:lnTo>
                  <a:lnTo>
                    <a:pt x="18704" y="109309"/>
                  </a:lnTo>
                  <a:lnTo>
                    <a:pt x="12189" y="103636"/>
                  </a:lnTo>
                  <a:lnTo>
                    <a:pt x="6725" y="96436"/>
                  </a:lnTo>
                  <a:lnTo>
                    <a:pt x="2942" y="87709"/>
                  </a:lnTo>
                  <a:lnTo>
                    <a:pt x="840" y="78109"/>
                  </a:lnTo>
                  <a:lnTo>
                    <a:pt x="0" y="66763"/>
                  </a:lnTo>
                  <a:lnTo>
                    <a:pt x="0" y="10690"/>
                  </a:lnTo>
                  <a:lnTo>
                    <a:pt x="840" y="6545"/>
                  </a:lnTo>
                  <a:lnTo>
                    <a:pt x="2942" y="3054"/>
                  </a:lnTo>
                  <a:lnTo>
                    <a:pt x="6304" y="872"/>
                  </a:lnTo>
                  <a:lnTo>
                    <a:pt x="10297"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00" cy="508500"/>
            </a:xfrm>
            <a:custGeom>
              <a:rect b="b" l="l" r="r" t="t"/>
              <a:pathLst>
                <a:path extrusionOk="0" h="120000" w="120000">
                  <a:moveTo>
                    <a:pt x="20945" y="17686"/>
                  </a:moveTo>
                  <a:lnTo>
                    <a:pt x="20945" y="53955"/>
                  </a:lnTo>
                  <a:lnTo>
                    <a:pt x="66981" y="53955"/>
                  </a:lnTo>
                  <a:lnTo>
                    <a:pt x="74618" y="53955"/>
                  </a:lnTo>
                  <a:lnTo>
                    <a:pt x="81163" y="53283"/>
                  </a:lnTo>
                  <a:lnTo>
                    <a:pt x="86836" y="51716"/>
                  </a:lnTo>
                  <a:lnTo>
                    <a:pt x="90981" y="49701"/>
                  </a:lnTo>
                  <a:lnTo>
                    <a:pt x="94036" y="46119"/>
                  </a:lnTo>
                  <a:lnTo>
                    <a:pt x="96000" y="41865"/>
                  </a:lnTo>
                  <a:lnTo>
                    <a:pt x="96654" y="36044"/>
                  </a:lnTo>
                  <a:lnTo>
                    <a:pt x="96000" y="30223"/>
                  </a:lnTo>
                  <a:lnTo>
                    <a:pt x="94036" y="25522"/>
                  </a:lnTo>
                  <a:lnTo>
                    <a:pt x="90981" y="22388"/>
                  </a:lnTo>
                  <a:lnTo>
                    <a:pt x="86836" y="19925"/>
                  </a:lnTo>
                  <a:lnTo>
                    <a:pt x="81163" y="18805"/>
                  </a:lnTo>
                  <a:lnTo>
                    <a:pt x="74618" y="17910"/>
                  </a:lnTo>
                  <a:lnTo>
                    <a:pt x="66981" y="17686"/>
                  </a:lnTo>
                  <a:lnTo>
                    <a:pt x="20945" y="17686"/>
                  </a:lnTo>
                  <a:close/>
                  <a:moveTo>
                    <a:pt x="0" y="0"/>
                  </a:moveTo>
                  <a:lnTo>
                    <a:pt x="70472" y="0"/>
                  </a:lnTo>
                  <a:lnTo>
                    <a:pt x="82254" y="447"/>
                  </a:lnTo>
                  <a:lnTo>
                    <a:pt x="92072" y="2014"/>
                  </a:lnTo>
                  <a:lnTo>
                    <a:pt x="100145" y="4253"/>
                  </a:lnTo>
                  <a:lnTo>
                    <a:pt x="106690" y="8283"/>
                  </a:lnTo>
                  <a:lnTo>
                    <a:pt x="111490" y="12985"/>
                  </a:lnTo>
                  <a:lnTo>
                    <a:pt x="114981" y="19253"/>
                  </a:lnTo>
                  <a:lnTo>
                    <a:pt x="117163" y="26641"/>
                  </a:lnTo>
                  <a:lnTo>
                    <a:pt x="117600" y="35149"/>
                  </a:lnTo>
                  <a:lnTo>
                    <a:pt x="117163" y="43432"/>
                  </a:lnTo>
                  <a:lnTo>
                    <a:pt x="114981" y="50373"/>
                  </a:lnTo>
                  <a:lnTo>
                    <a:pt x="111927" y="56417"/>
                  </a:lnTo>
                  <a:lnTo>
                    <a:pt x="107781" y="60895"/>
                  </a:lnTo>
                  <a:lnTo>
                    <a:pt x="102763" y="64925"/>
                  </a:lnTo>
                  <a:lnTo>
                    <a:pt x="97527" y="67611"/>
                  </a:lnTo>
                  <a:lnTo>
                    <a:pt x="91418" y="69626"/>
                  </a:lnTo>
                  <a:lnTo>
                    <a:pt x="85745" y="70298"/>
                  </a:lnTo>
                  <a:lnTo>
                    <a:pt x="83781" y="70298"/>
                  </a:lnTo>
                  <a:lnTo>
                    <a:pt x="120000" y="120000"/>
                  </a:lnTo>
                  <a:lnTo>
                    <a:pt x="94036" y="120000"/>
                  </a:lnTo>
                  <a:lnTo>
                    <a:pt x="59781" y="72313"/>
                  </a:lnTo>
                  <a:lnTo>
                    <a:pt x="59345" y="71865"/>
                  </a:lnTo>
                  <a:lnTo>
                    <a:pt x="20945" y="71865"/>
                  </a:lnTo>
                  <a:lnTo>
                    <a:pt x="20945" y="120000"/>
                  </a:lnTo>
                  <a:lnTo>
                    <a:pt x="0" y="12000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00" cy="508500"/>
            </a:xfrm>
            <a:custGeom>
              <a:rect b="b" l="l" r="r" t="t"/>
              <a:pathLst>
                <a:path extrusionOk="0" h="120000" w="120000">
                  <a:moveTo>
                    <a:pt x="0" y="0"/>
                  </a:moveTo>
                  <a:lnTo>
                    <a:pt x="107704" y="0"/>
                  </a:lnTo>
                  <a:lnTo>
                    <a:pt x="111393" y="447"/>
                  </a:lnTo>
                  <a:lnTo>
                    <a:pt x="114836" y="2686"/>
                  </a:lnTo>
                  <a:lnTo>
                    <a:pt x="117049" y="5597"/>
                  </a:lnTo>
                  <a:lnTo>
                    <a:pt x="118032" y="8955"/>
                  </a:lnTo>
                  <a:lnTo>
                    <a:pt x="117049" y="12537"/>
                  </a:lnTo>
                  <a:lnTo>
                    <a:pt x="114836" y="15671"/>
                  </a:lnTo>
                  <a:lnTo>
                    <a:pt x="111393" y="17686"/>
                  </a:lnTo>
                  <a:lnTo>
                    <a:pt x="107704" y="18358"/>
                  </a:lnTo>
                  <a:lnTo>
                    <a:pt x="23852" y="18358"/>
                  </a:lnTo>
                  <a:lnTo>
                    <a:pt x="23852" y="48805"/>
                  </a:lnTo>
                  <a:lnTo>
                    <a:pt x="81885" y="48805"/>
                  </a:lnTo>
                  <a:lnTo>
                    <a:pt x="85819" y="49701"/>
                  </a:lnTo>
                  <a:lnTo>
                    <a:pt x="88770" y="51716"/>
                  </a:lnTo>
                  <a:lnTo>
                    <a:pt x="90983" y="54402"/>
                  </a:lnTo>
                  <a:lnTo>
                    <a:pt x="91721" y="57985"/>
                  </a:lnTo>
                  <a:lnTo>
                    <a:pt x="90983" y="61791"/>
                  </a:lnTo>
                  <a:lnTo>
                    <a:pt x="88770" y="64477"/>
                  </a:lnTo>
                  <a:lnTo>
                    <a:pt x="85819" y="66492"/>
                  </a:lnTo>
                  <a:lnTo>
                    <a:pt x="81885" y="67164"/>
                  </a:lnTo>
                  <a:lnTo>
                    <a:pt x="23852" y="67164"/>
                  </a:lnTo>
                  <a:lnTo>
                    <a:pt x="23852" y="101641"/>
                  </a:lnTo>
                  <a:lnTo>
                    <a:pt x="109672" y="101641"/>
                  </a:lnTo>
                  <a:lnTo>
                    <a:pt x="114098" y="102313"/>
                  </a:lnTo>
                  <a:lnTo>
                    <a:pt x="117049" y="104328"/>
                  </a:lnTo>
                  <a:lnTo>
                    <a:pt x="119262" y="107014"/>
                  </a:lnTo>
                  <a:lnTo>
                    <a:pt x="120000" y="110597"/>
                  </a:lnTo>
                  <a:lnTo>
                    <a:pt x="119262" y="114626"/>
                  </a:lnTo>
                  <a:lnTo>
                    <a:pt x="117049" y="117313"/>
                  </a:lnTo>
                  <a:lnTo>
                    <a:pt x="114098" y="119328"/>
                  </a:lnTo>
                  <a:lnTo>
                    <a:pt x="109672" y="120000"/>
                  </a:lnTo>
                  <a:lnTo>
                    <a:pt x="0" y="12000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1" name="Google Shape;121;p6"/>
            <p:cNvSpPr/>
            <p:nvPr/>
          </p:nvSpPr>
          <p:spPr>
            <a:xfrm>
              <a:off x="4647381" y="5515421"/>
              <a:ext cx="91200" cy="87300"/>
            </a:xfrm>
            <a:custGeom>
              <a:rect b="b" l="l" r="r" t="t"/>
              <a:pathLst>
                <a:path extrusionOk="0" h="120000" w="120000">
                  <a:moveTo>
                    <a:pt x="63750" y="0"/>
                  </a:moveTo>
                  <a:lnTo>
                    <a:pt x="66250" y="0"/>
                  </a:lnTo>
                  <a:lnTo>
                    <a:pt x="87500" y="6521"/>
                  </a:lnTo>
                  <a:lnTo>
                    <a:pt x="105000" y="19565"/>
                  </a:lnTo>
                  <a:lnTo>
                    <a:pt x="116250" y="40434"/>
                  </a:lnTo>
                  <a:lnTo>
                    <a:pt x="120000" y="63913"/>
                  </a:lnTo>
                  <a:lnTo>
                    <a:pt x="113750" y="86086"/>
                  </a:lnTo>
                  <a:lnTo>
                    <a:pt x="101250" y="104347"/>
                  </a:lnTo>
                  <a:lnTo>
                    <a:pt x="81250" y="118695"/>
                  </a:lnTo>
                  <a:lnTo>
                    <a:pt x="58750" y="120000"/>
                  </a:lnTo>
                  <a:lnTo>
                    <a:pt x="55000" y="120000"/>
                  </a:lnTo>
                  <a:lnTo>
                    <a:pt x="32500" y="113478"/>
                  </a:lnTo>
                  <a:lnTo>
                    <a:pt x="15000" y="100434"/>
                  </a:lnTo>
                  <a:lnTo>
                    <a:pt x="5000" y="79565"/>
                  </a:lnTo>
                  <a:lnTo>
                    <a:pt x="0" y="56086"/>
                  </a:lnTo>
                  <a:lnTo>
                    <a:pt x="6250" y="33913"/>
                  </a:lnTo>
                  <a:lnTo>
                    <a:pt x="20000" y="15652"/>
                  </a:lnTo>
                  <a:lnTo>
                    <a:pt x="40000" y="2608"/>
                  </a:lnTo>
                  <a:lnTo>
                    <a:pt x="63750"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2" name="Google Shape;122;p6"/>
            <p:cNvSpPr/>
            <p:nvPr/>
          </p:nvSpPr>
          <p:spPr>
            <a:xfrm>
              <a:off x="4937689" y="5235549"/>
              <a:ext cx="130800" cy="157500"/>
            </a:xfrm>
            <a:custGeom>
              <a:rect b="b" l="l" r="r" t="t"/>
              <a:pathLst>
                <a:path extrusionOk="0" h="120000" w="120000">
                  <a:moveTo>
                    <a:pt x="34782" y="0"/>
                  </a:moveTo>
                  <a:lnTo>
                    <a:pt x="49565" y="1445"/>
                  </a:lnTo>
                  <a:lnTo>
                    <a:pt x="63478" y="6506"/>
                  </a:lnTo>
                  <a:lnTo>
                    <a:pt x="73913" y="15903"/>
                  </a:lnTo>
                  <a:lnTo>
                    <a:pt x="114782" y="69397"/>
                  </a:lnTo>
                  <a:lnTo>
                    <a:pt x="120000" y="81686"/>
                  </a:lnTo>
                  <a:lnTo>
                    <a:pt x="120000" y="94698"/>
                  </a:lnTo>
                  <a:lnTo>
                    <a:pt x="112173" y="105542"/>
                  </a:lnTo>
                  <a:lnTo>
                    <a:pt x="100000" y="114939"/>
                  </a:lnTo>
                  <a:lnTo>
                    <a:pt x="86086" y="119999"/>
                  </a:lnTo>
                  <a:lnTo>
                    <a:pt x="69565" y="118554"/>
                  </a:lnTo>
                  <a:lnTo>
                    <a:pt x="55652" y="113493"/>
                  </a:lnTo>
                  <a:lnTo>
                    <a:pt x="45217" y="103373"/>
                  </a:lnTo>
                  <a:lnTo>
                    <a:pt x="4347" y="50602"/>
                  </a:lnTo>
                  <a:lnTo>
                    <a:pt x="0" y="37590"/>
                  </a:lnTo>
                  <a:lnTo>
                    <a:pt x="0" y="25301"/>
                  </a:lnTo>
                  <a:lnTo>
                    <a:pt x="6956" y="12289"/>
                  </a:lnTo>
                  <a:lnTo>
                    <a:pt x="19130" y="5060"/>
                  </a:lnTo>
                  <a:lnTo>
                    <a:pt x="34782"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 name="Google Shape;123;p6"/>
            <p:cNvSpPr/>
            <p:nvPr/>
          </p:nvSpPr>
          <p:spPr>
            <a:xfrm>
              <a:off x="5278280" y="5018292"/>
              <a:ext cx="132900" cy="243900"/>
            </a:xfrm>
            <a:custGeom>
              <a:rect b="b" l="l" r="r" t="t"/>
              <a:pathLst>
                <a:path extrusionOk="0" h="120000" w="120000">
                  <a:moveTo>
                    <a:pt x="45428" y="0"/>
                  </a:moveTo>
                  <a:lnTo>
                    <a:pt x="58285" y="3268"/>
                  </a:lnTo>
                  <a:lnTo>
                    <a:pt x="70285" y="8871"/>
                  </a:lnTo>
                  <a:lnTo>
                    <a:pt x="76285" y="16342"/>
                  </a:lnTo>
                  <a:lnTo>
                    <a:pt x="120000" y="92918"/>
                  </a:lnTo>
                  <a:lnTo>
                    <a:pt x="120000" y="101789"/>
                  </a:lnTo>
                  <a:lnTo>
                    <a:pt x="115714" y="109260"/>
                  </a:lnTo>
                  <a:lnTo>
                    <a:pt x="104571" y="115797"/>
                  </a:lnTo>
                  <a:lnTo>
                    <a:pt x="90000" y="119066"/>
                  </a:lnTo>
                  <a:lnTo>
                    <a:pt x="75428" y="120000"/>
                  </a:lnTo>
                  <a:lnTo>
                    <a:pt x="60000" y="116731"/>
                  </a:lnTo>
                  <a:lnTo>
                    <a:pt x="49714" y="111595"/>
                  </a:lnTo>
                  <a:lnTo>
                    <a:pt x="42000" y="103657"/>
                  </a:lnTo>
                  <a:lnTo>
                    <a:pt x="0" y="27081"/>
                  </a:lnTo>
                  <a:lnTo>
                    <a:pt x="0" y="18677"/>
                  </a:lnTo>
                  <a:lnTo>
                    <a:pt x="4285" y="10739"/>
                  </a:lnTo>
                  <a:lnTo>
                    <a:pt x="15428" y="5136"/>
                  </a:lnTo>
                  <a:lnTo>
                    <a:pt x="28285" y="933"/>
                  </a:lnTo>
                  <a:lnTo>
                    <a:pt x="45428"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00" cy="335700"/>
            </a:xfrm>
            <a:custGeom>
              <a:rect b="b" l="l" r="r" t="t"/>
              <a:pathLst>
                <a:path extrusionOk="0" h="120000" w="120000">
                  <a:moveTo>
                    <a:pt x="44369" y="0"/>
                  </a:moveTo>
                  <a:lnTo>
                    <a:pt x="63529" y="1355"/>
                  </a:lnTo>
                  <a:lnTo>
                    <a:pt x="77647" y="4067"/>
                  </a:lnTo>
                  <a:lnTo>
                    <a:pt x="87731" y="8813"/>
                  </a:lnTo>
                  <a:lnTo>
                    <a:pt x="93781" y="14915"/>
                  </a:lnTo>
                  <a:lnTo>
                    <a:pt x="120000" y="103728"/>
                  </a:lnTo>
                  <a:lnTo>
                    <a:pt x="115966" y="109491"/>
                  </a:lnTo>
                  <a:lnTo>
                    <a:pt x="107899" y="114915"/>
                  </a:lnTo>
                  <a:lnTo>
                    <a:pt x="93781" y="118305"/>
                  </a:lnTo>
                  <a:lnTo>
                    <a:pt x="75630" y="119999"/>
                  </a:lnTo>
                  <a:lnTo>
                    <a:pt x="58487" y="118983"/>
                  </a:lnTo>
                  <a:lnTo>
                    <a:pt x="42352" y="115932"/>
                  </a:lnTo>
                  <a:lnTo>
                    <a:pt x="32268" y="111186"/>
                  </a:lnTo>
                  <a:lnTo>
                    <a:pt x="26218" y="105423"/>
                  </a:lnTo>
                  <a:lnTo>
                    <a:pt x="0" y="16610"/>
                  </a:lnTo>
                  <a:lnTo>
                    <a:pt x="4033" y="10847"/>
                  </a:lnTo>
                  <a:lnTo>
                    <a:pt x="12100" y="5423"/>
                  </a:lnTo>
                  <a:lnTo>
                    <a:pt x="26218" y="1694"/>
                  </a:lnTo>
                  <a:lnTo>
                    <a:pt x="44369"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 name="Google Shape;125;p6"/>
            <p:cNvSpPr/>
            <p:nvPr/>
          </p:nvSpPr>
          <p:spPr>
            <a:xfrm>
              <a:off x="6026821" y="4720394"/>
              <a:ext cx="104400" cy="420300"/>
            </a:xfrm>
            <a:custGeom>
              <a:rect b="b" l="l" r="r" t="t"/>
              <a:pathLst>
                <a:path extrusionOk="0" h="120000" w="120000">
                  <a:moveTo>
                    <a:pt x="74181" y="0"/>
                  </a:moveTo>
                  <a:lnTo>
                    <a:pt x="93818" y="1354"/>
                  </a:lnTo>
                  <a:lnTo>
                    <a:pt x="109090" y="4334"/>
                  </a:lnTo>
                  <a:lnTo>
                    <a:pt x="116727" y="8397"/>
                  </a:lnTo>
                  <a:lnTo>
                    <a:pt x="120000" y="13814"/>
                  </a:lnTo>
                  <a:lnTo>
                    <a:pt x="101454" y="108623"/>
                  </a:lnTo>
                  <a:lnTo>
                    <a:pt x="94909" y="113498"/>
                  </a:lnTo>
                  <a:lnTo>
                    <a:pt x="81818" y="117291"/>
                  </a:lnTo>
                  <a:lnTo>
                    <a:pt x="66545" y="119729"/>
                  </a:lnTo>
                  <a:lnTo>
                    <a:pt x="45818" y="120000"/>
                  </a:lnTo>
                  <a:lnTo>
                    <a:pt x="27272" y="118645"/>
                  </a:lnTo>
                  <a:lnTo>
                    <a:pt x="12000" y="115395"/>
                  </a:lnTo>
                  <a:lnTo>
                    <a:pt x="2181" y="111602"/>
                  </a:lnTo>
                  <a:lnTo>
                    <a:pt x="0" y="106455"/>
                  </a:lnTo>
                  <a:lnTo>
                    <a:pt x="19636" y="11376"/>
                  </a:lnTo>
                  <a:lnTo>
                    <a:pt x="25090" y="6501"/>
                  </a:lnTo>
                  <a:lnTo>
                    <a:pt x="36000" y="2708"/>
                  </a:lnTo>
                  <a:lnTo>
                    <a:pt x="53454" y="541"/>
                  </a:lnTo>
                  <a:lnTo>
                    <a:pt x="74181"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6" name="Google Shape;126;p6"/>
            <p:cNvSpPr/>
            <p:nvPr/>
          </p:nvSpPr>
          <p:spPr>
            <a:xfrm>
              <a:off x="6384489" y="4647343"/>
              <a:ext cx="162300" cy="497100"/>
            </a:xfrm>
            <a:custGeom>
              <a:rect b="b" l="l" r="r" t="t"/>
              <a:pathLst>
                <a:path extrusionOk="0" h="120000" w="120000">
                  <a:moveTo>
                    <a:pt x="83508" y="0"/>
                  </a:moveTo>
                  <a:lnTo>
                    <a:pt x="95438" y="0"/>
                  </a:lnTo>
                  <a:lnTo>
                    <a:pt x="108070" y="2061"/>
                  </a:lnTo>
                  <a:lnTo>
                    <a:pt x="116491" y="4809"/>
                  </a:lnTo>
                  <a:lnTo>
                    <a:pt x="120000" y="8473"/>
                  </a:lnTo>
                  <a:lnTo>
                    <a:pt x="120000" y="12824"/>
                  </a:lnTo>
                  <a:lnTo>
                    <a:pt x="63859" y="111984"/>
                  </a:lnTo>
                  <a:lnTo>
                    <a:pt x="58947" y="115877"/>
                  </a:lnTo>
                  <a:lnTo>
                    <a:pt x="49122" y="118396"/>
                  </a:lnTo>
                  <a:lnTo>
                    <a:pt x="37894" y="120000"/>
                  </a:lnTo>
                  <a:lnTo>
                    <a:pt x="25964" y="120000"/>
                  </a:lnTo>
                  <a:lnTo>
                    <a:pt x="13333" y="118396"/>
                  </a:lnTo>
                  <a:lnTo>
                    <a:pt x="4912" y="115190"/>
                  </a:lnTo>
                  <a:lnTo>
                    <a:pt x="0" y="111526"/>
                  </a:lnTo>
                  <a:lnTo>
                    <a:pt x="1403" y="107175"/>
                  </a:lnTo>
                  <a:lnTo>
                    <a:pt x="57543" y="8015"/>
                  </a:lnTo>
                  <a:lnTo>
                    <a:pt x="62456" y="4351"/>
                  </a:lnTo>
                  <a:lnTo>
                    <a:pt x="70877" y="1603"/>
                  </a:lnTo>
                  <a:lnTo>
                    <a:pt x="83508"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7" name="Google Shape;127;p6"/>
            <p:cNvSpPr/>
            <p:nvPr/>
          </p:nvSpPr>
          <p:spPr>
            <a:xfrm>
              <a:off x="6733618" y="4625522"/>
              <a:ext cx="241800" cy="568200"/>
            </a:xfrm>
            <a:custGeom>
              <a:rect b="b" l="l" r="r" t="t"/>
              <a:pathLst>
                <a:path extrusionOk="0" h="120000" w="120000">
                  <a:moveTo>
                    <a:pt x="96941" y="0"/>
                  </a:moveTo>
                  <a:lnTo>
                    <a:pt x="106352" y="801"/>
                  </a:lnTo>
                  <a:lnTo>
                    <a:pt x="113411" y="2604"/>
                  </a:lnTo>
                  <a:lnTo>
                    <a:pt x="118588" y="5409"/>
                  </a:lnTo>
                  <a:lnTo>
                    <a:pt x="120000" y="8814"/>
                  </a:lnTo>
                  <a:lnTo>
                    <a:pt x="119529" y="12420"/>
                  </a:lnTo>
                  <a:lnTo>
                    <a:pt x="42352" y="113989"/>
                  </a:lnTo>
                  <a:lnTo>
                    <a:pt x="38117" y="117195"/>
                  </a:lnTo>
                  <a:lnTo>
                    <a:pt x="30588" y="119398"/>
                  </a:lnTo>
                  <a:lnTo>
                    <a:pt x="23058" y="120000"/>
                  </a:lnTo>
                  <a:lnTo>
                    <a:pt x="14117" y="119599"/>
                  </a:lnTo>
                  <a:lnTo>
                    <a:pt x="6588" y="117595"/>
                  </a:lnTo>
                  <a:lnTo>
                    <a:pt x="1882" y="114791"/>
                  </a:lnTo>
                  <a:lnTo>
                    <a:pt x="0" y="111385"/>
                  </a:lnTo>
                  <a:lnTo>
                    <a:pt x="941" y="107779"/>
                  </a:lnTo>
                  <a:lnTo>
                    <a:pt x="78117" y="6010"/>
                  </a:lnTo>
                  <a:lnTo>
                    <a:pt x="82352" y="3205"/>
                  </a:lnTo>
                  <a:lnTo>
                    <a:pt x="89882" y="1202"/>
                  </a:lnTo>
                  <a:lnTo>
                    <a:pt x="96941"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00" cy="621300"/>
            </a:xfrm>
            <a:custGeom>
              <a:rect b="b" l="l" r="r" t="t"/>
              <a:pathLst>
                <a:path extrusionOk="0" h="120000" w="120000">
                  <a:moveTo>
                    <a:pt x="105340" y="0"/>
                  </a:moveTo>
                  <a:lnTo>
                    <a:pt x="111136" y="1099"/>
                  </a:lnTo>
                  <a:lnTo>
                    <a:pt x="116590" y="3297"/>
                  </a:lnTo>
                  <a:lnTo>
                    <a:pt x="118977" y="5862"/>
                  </a:lnTo>
                  <a:lnTo>
                    <a:pt x="120000" y="8977"/>
                  </a:lnTo>
                  <a:lnTo>
                    <a:pt x="118295" y="12458"/>
                  </a:lnTo>
                  <a:lnTo>
                    <a:pt x="29659" y="115419"/>
                  </a:lnTo>
                  <a:lnTo>
                    <a:pt x="26250" y="117984"/>
                  </a:lnTo>
                  <a:lnTo>
                    <a:pt x="20795" y="119633"/>
                  </a:lnTo>
                  <a:lnTo>
                    <a:pt x="14659" y="120000"/>
                  </a:lnTo>
                  <a:lnTo>
                    <a:pt x="8863" y="119083"/>
                  </a:lnTo>
                  <a:lnTo>
                    <a:pt x="3409" y="117068"/>
                  </a:lnTo>
                  <a:lnTo>
                    <a:pt x="1022" y="114137"/>
                  </a:lnTo>
                  <a:lnTo>
                    <a:pt x="0" y="111022"/>
                  </a:lnTo>
                  <a:lnTo>
                    <a:pt x="1704" y="107908"/>
                  </a:lnTo>
                  <a:lnTo>
                    <a:pt x="90340" y="4946"/>
                  </a:lnTo>
                  <a:lnTo>
                    <a:pt x="94090" y="2015"/>
                  </a:lnTo>
                  <a:lnTo>
                    <a:pt x="99204" y="732"/>
                  </a:lnTo>
                  <a:lnTo>
                    <a:pt x="105340"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9" name="Google Shape;129;p6"/>
            <p:cNvSpPr/>
            <p:nvPr/>
          </p:nvSpPr>
          <p:spPr>
            <a:xfrm>
              <a:off x="7414800" y="4764984"/>
              <a:ext cx="430800" cy="659400"/>
            </a:xfrm>
            <a:custGeom>
              <a:rect b="b" l="l" r="r" t="t"/>
              <a:pathLst>
                <a:path extrusionOk="0" h="120000" w="120000">
                  <a:moveTo>
                    <a:pt x="110220" y="0"/>
                  </a:moveTo>
                  <a:lnTo>
                    <a:pt x="114449" y="1208"/>
                  </a:lnTo>
                  <a:lnTo>
                    <a:pt x="118149" y="3625"/>
                  </a:lnTo>
                  <a:lnTo>
                    <a:pt x="120000" y="6388"/>
                  </a:lnTo>
                  <a:lnTo>
                    <a:pt x="120000" y="9323"/>
                  </a:lnTo>
                  <a:lnTo>
                    <a:pt x="118149" y="12431"/>
                  </a:lnTo>
                  <a:lnTo>
                    <a:pt x="22202" y="116719"/>
                  </a:lnTo>
                  <a:lnTo>
                    <a:pt x="18502" y="118791"/>
                  </a:lnTo>
                  <a:lnTo>
                    <a:pt x="14273" y="120000"/>
                  </a:lnTo>
                  <a:lnTo>
                    <a:pt x="9779" y="120000"/>
                  </a:lnTo>
                  <a:lnTo>
                    <a:pt x="5022" y="118791"/>
                  </a:lnTo>
                  <a:lnTo>
                    <a:pt x="1850" y="116719"/>
                  </a:lnTo>
                  <a:lnTo>
                    <a:pt x="0" y="113956"/>
                  </a:lnTo>
                  <a:lnTo>
                    <a:pt x="0" y="110848"/>
                  </a:lnTo>
                  <a:lnTo>
                    <a:pt x="1850" y="107913"/>
                  </a:lnTo>
                  <a:lnTo>
                    <a:pt x="97797" y="3625"/>
                  </a:lnTo>
                  <a:lnTo>
                    <a:pt x="100969" y="1208"/>
                  </a:lnTo>
                  <a:lnTo>
                    <a:pt x="105726" y="0"/>
                  </a:lnTo>
                  <a:lnTo>
                    <a:pt x="110220"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00" cy="680100"/>
            </a:xfrm>
            <a:custGeom>
              <a:rect b="b" l="l" r="r" t="t"/>
              <a:pathLst>
                <a:path extrusionOk="0" h="120000" w="120000">
                  <a:moveTo>
                    <a:pt x="109319" y="0"/>
                  </a:moveTo>
                  <a:lnTo>
                    <a:pt x="113089" y="167"/>
                  </a:lnTo>
                  <a:lnTo>
                    <a:pt x="116649" y="1673"/>
                  </a:lnTo>
                  <a:lnTo>
                    <a:pt x="118952" y="4016"/>
                  </a:lnTo>
                  <a:lnTo>
                    <a:pt x="120000" y="6694"/>
                  </a:lnTo>
                  <a:lnTo>
                    <a:pt x="119581" y="9539"/>
                  </a:lnTo>
                  <a:lnTo>
                    <a:pt x="117696" y="12552"/>
                  </a:lnTo>
                  <a:lnTo>
                    <a:pt x="16963" y="117154"/>
                  </a:lnTo>
                  <a:lnTo>
                    <a:pt x="14031" y="119163"/>
                  </a:lnTo>
                  <a:lnTo>
                    <a:pt x="10680" y="120000"/>
                  </a:lnTo>
                  <a:lnTo>
                    <a:pt x="6701" y="119665"/>
                  </a:lnTo>
                  <a:lnTo>
                    <a:pt x="3350" y="118326"/>
                  </a:lnTo>
                  <a:lnTo>
                    <a:pt x="1047" y="115983"/>
                  </a:lnTo>
                  <a:lnTo>
                    <a:pt x="0" y="112970"/>
                  </a:lnTo>
                  <a:lnTo>
                    <a:pt x="418" y="110125"/>
                  </a:lnTo>
                  <a:lnTo>
                    <a:pt x="2303" y="107447"/>
                  </a:lnTo>
                  <a:lnTo>
                    <a:pt x="102827" y="2510"/>
                  </a:lnTo>
                  <a:lnTo>
                    <a:pt x="105968" y="502"/>
                  </a:lnTo>
                  <a:lnTo>
                    <a:pt x="109319"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31" name="Google Shape;131;p6"/>
          <p:cNvSpPr txBox="1"/>
          <p:nvPr>
            <p:ph idx="1" type="body"/>
          </p:nvPr>
        </p:nvSpPr>
        <p:spPr>
          <a:xfrm>
            <a:off x="323135" y="1846263"/>
            <a:ext cx="8441400" cy="1241400"/>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800"/>
              </a:spcBef>
              <a:spcAft>
                <a:spcPts val="0"/>
              </a:spcAft>
              <a:buClr>
                <a:schemeClr val="accent1"/>
              </a:buClr>
              <a:buSzPts val="2800"/>
              <a:buFont typeface="Arial"/>
              <a:buNone/>
              <a:defRPr b="1" i="0" sz="4000" u="none" cap="none" strike="noStrike">
                <a:solidFill>
                  <a:schemeClr val="lt1"/>
                </a:solidFill>
                <a:latin typeface="Arial"/>
                <a:ea typeface="Arial"/>
                <a:cs typeface="Arial"/>
                <a:sym typeface="Arial"/>
              </a:defRPr>
            </a:lvl1pPr>
            <a:lvl2pPr indent="-381000" lvl="1" marL="914400" marR="0" rtl="0" algn="l">
              <a:spcBef>
                <a:spcPts val="480"/>
              </a:spcBef>
              <a:spcAft>
                <a:spcPts val="0"/>
              </a:spcAft>
              <a:buClr>
                <a:schemeClr val="accent1"/>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spcBef>
                <a:spcPts val="4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09"/>
                                        </p:tgtEl>
                                        <p:attrNameLst>
                                          <p:attrName>style.visibility</p:attrName>
                                        </p:attrNameLst>
                                      </p:cBhvr>
                                      <p:to>
                                        <p:strVal val="visible"/>
                                      </p:to>
                                    </p:set>
                                    <p:anim calcmode="lin" valueType="num">
                                      <p:cBhvr additive="base">
                                        <p:cTn dur="750"/>
                                        <p:tgtEl>
                                          <p:spTgt spid="10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30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750"/>
                                        <p:tgtEl>
                                          <p:spTgt spid="11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32" name="Shape 132"/>
        <p:cNvGrpSpPr/>
        <p:nvPr/>
      </p:nvGrpSpPr>
      <p:grpSpPr>
        <a:xfrm>
          <a:off x="0" y="0"/>
          <a:ext cx="0" cy="0"/>
          <a:chOff x="0" y="0"/>
          <a:chExt cx="0" cy="0"/>
        </a:xfrm>
      </p:grpSpPr>
      <p:sp>
        <p:nvSpPr>
          <p:cNvPr id="133" name="Google Shape;133;p7"/>
          <p:cNvSpPr txBox="1"/>
          <p:nvPr>
            <p:ph type="title"/>
          </p:nvPr>
        </p:nvSpPr>
        <p:spPr>
          <a:xfrm>
            <a:off x="380010" y="-4950"/>
            <a:ext cx="6222600" cy="12243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lt1"/>
              </a:buClr>
              <a:buSzPts val="1400"/>
              <a:buFont typeface="Arial"/>
              <a:buNone/>
              <a:defRPr b="1" i="0" sz="2400" u="none" cap="none" strike="noStrike">
                <a:solidFill>
                  <a:schemeClr val="lt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34" name="Google Shape;134;p7"/>
          <p:cNvSpPr txBox="1"/>
          <p:nvPr>
            <p:ph idx="1" type="body"/>
          </p:nvPr>
        </p:nvSpPr>
        <p:spPr>
          <a:xfrm>
            <a:off x="380010" y="1481446"/>
            <a:ext cx="4009200" cy="45261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accent1"/>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spcBef>
                <a:spcPts val="480"/>
              </a:spcBef>
              <a:spcAft>
                <a:spcPts val="0"/>
              </a:spcAft>
              <a:buClr>
                <a:schemeClr val="accent1"/>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spcBef>
                <a:spcPts val="4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35" name="Google Shape;135;p7"/>
          <p:cNvSpPr txBox="1"/>
          <p:nvPr>
            <p:ph idx="12" type="sldNum"/>
          </p:nvPr>
        </p:nvSpPr>
        <p:spPr>
          <a:xfrm>
            <a:off x="8122757" y="6363712"/>
            <a:ext cx="861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sz="1200">
                <a:solidFill>
                  <a:schemeClr val="accent2"/>
                </a:solidFill>
                <a:latin typeface="Arial"/>
                <a:ea typeface="Arial"/>
                <a:cs typeface="Arial"/>
                <a:sym typeface="Arial"/>
              </a:defRPr>
            </a:lvl1pPr>
            <a:lvl2pPr indent="0" lvl="1" marL="0" marR="0" rtl="0" algn="r">
              <a:spcBef>
                <a:spcPts val="0"/>
              </a:spcBef>
              <a:buNone/>
              <a:defRPr b="1" sz="1200">
                <a:solidFill>
                  <a:schemeClr val="accent2"/>
                </a:solidFill>
                <a:latin typeface="Arial"/>
                <a:ea typeface="Arial"/>
                <a:cs typeface="Arial"/>
                <a:sym typeface="Arial"/>
              </a:defRPr>
            </a:lvl2pPr>
            <a:lvl3pPr indent="0" lvl="2" marL="0" marR="0" rtl="0" algn="r">
              <a:spcBef>
                <a:spcPts val="0"/>
              </a:spcBef>
              <a:buNone/>
              <a:defRPr b="1" sz="1200">
                <a:solidFill>
                  <a:schemeClr val="accent2"/>
                </a:solidFill>
                <a:latin typeface="Arial"/>
                <a:ea typeface="Arial"/>
                <a:cs typeface="Arial"/>
                <a:sym typeface="Arial"/>
              </a:defRPr>
            </a:lvl3pPr>
            <a:lvl4pPr indent="0" lvl="3" marL="0" marR="0" rtl="0" algn="r">
              <a:spcBef>
                <a:spcPts val="0"/>
              </a:spcBef>
              <a:buNone/>
              <a:defRPr b="1" sz="1200">
                <a:solidFill>
                  <a:schemeClr val="accent2"/>
                </a:solidFill>
                <a:latin typeface="Arial"/>
                <a:ea typeface="Arial"/>
                <a:cs typeface="Arial"/>
                <a:sym typeface="Arial"/>
              </a:defRPr>
            </a:lvl4pPr>
            <a:lvl5pPr indent="0" lvl="4" marL="0" marR="0" rtl="0" algn="r">
              <a:spcBef>
                <a:spcPts val="0"/>
              </a:spcBef>
              <a:buNone/>
              <a:defRPr b="1" sz="1200">
                <a:solidFill>
                  <a:schemeClr val="accent2"/>
                </a:solidFill>
                <a:latin typeface="Arial"/>
                <a:ea typeface="Arial"/>
                <a:cs typeface="Arial"/>
                <a:sym typeface="Arial"/>
              </a:defRPr>
            </a:lvl5pPr>
            <a:lvl6pPr indent="0" lvl="5" marL="0" marR="0" rtl="0" algn="r">
              <a:spcBef>
                <a:spcPts val="0"/>
              </a:spcBef>
              <a:buNone/>
              <a:defRPr b="1" sz="1200">
                <a:solidFill>
                  <a:schemeClr val="accent2"/>
                </a:solidFill>
                <a:latin typeface="Arial"/>
                <a:ea typeface="Arial"/>
                <a:cs typeface="Arial"/>
                <a:sym typeface="Arial"/>
              </a:defRPr>
            </a:lvl6pPr>
            <a:lvl7pPr indent="0" lvl="6" marL="0" marR="0" rtl="0" algn="r">
              <a:spcBef>
                <a:spcPts val="0"/>
              </a:spcBef>
              <a:buNone/>
              <a:defRPr b="1" sz="1200">
                <a:solidFill>
                  <a:schemeClr val="accent2"/>
                </a:solidFill>
                <a:latin typeface="Arial"/>
                <a:ea typeface="Arial"/>
                <a:cs typeface="Arial"/>
                <a:sym typeface="Arial"/>
              </a:defRPr>
            </a:lvl7pPr>
            <a:lvl8pPr indent="0" lvl="7" marL="0" marR="0" rtl="0" algn="r">
              <a:spcBef>
                <a:spcPts val="0"/>
              </a:spcBef>
              <a:buNone/>
              <a:defRPr b="1" sz="1200">
                <a:solidFill>
                  <a:schemeClr val="accent2"/>
                </a:solidFill>
                <a:latin typeface="Arial"/>
                <a:ea typeface="Arial"/>
                <a:cs typeface="Arial"/>
                <a:sym typeface="Arial"/>
              </a:defRPr>
            </a:lvl8pPr>
            <a:lvl9pPr indent="0" lvl="8" marL="0" marR="0" rtl="0" algn="r">
              <a:spcBef>
                <a:spcPts val="0"/>
              </a:spcBef>
              <a:buNone/>
              <a:defRPr b="1" sz="12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6" name="Google Shape;136;p7"/>
          <p:cNvSpPr txBox="1"/>
          <p:nvPr>
            <p:ph idx="2" type="body"/>
          </p:nvPr>
        </p:nvSpPr>
        <p:spPr>
          <a:xfrm>
            <a:off x="4644440" y="1481446"/>
            <a:ext cx="4009200" cy="45261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accent1"/>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spcBef>
                <a:spcPts val="480"/>
              </a:spcBef>
              <a:spcAft>
                <a:spcPts val="0"/>
              </a:spcAft>
              <a:buClr>
                <a:schemeClr val="accent1"/>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spcBef>
                <a:spcPts val="4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137" name="Shape 137"/>
        <p:cNvGrpSpPr/>
        <p:nvPr/>
      </p:nvGrpSpPr>
      <p:grpSpPr>
        <a:xfrm>
          <a:off x="0" y="0"/>
          <a:ext cx="0" cy="0"/>
          <a:chOff x="0" y="0"/>
          <a:chExt cx="0" cy="0"/>
        </a:xfrm>
      </p:grpSpPr>
      <p:sp>
        <p:nvSpPr>
          <p:cNvPr id="138" name="Google Shape;138;p8"/>
          <p:cNvSpPr txBox="1"/>
          <p:nvPr>
            <p:ph type="title"/>
          </p:nvPr>
        </p:nvSpPr>
        <p:spPr>
          <a:xfrm>
            <a:off x="380010" y="-4950"/>
            <a:ext cx="6222600" cy="12243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lt1"/>
              </a:buClr>
              <a:buSzPts val="1400"/>
              <a:buFont typeface="Arial"/>
              <a:buNone/>
              <a:defRPr b="1" i="0" sz="2400" u="none" cap="none" strike="noStrike">
                <a:solidFill>
                  <a:schemeClr val="lt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39" name="Google Shape;139;p8"/>
          <p:cNvSpPr txBox="1"/>
          <p:nvPr>
            <p:ph idx="12" type="sldNum"/>
          </p:nvPr>
        </p:nvSpPr>
        <p:spPr>
          <a:xfrm>
            <a:off x="8122757" y="6363712"/>
            <a:ext cx="861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a:solidFill>
                  <a:schemeClr val="accent2"/>
                </a:solidFill>
                <a:latin typeface="Arial"/>
                <a:ea typeface="Arial"/>
                <a:cs typeface="Arial"/>
                <a:sym typeface="Arial"/>
              </a:defRPr>
            </a:lvl1pPr>
            <a:lvl2pPr indent="0" lvl="1" marL="0" marR="0" rtl="0" algn="r">
              <a:spcBef>
                <a:spcPts val="0"/>
              </a:spcBef>
              <a:buNone/>
              <a:defRPr b="0" sz="1200">
                <a:solidFill>
                  <a:schemeClr val="accent2"/>
                </a:solidFill>
                <a:latin typeface="Arial"/>
                <a:ea typeface="Arial"/>
                <a:cs typeface="Arial"/>
                <a:sym typeface="Arial"/>
              </a:defRPr>
            </a:lvl2pPr>
            <a:lvl3pPr indent="0" lvl="2" marL="0" marR="0" rtl="0" algn="r">
              <a:spcBef>
                <a:spcPts val="0"/>
              </a:spcBef>
              <a:buNone/>
              <a:defRPr b="0" sz="1200">
                <a:solidFill>
                  <a:schemeClr val="accent2"/>
                </a:solidFill>
                <a:latin typeface="Arial"/>
                <a:ea typeface="Arial"/>
                <a:cs typeface="Arial"/>
                <a:sym typeface="Arial"/>
              </a:defRPr>
            </a:lvl3pPr>
            <a:lvl4pPr indent="0" lvl="3" marL="0" marR="0" rtl="0" algn="r">
              <a:spcBef>
                <a:spcPts val="0"/>
              </a:spcBef>
              <a:buNone/>
              <a:defRPr b="0" sz="1200">
                <a:solidFill>
                  <a:schemeClr val="accent2"/>
                </a:solidFill>
                <a:latin typeface="Arial"/>
                <a:ea typeface="Arial"/>
                <a:cs typeface="Arial"/>
                <a:sym typeface="Arial"/>
              </a:defRPr>
            </a:lvl4pPr>
            <a:lvl5pPr indent="0" lvl="4" marL="0" marR="0" rtl="0" algn="r">
              <a:spcBef>
                <a:spcPts val="0"/>
              </a:spcBef>
              <a:buNone/>
              <a:defRPr b="0" sz="1200">
                <a:solidFill>
                  <a:schemeClr val="accent2"/>
                </a:solidFill>
                <a:latin typeface="Arial"/>
                <a:ea typeface="Arial"/>
                <a:cs typeface="Arial"/>
                <a:sym typeface="Arial"/>
              </a:defRPr>
            </a:lvl5pPr>
            <a:lvl6pPr indent="0" lvl="5" marL="0" marR="0" rtl="0" algn="r">
              <a:spcBef>
                <a:spcPts val="0"/>
              </a:spcBef>
              <a:buNone/>
              <a:defRPr b="0" sz="1200">
                <a:solidFill>
                  <a:schemeClr val="accent2"/>
                </a:solidFill>
                <a:latin typeface="Arial"/>
                <a:ea typeface="Arial"/>
                <a:cs typeface="Arial"/>
                <a:sym typeface="Arial"/>
              </a:defRPr>
            </a:lvl6pPr>
            <a:lvl7pPr indent="0" lvl="6" marL="0" marR="0" rtl="0" algn="r">
              <a:spcBef>
                <a:spcPts val="0"/>
              </a:spcBef>
              <a:buNone/>
              <a:defRPr b="0" sz="1200">
                <a:solidFill>
                  <a:schemeClr val="accent2"/>
                </a:solidFill>
                <a:latin typeface="Arial"/>
                <a:ea typeface="Arial"/>
                <a:cs typeface="Arial"/>
                <a:sym typeface="Arial"/>
              </a:defRPr>
            </a:lvl7pPr>
            <a:lvl8pPr indent="0" lvl="7" marL="0" marR="0" rtl="0" algn="r">
              <a:spcBef>
                <a:spcPts val="0"/>
              </a:spcBef>
              <a:buNone/>
              <a:defRPr b="0" sz="1200">
                <a:solidFill>
                  <a:schemeClr val="accent2"/>
                </a:solidFill>
                <a:latin typeface="Arial"/>
                <a:ea typeface="Arial"/>
                <a:cs typeface="Arial"/>
                <a:sym typeface="Arial"/>
              </a:defRPr>
            </a:lvl8pPr>
            <a:lvl9pPr indent="0" lvl="8" marL="0" marR="0" rtl="0" algn="r">
              <a:spcBef>
                <a:spcPts val="0"/>
              </a:spcBef>
              <a:buNone/>
              <a:defRPr b="0" sz="12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40" name="Google Shape;140;p8"/>
          <p:cNvSpPr txBox="1"/>
          <p:nvPr>
            <p:ph idx="1" type="body"/>
          </p:nvPr>
        </p:nvSpPr>
        <p:spPr>
          <a:xfrm>
            <a:off x="4708408" y="1538839"/>
            <a:ext cx="4107600" cy="24168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1pPr>
            <a:lvl2pPr indent="-342900" lvl="1" marL="9144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2pPr>
            <a:lvl3pPr indent="-330200" lvl="2" marL="1371600" marR="0" rtl="0" algn="l">
              <a:spcBef>
                <a:spcPts val="32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3pPr>
            <a:lvl4pPr indent="-317500" lvl="3" marL="1828800" marR="0" rtl="0" algn="l">
              <a:spcBef>
                <a:spcPts val="280"/>
              </a:spcBef>
              <a:spcAft>
                <a:spcPts val="0"/>
              </a:spcAft>
              <a:buClr>
                <a:schemeClr val="accent1"/>
              </a:buClr>
              <a:buSzPts val="1400"/>
              <a:buFont typeface="Arial"/>
              <a:buChar char="–"/>
              <a:defRPr b="0" i="0" sz="1400" u="none" cap="none" strike="noStrike">
                <a:solidFill>
                  <a:schemeClr val="dk2"/>
                </a:solidFill>
                <a:latin typeface="Arial"/>
                <a:ea typeface="Arial"/>
                <a:cs typeface="Arial"/>
                <a:sym typeface="Arial"/>
              </a:defRPr>
            </a:lvl4pPr>
            <a:lvl5pPr indent="-304800" lvl="4" marL="2286000" marR="0" rtl="0" algn="l">
              <a:spcBef>
                <a:spcPts val="240"/>
              </a:spcBef>
              <a:spcAft>
                <a:spcPts val="0"/>
              </a:spcAft>
              <a:buClr>
                <a:schemeClr val="accent1"/>
              </a:buClr>
              <a:buSzPts val="1200"/>
              <a:buFont typeface="Arial"/>
              <a:buChar char="»"/>
              <a:defRPr b="0" i="0" sz="1200" u="none" cap="none" strike="noStrike">
                <a:solidFill>
                  <a:schemeClr val="dk2"/>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41" name="Google Shape;141;p8"/>
          <p:cNvSpPr txBox="1"/>
          <p:nvPr>
            <p:ph idx="2" type="body"/>
          </p:nvPr>
        </p:nvSpPr>
        <p:spPr>
          <a:xfrm>
            <a:off x="351116" y="1540358"/>
            <a:ext cx="4113900" cy="24153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1pPr>
            <a:lvl2pPr indent="-342900" lvl="1" marL="9144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2pPr>
            <a:lvl3pPr indent="-330200" lvl="2" marL="1371600" marR="0" rtl="0" algn="l">
              <a:spcBef>
                <a:spcPts val="32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3pPr>
            <a:lvl4pPr indent="-317500" lvl="3" marL="1828800" marR="0" rtl="0" algn="l">
              <a:spcBef>
                <a:spcPts val="280"/>
              </a:spcBef>
              <a:spcAft>
                <a:spcPts val="0"/>
              </a:spcAft>
              <a:buClr>
                <a:schemeClr val="accent1"/>
              </a:buClr>
              <a:buSzPts val="1400"/>
              <a:buFont typeface="Arial"/>
              <a:buChar char="–"/>
              <a:defRPr b="0" i="0" sz="1400" u="none" cap="none" strike="noStrike">
                <a:solidFill>
                  <a:schemeClr val="dk2"/>
                </a:solidFill>
                <a:latin typeface="Arial"/>
                <a:ea typeface="Arial"/>
                <a:cs typeface="Arial"/>
                <a:sym typeface="Arial"/>
              </a:defRPr>
            </a:lvl4pPr>
            <a:lvl5pPr indent="-304800" lvl="4" marL="2286000" marR="0" rtl="0" algn="l">
              <a:spcBef>
                <a:spcPts val="240"/>
              </a:spcBef>
              <a:spcAft>
                <a:spcPts val="0"/>
              </a:spcAft>
              <a:buClr>
                <a:schemeClr val="accent1"/>
              </a:buClr>
              <a:buSzPts val="1200"/>
              <a:buFont typeface="Arial"/>
              <a:buChar char="»"/>
              <a:defRPr b="0" i="0" sz="1200" u="none" cap="none" strike="noStrike">
                <a:solidFill>
                  <a:schemeClr val="dk2"/>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42" name="Google Shape;142;p8"/>
          <p:cNvSpPr txBox="1"/>
          <p:nvPr>
            <p:ph idx="3" type="body"/>
          </p:nvPr>
        </p:nvSpPr>
        <p:spPr>
          <a:xfrm>
            <a:off x="4708408" y="4099159"/>
            <a:ext cx="4107600" cy="24168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1pPr>
            <a:lvl2pPr indent="-342900" lvl="1" marL="9144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2pPr>
            <a:lvl3pPr indent="-330200" lvl="2" marL="1371600" marR="0" rtl="0" algn="l">
              <a:spcBef>
                <a:spcPts val="32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3pPr>
            <a:lvl4pPr indent="-317500" lvl="3" marL="1828800" marR="0" rtl="0" algn="l">
              <a:spcBef>
                <a:spcPts val="280"/>
              </a:spcBef>
              <a:spcAft>
                <a:spcPts val="0"/>
              </a:spcAft>
              <a:buClr>
                <a:schemeClr val="accent1"/>
              </a:buClr>
              <a:buSzPts val="1400"/>
              <a:buFont typeface="Arial"/>
              <a:buChar char="–"/>
              <a:defRPr b="0" i="0" sz="1400" u="none" cap="none" strike="noStrike">
                <a:solidFill>
                  <a:schemeClr val="dk2"/>
                </a:solidFill>
                <a:latin typeface="Arial"/>
                <a:ea typeface="Arial"/>
                <a:cs typeface="Arial"/>
                <a:sym typeface="Arial"/>
              </a:defRPr>
            </a:lvl4pPr>
            <a:lvl5pPr indent="-304800" lvl="4" marL="2286000" marR="0" rtl="0" algn="l">
              <a:spcBef>
                <a:spcPts val="240"/>
              </a:spcBef>
              <a:spcAft>
                <a:spcPts val="0"/>
              </a:spcAft>
              <a:buClr>
                <a:schemeClr val="accent1"/>
              </a:buClr>
              <a:buSzPts val="1200"/>
              <a:buFont typeface="Arial"/>
              <a:buChar char="»"/>
              <a:defRPr b="0" i="0" sz="1200" u="none" cap="none" strike="noStrike">
                <a:solidFill>
                  <a:schemeClr val="dk2"/>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43" name="Google Shape;143;p8"/>
          <p:cNvSpPr txBox="1"/>
          <p:nvPr>
            <p:ph idx="4" type="body"/>
          </p:nvPr>
        </p:nvSpPr>
        <p:spPr>
          <a:xfrm>
            <a:off x="351116" y="4100678"/>
            <a:ext cx="4113900" cy="24153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1pPr>
            <a:lvl2pPr indent="-342900" lvl="1" marL="9144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2pPr>
            <a:lvl3pPr indent="-330200" lvl="2" marL="1371600" marR="0" rtl="0" algn="l">
              <a:spcBef>
                <a:spcPts val="32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3pPr>
            <a:lvl4pPr indent="-317500" lvl="3" marL="1828800" marR="0" rtl="0" algn="l">
              <a:spcBef>
                <a:spcPts val="280"/>
              </a:spcBef>
              <a:spcAft>
                <a:spcPts val="0"/>
              </a:spcAft>
              <a:buClr>
                <a:schemeClr val="accent1"/>
              </a:buClr>
              <a:buSzPts val="1400"/>
              <a:buFont typeface="Arial"/>
              <a:buChar char="–"/>
              <a:defRPr b="0" i="0" sz="1400" u="none" cap="none" strike="noStrike">
                <a:solidFill>
                  <a:schemeClr val="dk2"/>
                </a:solidFill>
                <a:latin typeface="Arial"/>
                <a:ea typeface="Arial"/>
                <a:cs typeface="Arial"/>
                <a:sym typeface="Arial"/>
              </a:defRPr>
            </a:lvl4pPr>
            <a:lvl5pPr indent="-304800" lvl="4" marL="2286000" marR="0" rtl="0" algn="l">
              <a:spcBef>
                <a:spcPts val="240"/>
              </a:spcBef>
              <a:spcAft>
                <a:spcPts val="0"/>
              </a:spcAft>
              <a:buClr>
                <a:schemeClr val="accent1"/>
              </a:buClr>
              <a:buSzPts val="1200"/>
              <a:buFont typeface="Arial"/>
              <a:buChar char="»"/>
              <a:defRPr b="0" i="0" sz="1200" u="none" cap="none" strike="noStrike">
                <a:solidFill>
                  <a:schemeClr val="dk2"/>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spTree>
      <p:nvGrpSpPr>
        <p:cNvPr id="144" name="Shape 144"/>
        <p:cNvGrpSpPr/>
        <p:nvPr/>
      </p:nvGrpSpPr>
      <p:grpSpPr>
        <a:xfrm>
          <a:off x="0" y="0"/>
          <a:ext cx="0" cy="0"/>
          <a:chOff x="0" y="0"/>
          <a:chExt cx="0" cy="0"/>
        </a:xfrm>
      </p:grpSpPr>
      <p:pic>
        <p:nvPicPr>
          <p:cNvPr id="145" name="Google Shape;145;p9"/>
          <p:cNvPicPr preferRelativeResize="0"/>
          <p:nvPr/>
        </p:nvPicPr>
        <p:blipFill rotWithShape="1">
          <a:blip r:embed="rId2">
            <a:alphaModFix/>
          </a:blip>
          <a:srcRect b="649" l="0" r="0" t="91556"/>
          <a:stretch/>
        </p:blipFill>
        <p:spPr>
          <a:xfrm>
            <a:off x="-1" y="6259484"/>
            <a:ext cx="9144000" cy="598500"/>
          </a:xfrm>
          <a:prstGeom prst="rect">
            <a:avLst/>
          </a:prstGeom>
          <a:noFill/>
          <a:ln>
            <a:noFill/>
          </a:ln>
        </p:spPr>
      </p:pic>
      <p:sp>
        <p:nvSpPr>
          <p:cNvPr id="146" name="Google Shape;146;p9"/>
          <p:cNvSpPr txBox="1"/>
          <p:nvPr>
            <p:ph idx="12" type="sldNum"/>
          </p:nvPr>
        </p:nvSpPr>
        <p:spPr>
          <a:xfrm>
            <a:off x="8122757" y="6363712"/>
            <a:ext cx="861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a:solidFill>
                  <a:schemeClr val="accent2"/>
                </a:solidFill>
                <a:latin typeface="Arial"/>
                <a:ea typeface="Arial"/>
                <a:cs typeface="Arial"/>
                <a:sym typeface="Arial"/>
              </a:defRPr>
            </a:lvl1pPr>
            <a:lvl2pPr indent="0" lvl="1" marL="0" marR="0" rtl="0" algn="r">
              <a:spcBef>
                <a:spcPts val="0"/>
              </a:spcBef>
              <a:buNone/>
              <a:defRPr b="0" sz="1200">
                <a:solidFill>
                  <a:schemeClr val="accent2"/>
                </a:solidFill>
                <a:latin typeface="Arial"/>
                <a:ea typeface="Arial"/>
                <a:cs typeface="Arial"/>
                <a:sym typeface="Arial"/>
              </a:defRPr>
            </a:lvl2pPr>
            <a:lvl3pPr indent="0" lvl="2" marL="0" marR="0" rtl="0" algn="r">
              <a:spcBef>
                <a:spcPts val="0"/>
              </a:spcBef>
              <a:buNone/>
              <a:defRPr b="0" sz="1200">
                <a:solidFill>
                  <a:schemeClr val="accent2"/>
                </a:solidFill>
                <a:latin typeface="Arial"/>
                <a:ea typeface="Arial"/>
                <a:cs typeface="Arial"/>
                <a:sym typeface="Arial"/>
              </a:defRPr>
            </a:lvl3pPr>
            <a:lvl4pPr indent="0" lvl="3" marL="0" marR="0" rtl="0" algn="r">
              <a:spcBef>
                <a:spcPts val="0"/>
              </a:spcBef>
              <a:buNone/>
              <a:defRPr b="0" sz="1200">
                <a:solidFill>
                  <a:schemeClr val="accent2"/>
                </a:solidFill>
                <a:latin typeface="Arial"/>
                <a:ea typeface="Arial"/>
                <a:cs typeface="Arial"/>
                <a:sym typeface="Arial"/>
              </a:defRPr>
            </a:lvl4pPr>
            <a:lvl5pPr indent="0" lvl="4" marL="0" marR="0" rtl="0" algn="r">
              <a:spcBef>
                <a:spcPts val="0"/>
              </a:spcBef>
              <a:buNone/>
              <a:defRPr b="0" sz="1200">
                <a:solidFill>
                  <a:schemeClr val="accent2"/>
                </a:solidFill>
                <a:latin typeface="Arial"/>
                <a:ea typeface="Arial"/>
                <a:cs typeface="Arial"/>
                <a:sym typeface="Arial"/>
              </a:defRPr>
            </a:lvl5pPr>
            <a:lvl6pPr indent="0" lvl="5" marL="0" marR="0" rtl="0" algn="r">
              <a:spcBef>
                <a:spcPts val="0"/>
              </a:spcBef>
              <a:buNone/>
              <a:defRPr b="0" sz="1200">
                <a:solidFill>
                  <a:schemeClr val="accent2"/>
                </a:solidFill>
                <a:latin typeface="Arial"/>
                <a:ea typeface="Arial"/>
                <a:cs typeface="Arial"/>
                <a:sym typeface="Arial"/>
              </a:defRPr>
            </a:lvl6pPr>
            <a:lvl7pPr indent="0" lvl="6" marL="0" marR="0" rtl="0" algn="r">
              <a:spcBef>
                <a:spcPts val="0"/>
              </a:spcBef>
              <a:buNone/>
              <a:defRPr b="0" sz="1200">
                <a:solidFill>
                  <a:schemeClr val="accent2"/>
                </a:solidFill>
                <a:latin typeface="Arial"/>
                <a:ea typeface="Arial"/>
                <a:cs typeface="Arial"/>
                <a:sym typeface="Arial"/>
              </a:defRPr>
            </a:lvl7pPr>
            <a:lvl8pPr indent="0" lvl="7" marL="0" marR="0" rtl="0" algn="r">
              <a:spcBef>
                <a:spcPts val="0"/>
              </a:spcBef>
              <a:buNone/>
              <a:defRPr b="0" sz="1200">
                <a:solidFill>
                  <a:schemeClr val="accent2"/>
                </a:solidFill>
                <a:latin typeface="Arial"/>
                <a:ea typeface="Arial"/>
                <a:cs typeface="Arial"/>
                <a:sym typeface="Arial"/>
              </a:defRPr>
            </a:lvl8pPr>
            <a:lvl9pPr indent="0" lvl="8" marL="0" marR="0" rtl="0" algn="r">
              <a:spcBef>
                <a:spcPts val="0"/>
              </a:spcBef>
              <a:buNone/>
              <a:defRPr b="0" sz="12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47" name="Google Shape;147;p9"/>
          <p:cNvSpPr txBox="1"/>
          <p:nvPr>
            <p:ph idx="1" type="body"/>
          </p:nvPr>
        </p:nvSpPr>
        <p:spPr>
          <a:xfrm>
            <a:off x="157163" y="133350"/>
            <a:ext cx="8826600" cy="59514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560"/>
              </a:spcBef>
              <a:spcAft>
                <a:spcPts val="0"/>
              </a:spcAft>
              <a:buClr>
                <a:schemeClr val="accent1"/>
              </a:buClr>
              <a:buSzPts val="2800"/>
              <a:buFont typeface="Arial"/>
              <a:buNone/>
              <a:defRPr b="0" i="0" sz="2800" u="none" cap="none" strike="noStrike">
                <a:solidFill>
                  <a:schemeClr val="dk2"/>
                </a:solidFill>
                <a:latin typeface="Arial"/>
                <a:ea typeface="Arial"/>
                <a:cs typeface="Arial"/>
                <a:sym typeface="Arial"/>
              </a:defRPr>
            </a:lvl1pPr>
            <a:lvl2pPr indent="-381000" lvl="1" marL="914400" marR="0" rtl="0" algn="l">
              <a:spcBef>
                <a:spcPts val="480"/>
              </a:spcBef>
              <a:spcAft>
                <a:spcPts val="0"/>
              </a:spcAft>
              <a:buClr>
                <a:schemeClr val="accent1"/>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spcBef>
                <a:spcPts val="4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white">
  <p:cSld name="title only - white">
    <p:spTree>
      <p:nvGrpSpPr>
        <p:cNvPr id="148" name="Shape 148"/>
        <p:cNvGrpSpPr/>
        <p:nvPr/>
      </p:nvGrpSpPr>
      <p:grpSpPr>
        <a:xfrm>
          <a:off x="0" y="0"/>
          <a:ext cx="0" cy="0"/>
          <a:chOff x="0" y="0"/>
          <a:chExt cx="0" cy="0"/>
        </a:xfrm>
      </p:grpSpPr>
      <p:sp>
        <p:nvSpPr>
          <p:cNvPr id="149" name="Google Shape;149;p10"/>
          <p:cNvSpPr/>
          <p:nvPr/>
        </p:nvSpPr>
        <p:spPr>
          <a:xfrm>
            <a:off x="0" y="0"/>
            <a:ext cx="9144000" cy="1219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0" name="Google Shape;150;p10"/>
          <p:cNvSpPr txBox="1"/>
          <p:nvPr>
            <p:ph type="title"/>
          </p:nvPr>
        </p:nvSpPr>
        <p:spPr>
          <a:xfrm>
            <a:off x="380010" y="-4950"/>
            <a:ext cx="6222600" cy="12243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accent3"/>
              </a:buClr>
              <a:buSzPts val="1400"/>
              <a:buFont typeface="Arial"/>
              <a:buNone/>
              <a:defRPr b="1" i="0" sz="2400" u="none" cap="none" strike="noStrike">
                <a:solidFill>
                  <a:schemeClr val="accent3"/>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51" name="Google Shape;151;p10"/>
          <p:cNvSpPr txBox="1"/>
          <p:nvPr>
            <p:ph idx="12" type="sldNum"/>
          </p:nvPr>
        </p:nvSpPr>
        <p:spPr>
          <a:xfrm>
            <a:off x="8122757" y="6363712"/>
            <a:ext cx="861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a:solidFill>
                  <a:schemeClr val="accent2"/>
                </a:solidFill>
                <a:latin typeface="Arial"/>
                <a:ea typeface="Arial"/>
                <a:cs typeface="Arial"/>
                <a:sym typeface="Arial"/>
              </a:defRPr>
            </a:lvl1pPr>
            <a:lvl2pPr indent="0" lvl="1" marL="0" marR="0" rtl="0" algn="r">
              <a:spcBef>
                <a:spcPts val="0"/>
              </a:spcBef>
              <a:buNone/>
              <a:defRPr b="0" sz="1200">
                <a:solidFill>
                  <a:schemeClr val="accent2"/>
                </a:solidFill>
                <a:latin typeface="Arial"/>
                <a:ea typeface="Arial"/>
                <a:cs typeface="Arial"/>
                <a:sym typeface="Arial"/>
              </a:defRPr>
            </a:lvl2pPr>
            <a:lvl3pPr indent="0" lvl="2" marL="0" marR="0" rtl="0" algn="r">
              <a:spcBef>
                <a:spcPts val="0"/>
              </a:spcBef>
              <a:buNone/>
              <a:defRPr b="0" sz="1200">
                <a:solidFill>
                  <a:schemeClr val="accent2"/>
                </a:solidFill>
                <a:latin typeface="Arial"/>
                <a:ea typeface="Arial"/>
                <a:cs typeface="Arial"/>
                <a:sym typeface="Arial"/>
              </a:defRPr>
            </a:lvl3pPr>
            <a:lvl4pPr indent="0" lvl="3" marL="0" marR="0" rtl="0" algn="r">
              <a:spcBef>
                <a:spcPts val="0"/>
              </a:spcBef>
              <a:buNone/>
              <a:defRPr b="0" sz="1200">
                <a:solidFill>
                  <a:schemeClr val="accent2"/>
                </a:solidFill>
                <a:latin typeface="Arial"/>
                <a:ea typeface="Arial"/>
                <a:cs typeface="Arial"/>
                <a:sym typeface="Arial"/>
              </a:defRPr>
            </a:lvl4pPr>
            <a:lvl5pPr indent="0" lvl="4" marL="0" marR="0" rtl="0" algn="r">
              <a:spcBef>
                <a:spcPts val="0"/>
              </a:spcBef>
              <a:buNone/>
              <a:defRPr b="0" sz="1200">
                <a:solidFill>
                  <a:schemeClr val="accent2"/>
                </a:solidFill>
                <a:latin typeface="Arial"/>
                <a:ea typeface="Arial"/>
                <a:cs typeface="Arial"/>
                <a:sym typeface="Arial"/>
              </a:defRPr>
            </a:lvl5pPr>
            <a:lvl6pPr indent="0" lvl="5" marL="0" marR="0" rtl="0" algn="r">
              <a:spcBef>
                <a:spcPts val="0"/>
              </a:spcBef>
              <a:buNone/>
              <a:defRPr b="0" sz="1200">
                <a:solidFill>
                  <a:schemeClr val="accent2"/>
                </a:solidFill>
                <a:latin typeface="Arial"/>
                <a:ea typeface="Arial"/>
                <a:cs typeface="Arial"/>
                <a:sym typeface="Arial"/>
              </a:defRPr>
            </a:lvl6pPr>
            <a:lvl7pPr indent="0" lvl="6" marL="0" marR="0" rtl="0" algn="r">
              <a:spcBef>
                <a:spcPts val="0"/>
              </a:spcBef>
              <a:buNone/>
              <a:defRPr b="0" sz="1200">
                <a:solidFill>
                  <a:schemeClr val="accent2"/>
                </a:solidFill>
                <a:latin typeface="Arial"/>
                <a:ea typeface="Arial"/>
                <a:cs typeface="Arial"/>
                <a:sym typeface="Arial"/>
              </a:defRPr>
            </a:lvl7pPr>
            <a:lvl8pPr indent="0" lvl="7" marL="0" marR="0" rtl="0" algn="r">
              <a:spcBef>
                <a:spcPts val="0"/>
              </a:spcBef>
              <a:buNone/>
              <a:defRPr b="0" sz="1200">
                <a:solidFill>
                  <a:schemeClr val="accent2"/>
                </a:solidFill>
                <a:latin typeface="Arial"/>
                <a:ea typeface="Arial"/>
                <a:cs typeface="Arial"/>
                <a:sym typeface="Arial"/>
              </a:defRPr>
            </a:lvl8pPr>
            <a:lvl9pPr indent="0" lvl="8" marL="0" marR="0" rtl="0" algn="r">
              <a:spcBef>
                <a:spcPts val="0"/>
              </a:spcBef>
              <a:buNone/>
              <a:defRPr b="0" sz="12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152" name="Google Shape;152;p10"/>
          <p:cNvGrpSpPr/>
          <p:nvPr/>
        </p:nvGrpSpPr>
        <p:grpSpPr>
          <a:xfrm>
            <a:off x="7264458" y="365740"/>
            <a:ext cx="1553452" cy="487771"/>
            <a:chOff x="7264458" y="365740"/>
            <a:chExt cx="1553452" cy="487771"/>
          </a:xfrm>
        </p:grpSpPr>
        <p:sp>
          <p:nvSpPr>
            <p:cNvPr id="153" name="Google Shape;153;p10"/>
            <p:cNvSpPr/>
            <p:nvPr/>
          </p:nvSpPr>
          <p:spPr>
            <a:xfrm>
              <a:off x="7264458" y="705011"/>
              <a:ext cx="149100" cy="144600"/>
            </a:xfrm>
            <a:custGeom>
              <a:rect b="b" l="l" r="r" t="t"/>
              <a:pathLst>
                <a:path extrusionOk="0" h="120000" w="120000">
                  <a:moveTo>
                    <a:pt x="21304" y="17686"/>
                  </a:moveTo>
                  <a:lnTo>
                    <a:pt x="21304" y="53955"/>
                  </a:lnTo>
                  <a:lnTo>
                    <a:pt x="66739" y="53955"/>
                  </a:lnTo>
                  <a:lnTo>
                    <a:pt x="74347" y="53955"/>
                  </a:lnTo>
                  <a:lnTo>
                    <a:pt x="81304" y="53283"/>
                  </a:lnTo>
                  <a:lnTo>
                    <a:pt x="86521" y="51716"/>
                  </a:lnTo>
                  <a:lnTo>
                    <a:pt x="90652" y="49701"/>
                  </a:lnTo>
                  <a:lnTo>
                    <a:pt x="93695" y="46119"/>
                  </a:lnTo>
                  <a:lnTo>
                    <a:pt x="95652" y="41865"/>
                  </a:lnTo>
                  <a:lnTo>
                    <a:pt x="96304" y="36044"/>
                  </a:lnTo>
                  <a:lnTo>
                    <a:pt x="95652" y="30223"/>
                  </a:lnTo>
                  <a:lnTo>
                    <a:pt x="93695" y="25522"/>
                  </a:lnTo>
                  <a:lnTo>
                    <a:pt x="90652" y="22388"/>
                  </a:lnTo>
                  <a:lnTo>
                    <a:pt x="86521" y="19925"/>
                  </a:lnTo>
                  <a:lnTo>
                    <a:pt x="81304" y="18805"/>
                  </a:lnTo>
                  <a:lnTo>
                    <a:pt x="74347" y="17910"/>
                  </a:lnTo>
                  <a:lnTo>
                    <a:pt x="66739" y="17686"/>
                  </a:lnTo>
                  <a:lnTo>
                    <a:pt x="21304" y="17686"/>
                  </a:lnTo>
                  <a:close/>
                  <a:moveTo>
                    <a:pt x="0" y="0"/>
                  </a:moveTo>
                  <a:lnTo>
                    <a:pt x="70217" y="0"/>
                  </a:lnTo>
                  <a:lnTo>
                    <a:pt x="81956" y="447"/>
                  </a:lnTo>
                  <a:lnTo>
                    <a:pt x="91739" y="2014"/>
                  </a:lnTo>
                  <a:lnTo>
                    <a:pt x="100217" y="4253"/>
                  </a:lnTo>
                  <a:lnTo>
                    <a:pt x="106521" y="8283"/>
                  </a:lnTo>
                  <a:lnTo>
                    <a:pt x="111521" y="12985"/>
                  </a:lnTo>
                  <a:lnTo>
                    <a:pt x="115000" y="19253"/>
                  </a:lnTo>
                  <a:lnTo>
                    <a:pt x="116956" y="26641"/>
                  </a:lnTo>
                  <a:lnTo>
                    <a:pt x="117608" y="35149"/>
                  </a:lnTo>
                  <a:lnTo>
                    <a:pt x="116956" y="43432"/>
                  </a:lnTo>
                  <a:lnTo>
                    <a:pt x="115000" y="50373"/>
                  </a:lnTo>
                  <a:lnTo>
                    <a:pt x="111521" y="56417"/>
                  </a:lnTo>
                  <a:lnTo>
                    <a:pt x="107391" y="60895"/>
                  </a:lnTo>
                  <a:lnTo>
                    <a:pt x="102826" y="64925"/>
                  </a:lnTo>
                  <a:lnTo>
                    <a:pt x="97173" y="67611"/>
                  </a:lnTo>
                  <a:lnTo>
                    <a:pt x="91521" y="69626"/>
                  </a:lnTo>
                  <a:lnTo>
                    <a:pt x="85434" y="70298"/>
                  </a:lnTo>
                  <a:lnTo>
                    <a:pt x="83478" y="70298"/>
                  </a:lnTo>
                  <a:lnTo>
                    <a:pt x="120000" y="120000"/>
                  </a:lnTo>
                  <a:lnTo>
                    <a:pt x="93695" y="120000"/>
                  </a:lnTo>
                  <a:lnTo>
                    <a:pt x="59565" y="72313"/>
                  </a:lnTo>
                  <a:lnTo>
                    <a:pt x="59565" y="71865"/>
                  </a:lnTo>
                  <a:lnTo>
                    <a:pt x="21304" y="71865"/>
                  </a:lnTo>
                  <a:lnTo>
                    <a:pt x="21304" y="120000"/>
                  </a:lnTo>
                  <a:lnTo>
                    <a:pt x="0" y="120000"/>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4" name="Google Shape;154;p10"/>
            <p:cNvSpPr/>
            <p:nvPr/>
          </p:nvSpPr>
          <p:spPr>
            <a:xfrm>
              <a:off x="7450153" y="705011"/>
              <a:ext cx="131700" cy="144600"/>
            </a:xfrm>
            <a:custGeom>
              <a:rect b="b" l="l" r="r" t="t"/>
              <a:pathLst>
                <a:path extrusionOk="0" h="120000" w="120000">
                  <a:moveTo>
                    <a:pt x="0" y="0"/>
                  </a:moveTo>
                  <a:lnTo>
                    <a:pt x="108196" y="0"/>
                  </a:lnTo>
                  <a:lnTo>
                    <a:pt x="111885" y="447"/>
                  </a:lnTo>
                  <a:lnTo>
                    <a:pt x="114836" y="2686"/>
                  </a:lnTo>
                  <a:lnTo>
                    <a:pt x="117049" y="5597"/>
                  </a:lnTo>
                  <a:lnTo>
                    <a:pt x="118032" y="8955"/>
                  </a:lnTo>
                  <a:lnTo>
                    <a:pt x="117049" y="12537"/>
                  </a:lnTo>
                  <a:lnTo>
                    <a:pt x="114836" y="15671"/>
                  </a:lnTo>
                  <a:lnTo>
                    <a:pt x="111885" y="17686"/>
                  </a:lnTo>
                  <a:lnTo>
                    <a:pt x="108196" y="18358"/>
                  </a:lnTo>
                  <a:lnTo>
                    <a:pt x="23852" y="18358"/>
                  </a:lnTo>
                  <a:lnTo>
                    <a:pt x="23852" y="48805"/>
                  </a:lnTo>
                  <a:lnTo>
                    <a:pt x="87049" y="48805"/>
                  </a:lnTo>
                  <a:lnTo>
                    <a:pt x="90983" y="49701"/>
                  </a:lnTo>
                  <a:lnTo>
                    <a:pt x="94426" y="51716"/>
                  </a:lnTo>
                  <a:lnTo>
                    <a:pt x="96393" y="54402"/>
                  </a:lnTo>
                  <a:lnTo>
                    <a:pt x="97377" y="57985"/>
                  </a:lnTo>
                  <a:lnTo>
                    <a:pt x="96393" y="61791"/>
                  </a:lnTo>
                  <a:lnTo>
                    <a:pt x="94426" y="64477"/>
                  </a:lnTo>
                  <a:lnTo>
                    <a:pt x="90983" y="66492"/>
                  </a:lnTo>
                  <a:lnTo>
                    <a:pt x="87049" y="67164"/>
                  </a:lnTo>
                  <a:lnTo>
                    <a:pt x="23852" y="67164"/>
                  </a:lnTo>
                  <a:lnTo>
                    <a:pt x="23852" y="101641"/>
                  </a:lnTo>
                  <a:lnTo>
                    <a:pt x="110163" y="101641"/>
                  </a:lnTo>
                  <a:lnTo>
                    <a:pt x="114098" y="102313"/>
                  </a:lnTo>
                  <a:lnTo>
                    <a:pt x="117540" y="104328"/>
                  </a:lnTo>
                  <a:lnTo>
                    <a:pt x="119754" y="107014"/>
                  </a:lnTo>
                  <a:lnTo>
                    <a:pt x="120000" y="110597"/>
                  </a:lnTo>
                  <a:lnTo>
                    <a:pt x="119754" y="114626"/>
                  </a:lnTo>
                  <a:lnTo>
                    <a:pt x="117540" y="117313"/>
                  </a:lnTo>
                  <a:lnTo>
                    <a:pt x="114098" y="119328"/>
                  </a:lnTo>
                  <a:lnTo>
                    <a:pt x="110163" y="120000"/>
                  </a:lnTo>
                  <a:lnTo>
                    <a:pt x="0" y="120000"/>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5" name="Google Shape;155;p10"/>
            <p:cNvSpPr/>
            <p:nvPr/>
          </p:nvSpPr>
          <p:spPr>
            <a:xfrm>
              <a:off x="7613446" y="705011"/>
              <a:ext cx="154200" cy="144600"/>
            </a:xfrm>
            <a:custGeom>
              <a:rect b="b" l="l" r="r" t="t"/>
              <a:pathLst>
                <a:path extrusionOk="0" h="120000" w="120000">
                  <a:moveTo>
                    <a:pt x="10087" y="0"/>
                  </a:moveTo>
                  <a:lnTo>
                    <a:pt x="13660" y="895"/>
                  </a:lnTo>
                  <a:lnTo>
                    <a:pt x="16602" y="2686"/>
                  </a:lnTo>
                  <a:lnTo>
                    <a:pt x="18704" y="5820"/>
                  </a:lnTo>
                  <a:lnTo>
                    <a:pt x="58844" y="96492"/>
                  </a:lnTo>
                  <a:lnTo>
                    <a:pt x="59894" y="98507"/>
                  </a:lnTo>
                  <a:lnTo>
                    <a:pt x="101716" y="5820"/>
                  </a:lnTo>
                  <a:lnTo>
                    <a:pt x="103817" y="2686"/>
                  </a:lnTo>
                  <a:lnTo>
                    <a:pt x="106760" y="447"/>
                  </a:lnTo>
                  <a:lnTo>
                    <a:pt x="110542" y="0"/>
                  </a:lnTo>
                  <a:lnTo>
                    <a:pt x="113695" y="447"/>
                  </a:lnTo>
                  <a:lnTo>
                    <a:pt x="116427" y="2014"/>
                  </a:lnTo>
                  <a:lnTo>
                    <a:pt x="118528" y="4701"/>
                  </a:lnTo>
                  <a:lnTo>
                    <a:pt x="120000" y="7835"/>
                  </a:lnTo>
                  <a:lnTo>
                    <a:pt x="120000" y="11417"/>
                  </a:lnTo>
                  <a:lnTo>
                    <a:pt x="119369" y="15000"/>
                  </a:lnTo>
                  <a:lnTo>
                    <a:pt x="70823" y="120000"/>
                  </a:lnTo>
                  <a:lnTo>
                    <a:pt x="48966" y="120000"/>
                  </a:lnTo>
                  <a:lnTo>
                    <a:pt x="1260" y="15000"/>
                  </a:lnTo>
                  <a:lnTo>
                    <a:pt x="0" y="11417"/>
                  </a:lnTo>
                  <a:lnTo>
                    <a:pt x="420" y="7835"/>
                  </a:lnTo>
                  <a:lnTo>
                    <a:pt x="1471" y="4701"/>
                  </a:lnTo>
                  <a:lnTo>
                    <a:pt x="3782" y="2014"/>
                  </a:lnTo>
                  <a:lnTo>
                    <a:pt x="6725" y="447"/>
                  </a:lnTo>
                  <a:lnTo>
                    <a:pt x="10087"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6" name="Google Shape;156;p10"/>
            <p:cNvSpPr/>
            <p:nvPr/>
          </p:nvSpPr>
          <p:spPr>
            <a:xfrm>
              <a:off x="7767562" y="705011"/>
              <a:ext cx="173100" cy="144600"/>
            </a:xfrm>
            <a:custGeom>
              <a:rect b="b" l="l" r="r" t="t"/>
              <a:pathLst>
                <a:path extrusionOk="0" h="120000" w="120000">
                  <a:moveTo>
                    <a:pt x="60093" y="15671"/>
                  </a:moveTo>
                  <a:lnTo>
                    <a:pt x="37628" y="73432"/>
                  </a:lnTo>
                  <a:lnTo>
                    <a:pt x="82932" y="73432"/>
                  </a:lnTo>
                  <a:lnTo>
                    <a:pt x="60093" y="15671"/>
                  </a:lnTo>
                  <a:close/>
                  <a:moveTo>
                    <a:pt x="49422" y="0"/>
                  </a:moveTo>
                  <a:lnTo>
                    <a:pt x="71326" y="0"/>
                  </a:lnTo>
                  <a:lnTo>
                    <a:pt x="120000" y="120000"/>
                  </a:lnTo>
                  <a:lnTo>
                    <a:pt x="100717" y="120000"/>
                  </a:lnTo>
                  <a:lnTo>
                    <a:pt x="90234" y="92686"/>
                  </a:lnTo>
                  <a:lnTo>
                    <a:pt x="89859" y="91791"/>
                  </a:lnTo>
                  <a:lnTo>
                    <a:pt x="30140" y="91791"/>
                  </a:lnTo>
                  <a:lnTo>
                    <a:pt x="19282" y="120000"/>
                  </a:lnTo>
                  <a:lnTo>
                    <a:pt x="0" y="120000"/>
                  </a:lnTo>
                  <a:lnTo>
                    <a:pt x="49422"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7" name="Google Shape;157;p10"/>
            <p:cNvSpPr/>
            <p:nvPr/>
          </p:nvSpPr>
          <p:spPr>
            <a:xfrm>
              <a:off x="7934364" y="705011"/>
              <a:ext cx="157800" cy="144600"/>
            </a:xfrm>
            <a:custGeom>
              <a:rect b="b" l="l" r="r" t="t"/>
              <a:pathLst>
                <a:path extrusionOk="0" h="120000" w="120000">
                  <a:moveTo>
                    <a:pt x="8615" y="0"/>
                  </a:moveTo>
                  <a:lnTo>
                    <a:pt x="111794" y="0"/>
                  </a:lnTo>
                  <a:lnTo>
                    <a:pt x="114871" y="447"/>
                  </a:lnTo>
                  <a:lnTo>
                    <a:pt x="117743" y="2686"/>
                  </a:lnTo>
                  <a:lnTo>
                    <a:pt x="119589" y="5597"/>
                  </a:lnTo>
                  <a:lnTo>
                    <a:pt x="120000" y="8955"/>
                  </a:lnTo>
                  <a:lnTo>
                    <a:pt x="119589" y="12537"/>
                  </a:lnTo>
                  <a:lnTo>
                    <a:pt x="117743" y="15671"/>
                  </a:lnTo>
                  <a:lnTo>
                    <a:pt x="114871" y="17686"/>
                  </a:lnTo>
                  <a:lnTo>
                    <a:pt x="111794" y="18358"/>
                  </a:lnTo>
                  <a:lnTo>
                    <a:pt x="70153" y="18358"/>
                  </a:lnTo>
                  <a:lnTo>
                    <a:pt x="70153" y="120000"/>
                  </a:lnTo>
                  <a:lnTo>
                    <a:pt x="50051" y="120000"/>
                  </a:lnTo>
                  <a:lnTo>
                    <a:pt x="50051" y="18358"/>
                  </a:lnTo>
                  <a:lnTo>
                    <a:pt x="8615" y="18358"/>
                  </a:lnTo>
                  <a:lnTo>
                    <a:pt x="5333" y="17686"/>
                  </a:lnTo>
                  <a:lnTo>
                    <a:pt x="2461" y="15671"/>
                  </a:lnTo>
                  <a:lnTo>
                    <a:pt x="820" y="12537"/>
                  </a:lnTo>
                  <a:lnTo>
                    <a:pt x="0" y="8955"/>
                  </a:lnTo>
                  <a:lnTo>
                    <a:pt x="820" y="5597"/>
                  </a:lnTo>
                  <a:lnTo>
                    <a:pt x="2461" y="2686"/>
                  </a:lnTo>
                  <a:lnTo>
                    <a:pt x="5333" y="447"/>
                  </a:lnTo>
                  <a:lnTo>
                    <a:pt x="8615"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8" name="Google Shape;158;p10"/>
            <p:cNvSpPr/>
            <p:nvPr/>
          </p:nvSpPr>
          <p:spPr>
            <a:xfrm>
              <a:off x="8122758" y="705011"/>
              <a:ext cx="154200" cy="148500"/>
            </a:xfrm>
            <a:custGeom>
              <a:rect b="b" l="l" r="r" t="t"/>
              <a:pathLst>
                <a:path extrusionOk="0" h="120000" w="120000">
                  <a:moveTo>
                    <a:pt x="10297" y="0"/>
                  </a:moveTo>
                  <a:lnTo>
                    <a:pt x="14290" y="872"/>
                  </a:lnTo>
                  <a:lnTo>
                    <a:pt x="17653" y="3054"/>
                  </a:lnTo>
                  <a:lnTo>
                    <a:pt x="19754" y="6545"/>
                  </a:lnTo>
                  <a:lnTo>
                    <a:pt x="20595" y="10690"/>
                  </a:lnTo>
                  <a:lnTo>
                    <a:pt x="20595" y="65236"/>
                  </a:lnTo>
                  <a:lnTo>
                    <a:pt x="20595" y="69818"/>
                  </a:lnTo>
                  <a:lnTo>
                    <a:pt x="21225" y="74618"/>
                  </a:lnTo>
                  <a:lnTo>
                    <a:pt x="22066" y="79200"/>
                  </a:lnTo>
                  <a:lnTo>
                    <a:pt x="23537" y="83781"/>
                  </a:lnTo>
                  <a:lnTo>
                    <a:pt x="25639" y="87927"/>
                  </a:lnTo>
                  <a:lnTo>
                    <a:pt x="28581" y="91854"/>
                  </a:lnTo>
                  <a:lnTo>
                    <a:pt x="32784" y="95345"/>
                  </a:lnTo>
                  <a:lnTo>
                    <a:pt x="37828" y="97963"/>
                  </a:lnTo>
                  <a:lnTo>
                    <a:pt x="43712" y="100145"/>
                  </a:lnTo>
                  <a:lnTo>
                    <a:pt x="51488" y="101236"/>
                  </a:lnTo>
                  <a:lnTo>
                    <a:pt x="60105" y="101672"/>
                  </a:lnTo>
                  <a:lnTo>
                    <a:pt x="68931" y="101236"/>
                  </a:lnTo>
                  <a:lnTo>
                    <a:pt x="76287" y="100145"/>
                  </a:lnTo>
                  <a:lnTo>
                    <a:pt x="82171" y="97963"/>
                  </a:lnTo>
                  <a:lnTo>
                    <a:pt x="87425" y="95345"/>
                  </a:lnTo>
                  <a:lnTo>
                    <a:pt x="91418" y="91854"/>
                  </a:lnTo>
                  <a:lnTo>
                    <a:pt x="94360" y="87927"/>
                  </a:lnTo>
                  <a:lnTo>
                    <a:pt x="96462" y="83781"/>
                  </a:lnTo>
                  <a:lnTo>
                    <a:pt x="97933" y="79200"/>
                  </a:lnTo>
                  <a:lnTo>
                    <a:pt x="98774" y="74618"/>
                  </a:lnTo>
                  <a:lnTo>
                    <a:pt x="99404" y="69818"/>
                  </a:lnTo>
                  <a:lnTo>
                    <a:pt x="99404" y="65236"/>
                  </a:lnTo>
                  <a:lnTo>
                    <a:pt x="99404" y="10690"/>
                  </a:lnTo>
                  <a:lnTo>
                    <a:pt x="100245" y="6545"/>
                  </a:lnTo>
                  <a:lnTo>
                    <a:pt x="102346" y="3054"/>
                  </a:lnTo>
                  <a:lnTo>
                    <a:pt x="105709" y="872"/>
                  </a:lnTo>
                  <a:lnTo>
                    <a:pt x="109702" y="0"/>
                  </a:lnTo>
                  <a:lnTo>
                    <a:pt x="113695" y="872"/>
                  </a:lnTo>
                  <a:lnTo>
                    <a:pt x="117057" y="3054"/>
                  </a:lnTo>
                  <a:lnTo>
                    <a:pt x="119159" y="6545"/>
                  </a:lnTo>
                  <a:lnTo>
                    <a:pt x="120000" y="10690"/>
                  </a:lnTo>
                  <a:lnTo>
                    <a:pt x="120000" y="66763"/>
                  </a:lnTo>
                  <a:lnTo>
                    <a:pt x="119159" y="78109"/>
                  </a:lnTo>
                  <a:lnTo>
                    <a:pt x="117057" y="87709"/>
                  </a:lnTo>
                  <a:lnTo>
                    <a:pt x="113485" y="96436"/>
                  </a:lnTo>
                  <a:lnTo>
                    <a:pt x="107810" y="103636"/>
                  </a:lnTo>
                  <a:lnTo>
                    <a:pt x="101295" y="109309"/>
                  </a:lnTo>
                  <a:lnTo>
                    <a:pt x="93309" y="113890"/>
                  </a:lnTo>
                  <a:lnTo>
                    <a:pt x="83642" y="117381"/>
                  </a:lnTo>
                  <a:lnTo>
                    <a:pt x="72714" y="119345"/>
                  </a:lnTo>
                  <a:lnTo>
                    <a:pt x="60105" y="120000"/>
                  </a:lnTo>
                  <a:lnTo>
                    <a:pt x="47285" y="119345"/>
                  </a:lnTo>
                  <a:lnTo>
                    <a:pt x="36357" y="117381"/>
                  </a:lnTo>
                  <a:lnTo>
                    <a:pt x="26900" y="113890"/>
                  </a:lnTo>
                  <a:lnTo>
                    <a:pt x="18704" y="109309"/>
                  </a:lnTo>
                  <a:lnTo>
                    <a:pt x="12189" y="103636"/>
                  </a:lnTo>
                  <a:lnTo>
                    <a:pt x="6725" y="96436"/>
                  </a:lnTo>
                  <a:lnTo>
                    <a:pt x="2942" y="87709"/>
                  </a:lnTo>
                  <a:lnTo>
                    <a:pt x="840" y="78109"/>
                  </a:lnTo>
                  <a:lnTo>
                    <a:pt x="0" y="66763"/>
                  </a:lnTo>
                  <a:lnTo>
                    <a:pt x="0" y="10690"/>
                  </a:lnTo>
                  <a:lnTo>
                    <a:pt x="840" y="6545"/>
                  </a:lnTo>
                  <a:lnTo>
                    <a:pt x="2942" y="3054"/>
                  </a:lnTo>
                  <a:lnTo>
                    <a:pt x="6304" y="872"/>
                  </a:lnTo>
                  <a:lnTo>
                    <a:pt x="10297"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9" name="Google Shape;159;p10"/>
            <p:cNvSpPr/>
            <p:nvPr/>
          </p:nvSpPr>
          <p:spPr>
            <a:xfrm>
              <a:off x="8321678" y="705011"/>
              <a:ext cx="148500" cy="144600"/>
            </a:xfrm>
            <a:custGeom>
              <a:rect b="b" l="l" r="r" t="t"/>
              <a:pathLst>
                <a:path extrusionOk="0" h="120000" w="120000">
                  <a:moveTo>
                    <a:pt x="20945" y="17686"/>
                  </a:moveTo>
                  <a:lnTo>
                    <a:pt x="20945" y="53955"/>
                  </a:lnTo>
                  <a:lnTo>
                    <a:pt x="66981" y="53955"/>
                  </a:lnTo>
                  <a:lnTo>
                    <a:pt x="74618" y="53955"/>
                  </a:lnTo>
                  <a:lnTo>
                    <a:pt x="81163" y="53283"/>
                  </a:lnTo>
                  <a:lnTo>
                    <a:pt x="86836" y="51716"/>
                  </a:lnTo>
                  <a:lnTo>
                    <a:pt x="90981" y="49701"/>
                  </a:lnTo>
                  <a:lnTo>
                    <a:pt x="94036" y="46119"/>
                  </a:lnTo>
                  <a:lnTo>
                    <a:pt x="96000" y="41865"/>
                  </a:lnTo>
                  <a:lnTo>
                    <a:pt x="96654" y="36044"/>
                  </a:lnTo>
                  <a:lnTo>
                    <a:pt x="96000" y="30223"/>
                  </a:lnTo>
                  <a:lnTo>
                    <a:pt x="94036" y="25522"/>
                  </a:lnTo>
                  <a:lnTo>
                    <a:pt x="90981" y="22388"/>
                  </a:lnTo>
                  <a:lnTo>
                    <a:pt x="86836" y="19925"/>
                  </a:lnTo>
                  <a:lnTo>
                    <a:pt x="81163" y="18805"/>
                  </a:lnTo>
                  <a:lnTo>
                    <a:pt x="74618" y="17910"/>
                  </a:lnTo>
                  <a:lnTo>
                    <a:pt x="66981" y="17686"/>
                  </a:lnTo>
                  <a:lnTo>
                    <a:pt x="20945" y="17686"/>
                  </a:lnTo>
                  <a:close/>
                  <a:moveTo>
                    <a:pt x="0" y="0"/>
                  </a:moveTo>
                  <a:lnTo>
                    <a:pt x="70472" y="0"/>
                  </a:lnTo>
                  <a:lnTo>
                    <a:pt x="82254" y="447"/>
                  </a:lnTo>
                  <a:lnTo>
                    <a:pt x="92072" y="2014"/>
                  </a:lnTo>
                  <a:lnTo>
                    <a:pt x="100145" y="4253"/>
                  </a:lnTo>
                  <a:lnTo>
                    <a:pt x="106690" y="8283"/>
                  </a:lnTo>
                  <a:lnTo>
                    <a:pt x="111490" y="12985"/>
                  </a:lnTo>
                  <a:lnTo>
                    <a:pt x="114981" y="19253"/>
                  </a:lnTo>
                  <a:lnTo>
                    <a:pt x="117163" y="26641"/>
                  </a:lnTo>
                  <a:lnTo>
                    <a:pt x="117600" y="35149"/>
                  </a:lnTo>
                  <a:lnTo>
                    <a:pt x="117163" y="43432"/>
                  </a:lnTo>
                  <a:lnTo>
                    <a:pt x="114981" y="50373"/>
                  </a:lnTo>
                  <a:lnTo>
                    <a:pt x="111927" y="56417"/>
                  </a:lnTo>
                  <a:lnTo>
                    <a:pt x="107781" y="60895"/>
                  </a:lnTo>
                  <a:lnTo>
                    <a:pt x="102763" y="64925"/>
                  </a:lnTo>
                  <a:lnTo>
                    <a:pt x="97527" y="67611"/>
                  </a:lnTo>
                  <a:lnTo>
                    <a:pt x="91418" y="69626"/>
                  </a:lnTo>
                  <a:lnTo>
                    <a:pt x="85745" y="70298"/>
                  </a:lnTo>
                  <a:lnTo>
                    <a:pt x="83781" y="70298"/>
                  </a:lnTo>
                  <a:lnTo>
                    <a:pt x="120000" y="120000"/>
                  </a:lnTo>
                  <a:lnTo>
                    <a:pt x="94036" y="120000"/>
                  </a:lnTo>
                  <a:lnTo>
                    <a:pt x="59781" y="72313"/>
                  </a:lnTo>
                  <a:lnTo>
                    <a:pt x="59345" y="71865"/>
                  </a:lnTo>
                  <a:lnTo>
                    <a:pt x="20945" y="71865"/>
                  </a:lnTo>
                  <a:lnTo>
                    <a:pt x="20945" y="120000"/>
                  </a:lnTo>
                  <a:lnTo>
                    <a:pt x="0" y="120000"/>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0" name="Google Shape;160;p10"/>
            <p:cNvSpPr/>
            <p:nvPr/>
          </p:nvSpPr>
          <p:spPr>
            <a:xfrm>
              <a:off x="8507374" y="705011"/>
              <a:ext cx="131700" cy="144600"/>
            </a:xfrm>
            <a:custGeom>
              <a:rect b="b" l="l" r="r" t="t"/>
              <a:pathLst>
                <a:path extrusionOk="0" h="120000" w="120000">
                  <a:moveTo>
                    <a:pt x="0" y="0"/>
                  </a:moveTo>
                  <a:lnTo>
                    <a:pt x="107704" y="0"/>
                  </a:lnTo>
                  <a:lnTo>
                    <a:pt x="111393" y="447"/>
                  </a:lnTo>
                  <a:lnTo>
                    <a:pt x="114836" y="2686"/>
                  </a:lnTo>
                  <a:lnTo>
                    <a:pt x="117049" y="5597"/>
                  </a:lnTo>
                  <a:lnTo>
                    <a:pt x="118032" y="8955"/>
                  </a:lnTo>
                  <a:lnTo>
                    <a:pt x="117049" y="12537"/>
                  </a:lnTo>
                  <a:lnTo>
                    <a:pt x="114836" y="15671"/>
                  </a:lnTo>
                  <a:lnTo>
                    <a:pt x="111393" y="17686"/>
                  </a:lnTo>
                  <a:lnTo>
                    <a:pt x="107704" y="18358"/>
                  </a:lnTo>
                  <a:lnTo>
                    <a:pt x="23852" y="18358"/>
                  </a:lnTo>
                  <a:lnTo>
                    <a:pt x="23852" y="48805"/>
                  </a:lnTo>
                  <a:lnTo>
                    <a:pt x="81885" y="48805"/>
                  </a:lnTo>
                  <a:lnTo>
                    <a:pt x="85819" y="49701"/>
                  </a:lnTo>
                  <a:lnTo>
                    <a:pt x="88770" y="51716"/>
                  </a:lnTo>
                  <a:lnTo>
                    <a:pt x="90983" y="54402"/>
                  </a:lnTo>
                  <a:lnTo>
                    <a:pt x="91721" y="57985"/>
                  </a:lnTo>
                  <a:lnTo>
                    <a:pt x="90983" y="61791"/>
                  </a:lnTo>
                  <a:lnTo>
                    <a:pt x="88770" y="64477"/>
                  </a:lnTo>
                  <a:lnTo>
                    <a:pt x="85819" y="66492"/>
                  </a:lnTo>
                  <a:lnTo>
                    <a:pt x="81885" y="67164"/>
                  </a:lnTo>
                  <a:lnTo>
                    <a:pt x="23852" y="67164"/>
                  </a:lnTo>
                  <a:lnTo>
                    <a:pt x="23852" y="101641"/>
                  </a:lnTo>
                  <a:lnTo>
                    <a:pt x="109672" y="101641"/>
                  </a:lnTo>
                  <a:lnTo>
                    <a:pt x="114098" y="102313"/>
                  </a:lnTo>
                  <a:lnTo>
                    <a:pt x="117049" y="104328"/>
                  </a:lnTo>
                  <a:lnTo>
                    <a:pt x="119262" y="107014"/>
                  </a:lnTo>
                  <a:lnTo>
                    <a:pt x="120000" y="110597"/>
                  </a:lnTo>
                  <a:lnTo>
                    <a:pt x="119262" y="114626"/>
                  </a:lnTo>
                  <a:lnTo>
                    <a:pt x="117049" y="117313"/>
                  </a:lnTo>
                  <a:lnTo>
                    <a:pt x="114098" y="119328"/>
                  </a:lnTo>
                  <a:lnTo>
                    <a:pt x="109672" y="120000"/>
                  </a:lnTo>
                  <a:lnTo>
                    <a:pt x="0" y="120000"/>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1" name="Google Shape;161;p10"/>
            <p:cNvSpPr/>
            <p:nvPr/>
          </p:nvSpPr>
          <p:spPr>
            <a:xfrm>
              <a:off x="7785916" y="618911"/>
              <a:ext cx="25800" cy="24900"/>
            </a:xfrm>
            <a:custGeom>
              <a:rect b="b" l="l" r="r" t="t"/>
              <a:pathLst>
                <a:path extrusionOk="0" h="120000" w="120000">
                  <a:moveTo>
                    <a:pt x="63750" y="0"/>
                  </a:moveTo>
                  <a:lnTo>
                    <a:pt x="66250" y="0"/>
                  </a:lnTo>
                  <a:lnTo>
                    <a:pt x="87500" y="6521"/>
                  </a:lnTo>
                  <a:lnTo>
                    <a:pt x="105000" y="19565"/>
                  </a:lnTo>
                  <a:lnTo>
                    <a:pt x="116250" y="40434"/>
                  </a:lnTo>
                  <a:lnTo>
                    <a:pt x="120000" y="63913"/>
                  </a:lnTo>
                  <a:lnTo>
                    <a:pt x="113750" y="86086"/>
                  </a:lnTo>
                  <a:lnTo>
                    <a:pt x="101250" y="104347"/>
                  </a:lnTo>
                  <a:lnTo>
                    <a:pt x="81250" y="118695"/>
                  </a:lnTo>
                  <a:lnTo>
                    <a:pt x="58750" y="120000"/>
                  </a:lnTo>
                  <a:lnTo>
                    <a:pt x="55000" y="120000"/>
                  </a:lnTo>
                  <a:lnTo>
                    <a:pt x="32500" y="113478"/>
                  </a:lnTo>
                  <a:lnTo>
                    <a:pt x="15000" y="100434"/>
                  </a:lnTo>
                  <a:lnTo>
                    <a:pt x="5000" y="79565"/>
                  </a:lnTo>
                  <a:lnTo>
                    <a:pt x="0" y="56086"/>
                  </a:lnTo>
                  <a:lnTo>
                    <a:pt x="6250" y="33913"/>
                  </a:lnTo>
                  <a:lnTo>
                    <a:pt x="20000" y="15652"/>
                  </a:lnTo>
                  <a:lnTo>
                    <a:pt x="40000" y="2608"/>
                  </a:lnTo>
                  <a:lnTo>
                    <a:pt x="63750"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2" name="Google Shape;162;p10"/>
            <p:cNvSpPr/>
            <p:nvPr/>
          </p:nvSpPr>
          <p:spPr>
            <a:xfrm>
              <a:off x="7868507" y="539289"/>
              <a:ext cx="37200" cy="44700"/>
            </a:xfrm>
            <a:custGeom>
              <a:rect b="b" l="l" r="r" t="t"/>
              <a:pathLst>
                <a:path extrusionOk="0" h="120000" w="120000">
                  <a:moveTo>
                    <a:pt x="34782" y="0"/>
                  </a:moveTo>
                  <a:lnTo>
                    <a:pt x="49565" y="1445"/>
                  </a:lnTo>
                  <a:lnTo>
                    <a:pt x="63478" y="6506"/>
                  </a:lnTo>
                  <a:lnTo>
                    <a:pt x="73913" y="15903"/>
                  </a:lnTo>
                  <a:lnTo>
                    <a:pt x="114782" y="69397"/>
                  </a:lnTo>
                  <a:lnTo>
                    <a:pt x="120000" y="81686"/>
                  </a:lnTo>
                  <a:lnTo>
                    <a:pt x="120000" y="94698"/>
                  </a:lnTo>
                  <a:lnTo>
                    <a:pt x="112173" y="105542"/>
                  </a:lnTo>
                  <a:lnTo>
                    <a:pt x="100000" y="114939"/>
                  </a:lnTo>
                  <a:lnTo>
                    <a:pt x="86086" y="119999"/>
                  </a:lnTo>
                  <a:lnTo>
                    <a:pt x="69565" y="118554"/>
                  </a:lnTo>
                  <a:lnTo>
                    <a:pt x="55652" y="113493"/>
                  </a:lnTo>
                  <a:lnTo>
                    <a:pt x="45217" y="103373"/>
                  </a:lnTo>
                  <a:lnTo>
                    <a:pt x="4347" y="50602"/>
                  </a:lnTo>
                  <a:lnTo>
                    <a:pt x="0" y="37590"/>
                  </a:lnTo>
                  <a:lnTo>
                    <a:pt x="0" y="25301"/>
                  </a:lnTo>
                  <a:lnTo>
                    <a:pt x="6956" y="12289"/>
                  </a:lnTo>
                  <a:lnTo>
                    <a:pt x="19130" y="5060"/>
                  </a:lnTo>
                  <a:lnTo>
                    <a:pt x="34782"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3" name="Google Shape;163;p10"/>
            <p:cNvSpPr/>
            <p:nvPr/>
          </p:nvSpPr>
          <p:spPr>
            <a:xfrm>
              <a:off x="7965403" y="477481"/>
              <a:ext cx="37800" cy="69300"/>
            </a:xfrm>
            <a:custGeom>
              <a:rect b="b" l="l" r="r" t="t"/>
              <a:pathLst>
                <a:path extrusionOk="0" h="120000" w="120000">
                  <a:moveTo>
                    <a:pt x="45428" y="0"/>
                  </a:moveTo>
                  <a:lnTo>
                    <a:pt x="58285" y="3268"/>
                  </a:lnTo>
                  <a:lnTo>
                    <a:pt x="70285" y="8871"/>
                  </a:lnTo>
                  <a:lnTo>
                    <a:pt x="76285" y="16342"/>
                  </a:lnTo>
                  <a:lnTo>
                    <a:pt x="120000" y="92918"/>
                  </a:lnTo>
                  <a:lnTo>
                    <a:pt x="120000" y="101789"/>
                  </a:lnTo>
                  <a:lnTo>
                    <a:pt x="115714" y="109260"/>
                  </a:lnTo>
                  <a:lnTo>
                    <a:pt x="104571" y="115797"/>
                  </a:lnTo>
                  <a:lnTo>
                    <a:pt x="90000" y="119066"/>
                  </a:lnTo>
                  <a:lnTo>
                    <a:pt x="75428" y="120000"/>
                  </a:lnTo>
                  <a:lnTo>
                    <a:pt x="60000" y="116731"/>
                  </a:lnTo>
                  <a:lnTo>
                    <a:pt x="49714" y="111595"/>
                  </a:lnTo>
                  <a:lnTo>
                    <a:pt x="42000" y="103657"/>
                  </a:lnTo>
                  <a:lnTo>
                    <a:pt x="0" y="27081"/>
                  </a:lnTo>
                  <a:lnTo>
                    <a:pt x="0" y="18677"/>
                  </a:lnTo>
                  <a:lnTo>
                    <a:pt x="4285" y="10739"/>
                  </a:lnTo>
                  <a:lnTo>
                    <a:pt x="15428" y="5136"/>
                  </a:lnTo>
                  <a:lnTo>
                    <a:pt x="28285" y="933"/>
                  </a:lnTo>
                  <a:lnTo>
                    <a:pt x="45428"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4" name="Google Shape;164;p10"/>
            <p:cNvSpPr/>
            <p:nvPr/>
          </p:nvSpPr>
          <p:spPr>
            <a:xfrm>
              <a:off x="8070936" y="427548"/>
              <a:ext cx="32100" cy="95400"/>
            </a:xfrm>
            <a:custGeom>
              <a:rect b="b" l="l" r="r" t="t"/>
              <a:pathLst>
                <a:path extrusionOk="0" h="120000" w="120000">
                  <a:moveTo>
                    <a:pt x="44369" y="0"/>
                  </a:moveTo>
                  <a:lnTo>
                    <a:pt x="63529" y="1355"/>
                  </a:lnTo>
                  <a:lnTo>
                    <a:pt x="77647" y="4067"/>
                  </a:lnTo>
                  <a:lnTo>
                    <a:pt x="87731" y="8813"/>
                  </a:lnTo>
                  <a:lnTo>
                    <a:pt x="93781" y="14915"/>
                  </a:lnTo>
                  <a:lnTo>
                    <a:pt x="120000" y="103728"/>
                  </a:lnTo>
                  <a:lnTo>
                    <a:pt x="115966" y="109491"/>
                  </a:lnTo>
                  <a:lnTo>
                    <a:pt x="107899" y="114915"/>
                  </a:lnTo>
                  <a:lnTo>
                    <a:pt x="93781" y="118305"/>
                  </a:lnTo>
                  <a:lnTo>
                    <a:pt x="75630" y="119999"/>
                  </a:lnTo>
                  <a:lnTo>
                    <a:pt x="58487" y="118983"/>
                  </a:lnTo>
                  <a:lnTo>
                    <a:pt x="42352" y="115932"/>
                  </a:lnTo>
                  <a:lnTo>
                    <a:pt x="32268" y="111186"/>
                  </a:lnTo>
                  <a:lnTo>
                    <a:pt x="26218" y="105423"/>
                  </a:lnTo>
                  <a:lnTo>
                    <a:pt x="0" y="16610"/>
                  </a:lnTo>
                  <a:lnTo>
                    <a:pt x="4033" y="10847"/>
                  </a:lnTo>
                  <a:lnTo>
                    <a:pt x="12100" y="5423"/>
                  </a:lnTo>
                  <a:lnTo>
                    <a:pt x="26218" y="1694"/>
                  </a:lnTo>
                  <a:lnTo>
                    <a:pt x="44369"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5" name="Google Shape;165;p10"/>
            <p:cNvSpPr/>
            <p:nvPr/>
          </p:nvSpPr>
          <p:spPr>
            <a:xfrm>
              <a:off x="8178358" y="392731"/>
              <a:ext cx="29700" cy="119700"/>
            </a:xfrm>
            <a:custGeom>
              <a:rect b="b" l="l" r="r" t="t"/>
              <a:pathLst>
                <a:path extrusionOk="0" h="120000" w="120000">
                  <a:moveTo>
                    <a:pt x="74181" y="0"/>
                  </a:moveTo>
                  <a:lnTo>
                    <a:pt x="93818" y="1354"/>
                  </a:lnTo>
                  <a:lnTo>
                    <a:pt x="109090" y="4334"/>
                  </a:lnTo>
                  <a:lnTo>
                    <a:pt x="116727" y="8397"/>
                  </a:lnTo>
                  <a:lnTo>
                    <a:pt x="120000" y="13814"/>
                  </a:lnTo>
                  <a:lnTo>
                    <a:pt x="101454" y="108623"/>
                  </a:lnTo>
                  <a:lnTo>
                    <a:pt x="94909" y="113498"/>
                  </a:lnTo>
                  <a:lnTo>
                    <a:pt x="81818" y="117291"/>
                  </a:lnTo>
                  <a:lnTo>
                    <a:pt x="66545" y="119729"/>
                  </a:lnTo>
                  <a:lnTo>
                    <a:pt x="45818" y="120000"/>
                  </a:lnTo>
                  <a:lnTo>
                    <a:pt x="27272" y="118645"/>
                  </a:lnTo>
                  <a:lnTo>
                    <a:pt x="12000" y="115395"/>
                  </a:lnTo>
                  <a:lnTo>
                    <a:pt x="2181" y="111602"/>
                  </a:lnTo>
                  <a:lnTo>
                    <a:pt x="0" y="106455"/>
                  </a:lnTo>
                  <a:lnTo>
                    <a:pt x="19636" y="11376"/>
                  </a:lnTo>
                  <a:lnTo>
                    <a:pt x="25090" y="6501"/>
                  </a:lnTo>
                  <a:lnTo>
                    <a:pt x="36000" y="2708"/>
                  </a:lnTo>
                  <a:lnTo>
                    <a:pt x="53454" y="541"/>
                  </a:lnTo>
                  <a:lnTo>
                    <a:pt x="74181"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6" name="Google Shape;166;p10"/>
            <p:cNvSpPr/>
            <p:nvPr/>
          </p:nvSpPr>
          <p:spPr>
            <a:xfrm>
              <a:off x="8280113" y="371948"/>
              <a:ext cx="46200" cy="141300"/>
            </a:xfrm>
            <a:custGeom>
              <a:rect b="b" l="l" r="r" t="t"/>
              <a:pathLst>
                <a:path extrusionOk="0" h="120000" w="120000">
                  <a:moveTo>
                    <a:pt x="83508" y="0"/>
                  </a:moveTo>
                  <a:lnTo>
                    <a:pt x="95438" y="0"/>
                  </a:lnTo>
                  <a:lnTo>
                    <a:pt x="108070" y="2061"/>
                  </a:lnTo>
                  <a:lnTo>
                    <a:pt x="116491" y="4809"/>
                  </a:lnTo>
                  <a:lnTo>
                    <a:pt x="120000" y="8473"/>
                  </a:lnTo>
                  <a:lnTo>
                    <a:pt x="120000" y="12824"/>
                  </a:lnTo>
                  <a:lnTo>
                    <a:pt x="63859" y="111984"/>
                  </a:lnTo>
                  <a:lnTo>
                    <a:pt x="58947" y="115877"/>
                  </a:lnTo>
                  <a:lnTo>
                    <a:pt x="49122" y="118396"/>
                  </a:lnTo>
                  <a:lnTo>
                    <a:pt x="37894" y="120000"/>
                  </a:lnTo>
                  <a:lnTo>
                    <a:pt x="25964" y="120000"/>
                  </a:lnTo>
                  <a:lnTo>
                    <a:pt x="13333" y="118396"/>
                  </a:lnTo>
                  <a:lnTo>
                    <a:pt x="4912" y="115190"/>
                  </a:lnTo>
                  <a:lnTo>
                    <a:pt x="0" y="111526"/>
                  </a:lnTo>
                  <a:lnTo>
                    <a:pt x="1403" y="107175"/>
                  </a:lnTo>
                  <a:lnTo>
                    <a:pt x="57543" y="8015"/>
                  </a:lnTo>
                  <a:lnTo>
                    <a:pt x="62456" y="4351"/>
                  </a:lnTo>
                  <a:lnTo>
                    <a:pt x="70877" y="1603"/>
                  </a:lnTo>
                  <a:lnTo>
                    <a:pt x="83508"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7" name="Google Shape;167;p10"/>
            <p:cNvSpPr/>
            <p:nvPr/>
          </p:nvSpPr>
          <p:spPr>
            <a:xfrm>
              <a:off x="8379438" y="365740"/>
              <a:ext cx="68700" cy="161700"/>
            </a:xfrm>
            <a:custGeom>
              <a:rect b="b" l="l" r="r" t="t"/>
              <a:pathLst>
                <a:path extrusionOk="0" h="120000" w="120000">
                  <a:moveTo>
                    <a:pt x="96941" y="0"/>
                  </a:moveTo>
                  <a:lnTo>
                    <a:pt x="106352" y="801"/>
                  </a:lnTo>
                  <a:lnTo>
                    <a:pt x="113411" y="2604"/>
                  </a:lnTo>
                  <a:lnTo>
                    <a:pt x="118588" y="5409"/>
                  </a:lnTo>
                  <a:lnTo>
                    <a:pt x="120000" y="8814"/>
                  </a:lnTo>
                  <a:lnTo>
                    <a:pt x="119529" y="12420"/>
                  </a:lnTo>
                  <a:lnTo>
                    <a:pt x="42352" y="113989"/>
                  </a:lnTo>
                  <a:lnTo>
                    <a:pt x="38117" y="117195"/>
                  </a:lnTo>
                  <a:lnTo>
                    <a:pt x="30588" y="119398"/>
                  </a:lnTo>
                  <a:lnTo>
                    <a:pt x="23058" y="120000"/>
                  </a:lnTo>
                  <a:lnTo>
                    <a:pt x="14117" y="119599"/>
                  </a:lnTo>
                  <a:lnTo>
                    <a:pt x="6588" y="117595"/>
                  </a:lnTo>
                  <a:lnTo>
                    <a:pt x="1882" y="114791"/>
                  </a:lnTo>
                  <a:lnTo>
                    <a:pt x="0" y="111385"/>
                  </a:lnTo>
                  <a:lnTo>
                    <a:pt x="941" y="107779"/>
                  </a:lnTo>
                  <a:lnTo>
                    <a:pt x="78117" y="6010"/>
                  </a:lnTo>
                  <a:lnTo>
                    <a:pt x="82352" y="3205"/>
                  </a:lnTo>
                  <a:lnTo>
                    <a:pt x="89882" y="1202"/>
                  </a:lnTo>
                  <a:lnTo>
                    <a:pt x="96941"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8" name="Google Shape;168;p10"/>
            <p:cNvSpPr/>
            <p:nvPr/>
          </p:nvSpPr>
          <p:spPr>
            <a:xfrm>
              <a:off x="8477144" y="377076"/>
              <a:ext cx="95100" cy="176700"/>
            </a:xfrm>
            <a:custGeom>
              <a:rect b="b" l="l" r="r" t="t"/>
              <a:pathLst>
                <a:path extrusionOk="0" h="120000" w="120000">
                  <a:moveTo>
                    <a:pt x="105340" y="0"/>
                  </a:moveTo>
                  <a:lnTo>
                    <a:pt x="111136" y="1099"/>
                  </a:lnTo>
                  <a:lnTo>
                    <a:pt x="116590" y="3297"/>
                  </a:lnTo>
                  <a:lnTo>
                    <a:pt x="118977" y="5862"/>
                  </a:lnTo>
                  <a:lnTo>
                    <a:pt x="120000" y="8977"/>
                  </a:lnTo>
                  <a:lnTo>
                    <a:pt x="118295" y="12458"/>
                  </a:lnTo>
                  <a:lnTo>
                    <a:pt x="29659" y="115419"/>
                  </a:lnTo>
                  <a:lnTo>
                    <a:pt x="26250" y="117984"/>
                  </a:lnTo>
                  <a:lnTo>
                    <a:pt x="20795" y="119633"/>
                  </a:lnTo>
                  <a:lnTo>
                    <a:pt x="14659" y="120000"/>
                  </a:lnTo>
                  <a:lnTo>
                    <a:pt x="8863" y="119083"/>
                  </a:lnTo>
                  <a:lnTo>
                    <a:pt x="3409" y="117068"/>
                  </a:lnTo>
                  <a:lnTo>
                    <a:pt x="1022" y="114137"/>
                  </a:lnTo>
                  <a:lnTo>
                    <a:pt x="0" y="111022"/>
                  </a:lnTo>
                  <a:lnTo>
                    <a:pt x="1704" y="107908"/>
                  </a:lnTo>
                  <a:lnTo>
                    <a:pt x="90340" y="4946"/>
                  </a:lnTo>
                  <a:lnTo>
                    <a:pt x="94090" y="2015"/>
                  </a:lnTo>
                  <a:lnTo>
                    <a:pt x="99204" y="732"/>
                  </a:lnTo>
                  <a:lnTo>
                    <a:pt x="105340"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9" name="Google Shape;169;p10"/>
            <p:cNvSpPr/>
            <p:nvPr/>
          </p:nvSpPr>
          <p:spPr>
            <a:xfrm>
              <a:off x="8573230" y="405416"/>
              <a:ext cx="122400" cy="187500"/>
            </a:xfrm>
            <a:custGeom>
              <a:rect b="b" l="l" r="r" t="t"/>
              <a:pathLst>
                <a:path extrusionOk="0" h="120000" w="120000">
                  <a:moveTo>
                    <a:pt x="110220" y="0"/>
                  </a:moveTo>
                  <a:lnTo>
                    <a:pt x="114449" y="1208"/>
                  </a:lnTo>
                  <a:lnTo>
                    <a:pt x="118149" y="3625"/>
                  </a:lnTo>
                  <a:lnTo>
                    <a:pt x="120000" y="6388"/>
                  </a:lnTo>
                  <a:lnTo>
                    <a:pt x="120000" y="9323"/>
                  </a:lnTo>
                  <a:lnTo>
                    <a:pt x="118149" y="12431"/>
                  </a:lnTo>
                  <a:lnTo>
                    <a:pt x="22202" y="116719"/>
                  </a:lnTo>
                  <a:lnTo>
                    <a:pt x="18502" y="118791"/>
                  </a:lnTo>
                  <a:lnTo>
                    <a:pt x="14273" y="120000"/>
                  </a:lnTo>
                  <a:lnTo>
                    <a:pt x="9779" y="120000"/>
                  </a:lnTo>
                  <a:lnTo>
                    <a:pt x="5022" y="118791"/>
                  </a:lnTo>
                  <a:lnTo>
                    <a:pt x="1850" y="116719"/>
                  </a:lnTo>
                  <a:lnTo>
                    <a:pt x="0" y="113956"/>
                  </a:lnTo>
                  <a:lnTo>
                    <a:pt x="0" y="110848"/>
                  </a:lnTo>
                  <a:lnTo>
                    <a:pt x="1850" y="107913"/>
                  </a:lnTo>
                  <a:lnTo>
                    <a:pt x="97797" y="3625"/>
                  </a:lnTo>
                  <a:lnTo>
                    <a:pt x="100969" y="1208"/>
                  </a:lnTo>
                  <a:lnTo>
                    <a:pt x="105726" y="0"/>
                  </a:lnTo>
                  <a:lnTo>
                    <a:pt x="110220"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0" name="Google Shape;170;p10"/>
            <p:cNvSpPr/>
            <p:nvPr/>
          </p:nvSpPr>
          <p:spPr>
            <a:xfrm>
              <a:off x="8663109" y="450760"/>
              <a:ext cx="154800" cy="193500"/>
            </a:xfrm>
            <a:custGeom>
              <a:rect b="b" l="l" r="r" t="t"/>
              <a:pathLst>
                <a:path extrusionOk="0" h="120000" w="120000">
                  <a:moveTo>
                    <a:pt x="109319" y="0"/>
                  </a:moveTo>
                  <a:lnTo>
                    <a:pt x="113089" y="167"/>
                  </a:lnTo>
                  <a:lnTo>
                    <a:pt x="116649" y="1673"/>
                  </a:lnTo>
                  <a:lnTo>
                    <a:pt x="118952" y="4016"/>
                  </a:lnTo>
                  <a:lnTo>
                    <a:pt x="120000" y="6694"/>
                  </a:lnTo>
                  <a:lnTo>
                    <a:pt x="119581" y="9539"/>
                  </a:lnTo>
                  <a:lnTo>
                    <a:pt x="117696" y="12552"/>
                  </a:lnTo>
                  <a:lnTo>
                    <a:pt x="16963" y="117154"/>
                  </a:lnTo>
                  <a:lnTo>
                    <a:pt x="14031" y="119163"/>
                  </a:lnTo>
                  <a:lnTo>
                    <a:pt x="10680" y="120000"/>
                  </a:lnTo>
                  <a:lnTo>
                    <a:pt x="6701" y="119665"/>
                  </a:lnTo>
                  <a:lnTo>
                    <a:pt x="3350" y="118326"/>
                  </a:lnTo>
                  <a:lnTo>
                    <a:pt x="1047" y="115983"/>
                  </a:lnTo>
                  <a:lnTo>
                    <a:pt x="0" y="112970"/>
                  </a:lnTo>
                  <a:lnTo>
                    <a:pt x="418" y="110125"/>
                  </a:lnTo>
                  <a:lnTo>
                    <a:pt x="2303" y="107447"/>
                  </a:lnTo>
                  <a:lnTo>
                    <a:pt x="102827" y="2510"/>
                  </a:lnTo>
                  <a:lnTo>
                    <a:pt x="105968" y="502"/>
                  </a:lnTo>
                  <a:lnTo>
                    <a:pt x="109319"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1" name="Google Shape;11;p1"/>
          <p:cNvGrpSpPr/>
          <p:nvPr/>
        </p:nvGrpSpPr>
        <p:grpSpPr>
          <a:xfrm>
            <a:off x="7264455" y="365802"/>
            <a:ext cx="1553124" cy="487643"/>
            <a:chOff x="166688" y="-3240088"/>
            <a:chExt cx="9136025" cy="2868488"/>
          </a:xfrm>
        </p:grpSpPr>
        <p:sp>
          <p:nvSpPr>
            <p:cNvPr id="12" name="Google Shape;12;p1"/>
            <p:cNvSpPr/>
            <p:nvPr/>
          </p:nvSpPr>
          <p:spPr>
            <a:xfrm>
              <a:off x="166688" y="-1244600"/>
              <a:ext cx="876300" cy="850800"/>
            </a:xfrm>
            <a:custGeom>
              <a:rect b="b" l="l" r="r" t="t"/>
              <a:pathLst>
                <a:path extrusionOk="0" h="120000" w="120000">
                  <a:moveTo>
                    <a:pt x="21304" y="17686"/>
                  </a:moveTo>
                  <a:lnTo>
                    <a:pt x="21304" y="53955"/>
                  </a:lnTo>
                  <a:lnTo>
                    <a:pt x="66739" y="53955"/>
                  </a:lnTo>
                  <a:lnTo>
                    <a:pt x="74347" y="53955"/>
                  </a:lnTo>
                  <a:lnTo>
                    <a:pt x="81304" y="53283"/>
                  </a:lnTo>
                  <a:lnTo>
                    <a:pt x="86521" y="51716"/>
                  </a:lnTo>
                  <a:lnTo>
                    <a:pt x="90652" y="49701"/>
                  </a:lnTo>
                  <a:lnTo>
                    <a:pt x="93695" y="46119"/>
                  </a:lnTo>
                  <a:lnTo>
                    <a:pt x="95652" y="41865"/>
                  </a:lnTo>
                  <a:lnTo>
                    <a:pt x="96304" y="36044"/>
                  </a:lnTo>
                  <a:lnTo>
                    <a:pt x="95652" y="30223"/>
                  </a:lnTo>
                  <a:lnTo>
                    <a:pt x="93695" y="25522"/>
                  </a:lnTo>
                  <a:lnTo>
                    <a:pt x="90652" y="22388"/>
                  </a:lnTo>
                  <a:lnTo>
                    <a:pt x="86521" y="19925"/>
                  </a:lnTo>
                  <a:lnTo>
                    <a:pt x="81304" y="18805"/>
                  </a:lnTo>
                  <a:lnTo>
                    <a:pt x="74347" y="17910"/>
                  </a:lnTo>
                  <a:lnTo>
                    <a:pt x="66739" y="17686"/>
                  </a:lnTo>
                  <a:lnTo>
                    <a:pt x="21304" y="17686"/>
                  </a:lnTo>
                  <a:close/>
                  <a:moveTo>
                    <a:pt x="0" y="0"/>
                  </a:moveTo>
                  <a:lnTo>
                    <a:pt x="70217" y="0"/>
                  </a:lnTo>
                  <a:lnTo>
                    <a:pt x="81956" y="447"/>
                  </a:lnTo>
                  <a:lnTo>
                    <a:pt x="91739" y="2014"/>
                  </a:lnTo>
                  <a:lnTo>
                    <a:pt x="100217" y="4253"/>
                  </a:lnTo>
                  <a:lnTo>
                    <a:pt x="106521" y="8283"/>
                  </a:lnTo>
                  <a:lnTo>
                    <a:pt x="111521" y="12985"/>
                  </a:lnTo>
                  <a:lnTo>
                    <a:pt x="115000" y="19253"/>
                  </a:lnTo>
                  <a:lnTo>
                    <a:pt x="116956" y="26641"/>
                  </a:lnTo>
                  <a:lnTo>
                    <a:pt x="117608" y="35149"/>
                  </a:lnTo>
                  <a:lnTo>
                    <a:pt x="116956" y="43432"/>
                  </a:lnTo>
                  <a:lnTo>
                    <a:pt x="115000" y="50373"/>
                  </a:lnTo>
                  <a:lnTo>
                    <a:pt x="111521" y="56417"/>
                  </a:lnTo>
                  <a:lnTo>
                    <a:pt x="107391" y="60895"/>
                  </a:lnTo>
                  <a:lnTo>
                    <a:pt x="102826" y="64925"/>
                  </a:lnTo>
                  <a:lnTo>
                    <a:pt x="97173" y="67611"/>
                  </a:lnTo>
                  <a:lnTo>
                    <a:pt x="91521" y="69626"/>
                  </a:lnTo>
                  <a:lnTo>
                    <a:pt x="85434" y="70298"/>
                  </a:lnTo>
                  <a:lnTo>
                    <a:pt x="83478" y="70298"/>
                  </a:lnTo>
                  <a:lnTo>
                    <a:pt x="120000" y="120000"/>
                  </a:lnTo>
                  <a:lnTo>
                    <a:pt x="93695" y="120000"/>
                  </a:lnTo>
                  <a:lnTo>
                    <a:pt x="59565" y="72313"/>
                  </a:lnTo>
                  <a:lnTo>
                    <a:pt x="59565" y="71865"/>
                  </a:lnTo>
                  <a:lnTo>
                    <a:pt x="21304" y="71865"/>
                  </a:lnTo>
                  <a:lnTo>
                    <a:pt x="21304" y="120000"/>
                  </a:lnTo>
                  <a:lnTo>
                    <a:pt x="0" y="12000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 name="Google Shape;13;p1"/>
            <p:cNvSpPr/>
            <p:nvPr/>
          </p:nvSpPr>
          <p:spPr>
            <a:xfrm>
              <a:off x="1258888" y="-1244600"/>
              <a:ext cx="774600" cy="850800"/>
            </a:xfrm>
            <a:custGeom>
              <a:rect b="b" l="l" r="r" t="t"/>
              <a:pathLst>
                <a:path extrusionOk="0" h="120000" w="120000">
                  <a:moveTo>
                    <a:pt x="0" y="0"/>
                  </a:moveTo>
                  <a:lnTo>
                    <a:pt x="108196" y="0"/>
                  </a:lnTo>
                  <a:lnTo>
                    <a:pt x="111885" y="447"/>
                  </a:lnTo>
                  <a:lnTo>
                    <a:pt x="114836" y="2686"/>
                  </a:lnTo>
                  <a:lnTo>
                    <a:pt x="117049" y="5597"/>
                  </a:lnTo>
                  <a:lnTo>
                    <a:pt x="118032" y="8955"/>
                  </a:lnTo>
                  <a:lnTo>
                    <a:pt x="117049" y="12537"/>
                  </a:lnTo>
                  <a:lnTo>
                    <a:pt x="114836" y="15671"/>
                  </a:lnTo>
                  <a:lnTo>
                    <a:pt x="111885" y="17686"/>
                  </a:lnTo>
                  <a:lnTo>
                    <a:pt x="108196" y="18358"/>
                  </a:lnTo>
                  <a:lnTo>
                    <a:pt x="23852" y="18358"/>
                  </a:lnTo>
                  <a:lnTo>
                    <a:pt x="23852" y="48805"/>
                  </a:lnTo>
                  <a:lnTo>
                    <a:pt x="87049" y="48805"/>
                  </a:lnTo>
                  <a:lnTo>
                    <a:pt x="90983" y="49701"/>
                  </a:lnTo>
                  <a:lnTo>
                    <a:pt x="94426" y="51716"/>
                  </a:lnTo>
                  <a:lnTo>
                    <a:pt x="96393" y="54402"/>
                  </a:lnTo>
                  <a:lnTo>
                    <a:pt x="97377" y="57985"/>
                  </a:lnTo>
                  <a:lnTo>
                    <a:pt x="96393" y="61791"/>
                  </a:lnTo>
                  <a:lnTo>
                    <a:pt x="94426" y="64477"/>
                  </a:lnTo>
                  <a:lnTo>
                    <a:pt x="90983" y="66492"/>
                  </a:lnTo>
                  <a:lnTo>
                    <a:pt x="87049" y="67164"/>
                  </a:lnTo>
                  <a:lnTo>
                    <a:pt x="23852" y="67164"/>
                  </a:lnTo>
                  <a:lnTo>
                    <a:pt x="23852" y="101641"/>
                  </a:lnTo>
                  <a:lnTo>
                    <a:pt x="110163" y="101641"/>
                  </a:lnTo>
                  <a:lnTo>
                    <a:pt x="114098" y="102313"/>
                  </a:lnTo>
                  <a:lnTo>
                    <a:pt x="117540" y="104328"/>
                  </a:lnTo>
                  <a:lnTo>
                    <a:pt x="119754" y="107014"/>
                  </a:lnTo>
                  <a:lnTo>
                    <a:pt x="120000" y="110597"/>
                  </a:lnTo>
                  <a:lnTo>
                    <a:pt x="119754" y="114626"/>
                  </a:lnTo>
                  <a:lnTo>
                    <a:pt x="117540" y="117313"/>
                  </a:lnTo>
                  <a:lnTo>
                    <a:pt x="114098" y="119328"/>
                  </a:lnTo>
                  <a:lnTo>
                    <a:pt x="110163" y="120000"/>
                  </a:lnTo>
                  <a:lnTo>
                    <a:pt x="0" y="12000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 name="Google Shape;14;p1"/>
            <p:cNvSpPr/>
            <p:nvPr/>
          </p:nvSpPr>
          <p:spPr>
            <a:xfrm>
              <a:off x="2219326" y="-1244600"/>
              <a:ext cx="906600" cy="850800"/>
            </a:xfrm>
            <a:custGeom>
              <a:rect b="b" l="l" r="r" t="t"/>
              <a:pathLst>
                <a:path extrusionOk="0" h="120000" w="120000">
                  <a:moveTo>
                    <a:pt x="10087" y="0"/>
                  </a:moveTo>
                  <a:lnTo>
                    <a:pt x="13660" y="895"/>
                  </a:lnTo>
                  <a:lnTo>
                    <a:pt x="16602" y="2686"/>
                  </a:lnTo>
                  <a:lnTo>
                    <a:pt x="18704" y="5820"/>
                  </a:lnTo>
                  <a:lnTo>
                    <a:pt x="58844" y="96492"/>
                  </a:lnTo>
                  <a:lnTo>
                    <a:pt x="59894" y="98507"/>
                  </a:lnTo>
                  <a:lnTo>
                    <a:pt x="101716" y="5820"/>
                  </a:lnTo>
                  <a:lnTo>
                    <a:pt x="103817" y="2686"/>
                  </a:lnTo>
                  <a:lnTo>
                    <a:pt x="106760" y="447"/>
                  </a:lnTo>
                  <a:lnTo>
                    <a:pt x="110542" y="0"/>
                  </a:lnTo>
                  <a:lnTo>
                    <a:pt x="113695" y="447"/>
                  </a:lnTo>
                  <a:lnTo>
                    <a:pt x="116427" y="2014"/>
                  </a:lnTo>
                  <a:lnTo>
                    <a:pt x="118528" y="4701"/>
                  </a:lnTo>
                  <a:lnTo>
                    <a:pt x="120000" y="7835"/>
                  </a:lnTo>
                  <a:lnTo>
                    <a:pt x="120000" y="11417"/>
                  </a:lnTo>
                  <a:lnTo>
                    <a:pt x="119369" y="15000"/>
                  </a:lnTo>
                  <a:lnTo>
                    <a:pt x="70823" y="120000"/>
                  </a:lnTo>
                  <a:lnTo>
                    <a:pt x="48966" y="120000"/>
                  </a:lnTo>
                  <a:lnTo>
                    <a:pt x="1260" y="15000"/>
                  </a:lnTo>
                  <a:lnTo>
                    <a:pt x="0" y="11417"/>
                  </a:lnTo>
                  <a:lnTo>
                    <a:pt x="420" y="7835"/>
                  </a:lnTo>
                  <a:lnTo>
                    <a:pt x="1471" y="4701"/>
                  </a:lnTo>
                  <a:lnTo>
                    <a:pt x="3782" y="2014"/>
                  </a:lnTo>
                  <a:lnTo>
                    <a:pt x="6725" y="447"/>
                  </a:lnTo>
                  <a:lnTo>
                    <a:pt x="10087"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 name="Google Shape;15;p1"/>
            <p:cNvSpPr/>
            <p:nvPr/>
          </p:nvSpPr>
          <p:spPr>
            <a:xfrm>
              <a:off x="3125788" y="-1244600"/>
              <a:ext cx="1017600" cy="850800"/>
            </a:xfrm>
            <a:custGeom>
              <a:rect b="b" l="l" r="r" t="t"/>
              <a:pathLst>
                <a:path extrusionOk="0" h="120000" w="120000">
                  <a:moveTo>
                    <a:pt x="60093" y="15671"/>
                  </a:moveTo>
                  <a:lnTo>
                    <a:pt x="37628" y="73432"/>
                  </a:lnTo>
                  <a:lnTo>
                    <a:pt x="82932" y="73432"/>
                  </a:lnTo>
                  <a:lnTo>
                    <a:pt x="60093" y="15671"/>
                  </a:lnTo>
                  <a:close/>
                  <a:moveTo>
                    <a:pt x="49422" y="0"/>
                  </a:moveTo>
                  <a:lnTo>
                    <a:pt x="71326" y="0"/>
                  </a:lnTo>
                  <a:lnTo>
                    <a:pt x="120000" y="120000"/>
                  </a:lnTo>
                  <a:lnTo>
                    <a:pt x="100717" y="120000"/>
                  </a:lnTo>
                  <a:lnTo>
                    <a:pt x="90234" y="92686"/>
                  </a:lnTo>
                  <a:lnTo>
                    <a:pt x="89859" y="91791"/>
                  </a:lnTo>
                  <a:lnTo>
                    <a:pt x="30140" y="91791"/>
                  </a:lnTo>
                  <a:lnTo>
                    <a:pt x="19282" y="120000"/>
                  </a:lnTo>
                  <a:lnTo>
                    <a:pt x="0" y="120000"/>
                  </a:lnTo>
                  <a:lnTo>
                    <a:pt x="49422"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 name="Google Shape;16;p1"/>
            <p:cNvSpPr/>
            <p:nvPr/>
          </p:nvSpPr>
          <p:spPr>
            <a:xfrm>
              <a:off x="4106863" y="-1244600"/>
              <a:ext cx="928800" cy="850800"/>
            </a:xfrm>
            <a:custGeom>
              <a:rect b="b" l="l" r="r" t="t"/>
              <a:pathLst>
                <a:path extrusionOk="0" h="120000" w="120000">
                  <a:moveTo>
                    <a:pt x="8615" y="0"/>
                  </a:moveTo>
                  <a:lnTo>
                    <a:pt x="111794" y="0"/>
                  </a:lnTo>
                  <a:lnTo>
                    <a:pt x="114871" y="447"/>
                  </a:lnTo>
                  <a:lnTo>
                    <a:pt x="117743" y="2686"/>
                  </a:lnTo>
                  <a:lnTo>
                    <a:pt x="119589" y="5597"/>
                  </a:lnTo>
                  <a:lnTo>
                    <a:pt x="120000" y="8955"/>
                  </a:lnTo>
                  <a:lnTo>
                    <a:pt x="119589" y="12537"/>
                  </a:lnTo>
                  <a:lnTo>
                    <a:pt x="117743" y="15671"/>
                  </a:lnTo>
                  <a:lnTo>
                    <a:pt x="114871" y="17686"/>
                  </a:lnTo>
                  <a:lnTo>
                    <a:pt x="111794" y="18358"/>
                  </a:lnTo>
                  <a:lnTo>
                    <a:pt x="70153" y="18358"/>
                  </a:lnTo>
                  <a:lnTo>
                    <a:pt x="70153" y="120000"/>
                  </a:lnTo>
                  <a:lnTo>
                    <a:pt x="50051" y="120000"/>
                  </a:lnTo>
                  <a:lnTo>
                    <a:pt x="50051" y="18358"/>
                  </a:lnTo>
                  <a:lnTo>
                    <a:pt x="8615" y="18358"/>
                  </a:lnTo>
                  <a:lnTo>
                    <a:pt x="5333" y="17686"/>
                  </a:lnTo>
                  <a:lnTo>
                    <a:pt x="2461" y="15671"/>
                  </a:lnTo>
                  <a:lnTo>
                    <a:pt x="820" y="12537"/>
                  </a:lnTo>
                  <a:lnTo>
                    <a:pt x="0" y="8955"/>
                  </a:lnTo>
                  <a:lnTo>
                    <a:pt x="820" y="5597"/>
                  </a:lnTo>
                  <a:lnTo>
                    <a:pt x="2461" y="2686"/>
                  </a:lnTo>
                  <a:lnTo>
                    <a:pt x="5333" y="447"/>
                  </a:lnTo>
                  <a:lnTo>
                    <a:pt x="8615"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 name="Google Shape;17;p1"/>
            <p:cNvSpPr/>
            <p:nvPr/>
          </p:nvSpPr>
          <p:spPr>
            <a:xfrm>
              <a:off x="5214938" y="-1244600"/>
              <a:ext cx="906600" cy="873000"/>
            </a:xfrm>
            <a:custGeom>
              <a:rect b="b" l="l" r="r" t="t"/>
              <a:pathLst>
                <a:path extrusionOk="0" h="120000" w="120000">
                  <a:moveTo>
                    <a:pt x="10297" y="0"/>
                  </a:moveTo>
                  <a:lnTo>
                    <a:pt x="14290" y="872"/>
                  </a:lnTo>
                  <a:lnTo>
                    <a:pt x="17653" y="3054"/>
                  </a:lnTo>
                  <a:lnTo>
                    <a:pt x="19754" y="6545"/>
                  </a:lnTo>
                  <a:lnTo>
                    <a:pt x="20595" y="10690"/>
                  </a:lnTo>
                  <a:lnTo>
                    <a:pt x="20595" y="65236"/>
                  </a:lnTo>
                  <a:lnTo>
                    <a:pt x="20595" y="69818"/>
                  </a:lnTo>
                  <a:lnTo>
                    <a:pt x="21225" y="74618"/>
                  </a:lnTo>
                  <a:lnTo>
                    <a:pt x="22066" y="79200"/>
                  </a:lnTo>
                  <a:lnTo>
                    <a:pt x="23537" y="83781"/>
                  </a:lnTo>
                  <a:lnTo>
                    <a:pt x="25639" y="87927"/>
                  </a:lnTo>
                  <a:lnTo>
                    <a:pt x="28581" y="91854"/>
                  </a:lnTo>
                  <a:lnTo>
                    <a:pt x="32784" y="95345"/>
                  </a:lnTo>
                  <a:lnTo>
                    <a:pt x="37828" y="97963"/>
                  </a:lnTo>
                  <a:lnTo>
                    <a:pt x="43712" y="100145"/>
                  </a:lnTo>
                  <a:lnTo>
                    <a:pt x="51488" y="101236"/>
                  </a:lnTo>
                  <a:lnTo>
                    <a:pt x="60105" y="101672"/>
                  </a:lnTo>
                  <a:lnTo>
                    <a:pt x="68931" y="101236"/>
                  </a:lnTo>
                  <a:lnTo>
                    <a:pt x="76287" y="100145"/>
                  </a:lnTo>
                  <a:lnTo>
                    <a:pt x="82171" y="97963"/>
                  </a:lnTo>
                  <a:lnTo>
                    <a:pt x="87425" y="95345"/>
                  </a:lnTo>
                  <a:lnTo>
                    <a:pt x="91418" y="91854"/>
                  </a:lnTo>
                  <a:lnTo>
                    <a:pt x="94360" y="87927"/>
                  </a:lnTo>
                  <a:lnTo>
                    <a:pt x="96462" y="83781"/>
                  </a:lnTo>
                  <a:lnTo>
                    <a:pt x="97933" y="79200"/>
                  </a:lnTo>
                  <a:lnTo>
                    <a:pt x="98774" y="74618"/>
                  </a:lnTo>
                  <a:lnTo>
                    <a:pt x="99404" y="69818"/>
                  </a:lnTo>
                  <a:lnTo>
                    <a:pt x="99404" y="65236"/>
                  </a:lnTo>
                  <a:lnTo>
                    <a:pt x="99404" y="10690"/>
                  </a:lnTo>
                  <a:lnTo>
                    <a:pt x="100245" y="6545"/>
                  </a:lnTo>
                  <a:lnTo>
                    <a:pt x="102346" y="3054"/>
                  </a:lnTo>
                  <a:lnTo>
                    <a:pt x="105709" y="872"/>
                  </a:lnTo>
                  <a:lnTo>
                    <a:pt x="109702" y="0"/>
                  </a:lnTo>
                  <a:lnTo>
                    <a:pt x="113695" y="872"/>
                  </a:lnTo>
                  <a:lnTo>
                    <a:pt x="117057" y="3054"/>
                  </a:lnTo>
                  <a:lnTo>
                    <a:pt x="119159" y="6545"/>
                  </a:lnTo>
                  <a:lnTo>
                    <a:pt x="120000" y="10690"/>
                  </a:lnTo>
                  <a:lnTo>
                    <a:pt x="120000" y="66763"/>
                  </a:lnTo>
                  <a:lnTo>
                    <a:pt x="119159" y="78109"/>
                  </a:lnTo>
                  <a:lnTo>
                    <a:pt x="117057" y="87709"/>
                  </a:lnTo>
                  <a:lnTo>
                    <a:pt x="113485" y="96436"/>
                  </a:lnTo>
                  <a:lnTo>
                    <a:pt x="107810" y="103636"/>
                  </a:lnTo>
                  <a:lnTo>
                    <a:pt x="101295" y="109309"/>
                  </a:lnTo>
                  <a:lnTo>
                    <a:pt x="93309" y="113890"/>
                  </a:lnTo>
                  <a:lnTo>
                    <a:pt x="83642" y="117381"/>
                  </a:lnTo>
                  <a:lnTo>
                    <a:pt x="72714" y="119345"/>
                  </a:lnTo>
                  <a:lnTo>
                    <a:pt x="60105" y="120000"/>
                  </a:lnTo>
                  <a:lnTo>
                    <a:pt x="47285" y="119345"/>
                  </a:lnTo>
                  <a:lnTo>
                    <a:pt x="36357" y="117381"/>
                  </a:lnTo>
                  <a:lnTo>
                    <a:pt x="26900" y="113890"/>
                  </a:lnTo>
                  <a:lnTo>
                    <a:pt x="18704" y="109309"/>
                  </a:lnTo>
                  <a:lnTo>
                    <a:pt x="12189" y="103636"/>
                  </a:lnTo>
                  <a:lnTo>
                    <a:pt x="6725" y="96436"/>
                  </a:lnTo>
                  <a:lnTo>
                    <a:pt x="2942" y="87709"/>
                  </a:lnTo>
                  <a:lnTo>
                    <a:pt x="840" y="78109"/>
                  </a:lnTo>
                  <a:lnTo>
                    <a:pt x="0" y="66763"/>
                  </a:lnTo>
                  <a:lnTo>
                    <a:pt x="0" y="10690"/>
                  </a:lnTo>
                  <a:lnTo>
                    <a:pt x="840" y="6545"/>
                  </a:lnTo>
                  <a:lnTo>
                    <a:pt x="2942" y="3054"/>
                  </a:lnTo>
                  <a:lnTo>
                    <a:pt x="6304" y="872"/>
                  </a:lnTo>
                  <a:lnTo>
                    <a:pt x="10297"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 name="Google Shape;18;p1"/>
            <p:cNvSpPr/>
            <p:nvPr/>
          </p:nvSpPr>
          <p:spPr>
            <a:xfrm>
              <a:off x="6384926" y="-1244600"/>
              <a:ext cx="873000" cy="850800"/>
            </a:xfrm>
            <a:custGeom>
              <a:rect b="b" l="l" r="r" t="t"/>
              <a:pathLst>
                <a:path extrusionOk="0" h="120000" w="120000">
                  <a:moveTo>
                    <a:pt x="20945" y="17686"/>
                  </a:moveTo>
                  <a:lnTo>
                    <a:pt x="20945" y="53955"/>
                  </a:lnTo>
                  <a:lnTo>
                    <a:pt x="66981" y="53955"/>
                  </a:lnTo>
                  <a:lnTo>
                    <a:pt x="74618" y="53955"/>
                  </a:lnTo>
                  <a:lnTo>
                    <a:pt x="81163" y="53283"/>
                  </a:lnTo>
                  <a:lnTo>
                    <a:pt x="86836" y="51716"/>
                  </a:lnTo>
                  <a:lnTo>
                    <a:pt x="90981" y="49701"/>
                  </a:lnTo>
                  <a:lnTo>
                    <a:pt x="94036" y="46119"/>
                  </a:lnTo>
                  <a:lnTo>
                    <a:pt x="96000" y="41865"/>
                  </a:lnTo>
                  <a:lnTo>
                    <a:pt x="96654" y="36044"/>
                  </a:lnTo>
                  <a:lnTo>
                    <a:pt x="96000" y="30223"/>
                  </a:lnTo>
                  <a:lnTo>
                    <a:pt x="94036" y="25522"/>
                  </a:lnTo>
                  <a:lnTo>
                    <a:pt x="90981" y="22388"/>
                  </a:lnTo>
                  <a:lnTo>
                    <a:pt x="86836" y="19925"/>
                  </a:lnTo>
                  <a:lnTo>
                    <a:pt x="81163" y="18805"/>
                  </a:lnTo>
                  <a:lnTo>
                    <a:pt x="74618" y="17910"/>
                  </a:lnTo>
                  <a:lnTo>
                    <a:pt x="66981" y="17686"/>
                  </a:lnTo>
                  <a:lnTo>
                    <a:pt x="20945" y="17686"/>
                  </a:lnTo>
                  <a:close/>
                  <a:moveTo>
                    <a:pt x="0" y="0"/>
                  </a:moveTo>
                  <a:lnTo>
                    <a:pt x="70472" y="0"/>
                  </a:lnTo>
                  <a:lnTo>
                    <a:pt x="82254" y="447"/>
                  </a:lnTo>
                  <a:lnTo>
                    <a:pt x="92072" y="2014"/>
                  </a:lnTo>
                  <a:lnTo>
                    <a:pt x="100145" y="4253"/>
                  </a:lnTo>
                  <a:lnTo>
                    <a:pt x="106690" y="8283"/>
                  </a:lnTo>
                  <a:lnTo>
                    <a:pt x="111490" y="12985"/>
                  </a:lnTo>
                  <a:lnTo>
                    <a:pt x="114981" y="19253"/>
                  </a:lnTo>
                  <a:lnTo>
                    <a:pt x="117163" y="26641"/>
                  </a:lnTo>
                  <a:lnTo>
                    <a:pt x="117600" y="35149"/>
                  </a:lnTo>
                  <a:lnTo>
                    <a:pt x="117163" y="43432"/>
                  </a:lnTo>
                  <a:lnTo>
                    <a:pt x="114981" y="50373"/>
                  </a:lnTo>
                  <a:lnTo>
                    <a:pt x="111927" y="56417"/>
                  </a:lnTo>
                  <a:lnTo>
                    <a:pt x="107781" y="60895"/>
                  </a:lnTo>
                  <a:lnTo>
                    <a:pt x="102763" y="64925"/>
                  </a:lnTo>
                  <a:lnTo>
                    <a:pt x="97527" y="67611"/>
                  </a:lnTo>
                  <a:lnTo>
                    <a:pt x="91418" y="69626"/>
                  </a:lnTo>
                  <a:lnTo>
                    <a:pt x="85745" y="70298"/>
                  </a:lnTo>
                  <a:lnTo>
                    <a:pt x="83781" y="70298"/>
                  </a:lnTo>
                  <a:lnTo>
                    <a:pt x="120000" y="120000"/>
                  </a:lnTo>
                  <a:lnTo>
                    <a:pt x="94036" y="120000"/>
                  </a:lnTo>
                  <a:lnTo>
                    <a:pt x="59781" y="72313"/>
                  </a:lnTo>
                  <a:lnTo>
                    <a:pt x="59345" y="71865"/>
                  </a:lnTo>
                  <a:lnTo>
                    <a:pt x="20945" y="71865"/>
                  </a:lnTo>
                  <a:lnTo>
                    <a:pt x="20945" y="120000"/>
                  </a:lnTo>
                  <a:lnTo>
                    <a:pt x="0" y="12000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 name="Google Shape;19;p1"/>
            <p:cNvSpPr/>
            <p:nvPr/>
          </p:nvSpPr>
          <p:spPr>
            <a:xfrm>
              <a:off x="7477126" y="-1244600"/>
              <a:ext cx="774600" cy="850800"/>
            </a:xfrm>
            <a:custGeom>
              <a:rect b="b" l="l" r="r" t="t"/>
              <a:pathLst>
                <a:path extrusionOk="0" h="120000" w="120000">
                  <a:moveTo>
                    <a:pt x="0" y="0"/>
                  </a:moveTo>
                  <a:lnTo>
                    <a:pt x="107704" y="0"/>
                  </a:lnTo>
                  <a:lnTo>
                    <a:pt x="111393" y="447"/>
                  </a:lnTo>
                  <a:lnTo>
                    <a:pt x="114836" y="2686"/>
                  </a:lnTo>
                  <a:lnTo>
                    <a:pt x="117049" y="5597"/>
                  </a:lnTo>
                  <a:lnTo>
                    <a:pt x="118032" y="8955"/>
                  </a:lnTo>
                  <a:lnTo>
                    <a:pt x="117049" y="12537"/>
                  </a:lnTo>
                  <a:lnTo>
                    <a:pt x="114836" y="15671"/>
                  </a:lnTo>
                  <a:lnTo>
                    <a:pt x="111393" y="17686"/>
                  </a:lnTo>
                  <a:lnTo>
                    <a:pt x="107704" y="18358"/>
                  </a:lnTo>
                  <a:lnTo>
                    <a:pt x="23852" y="18358"/>
                  </a:lnTo>
                  <a:lnTo>
                    <a:pt x="23852" y="48805"/>
                  </a:lnTo>
                  <a:lnTo>
                    <a:pt x="81885" y="48805"/>
                  </a:lnTo>
                  <a:lnTo>
                    <a:pt x="85819" y="49701"/>
                  </a:lnTo>
                  <a:lnTo>
                    <a:pt x="88770" y="51716"/>
                  </a:lnTo>
                  <a:lnTo>
                    <a:pt x="90983" y="54402"/>
                  </a:lnTo>
                  <a:lnTo>
                    <a:pt x="91721" y="57985"/>
                  </a:lnTo>
                  <a:lnTo>
                    <a:pt x="90983" y="61791"/>
                  </a:lnTo>
                  <a:lnTo>
                    <a:pt x="88770" y="64477"/>
                  </a:lnTo>
                  <a:lnTo>
                    <a:pt x="85819" y="66492"/>
                  </a:lnTo>
                  <a:lnTo>
                    <a:pt x="81885" y="67164"/>
                  </a:lnTo>
                  <a:lnTo>
                    <a:pt x="23852" y="67164"/>
                  </a:lnTo>
                  <a:lnTo>
                    <a:pt x="23852" y="101641"/>
                  </a:lnTo>
                  <a:lnTo>
                    <a:pt x="109672" y="101641"/>
                  </a:lnTo>
                  <a:lnTo>
                    <a:pt x="114098" y="102313"/>
                  </a:lnTo>
                  <a:lnTo>
                    <a:pt x="117049" y="104328"/>
                  </a:lnTo>
                  <a:lnTo>
                    <a:pt x="119262" y="107014"/>
                  </a:lnTo>
                  <a:lnTo>
                    <a:pt x="120000" y="110597"/>
                  </a:lnTo>
                  <a:lnTo>
                    <a:pt x="119262" y="114626"/>
                  </a:lnTo>
                  <a:lnTo>
                    <a:pt x="117049" y="117313"/>
                  </a:lnTo>
                  <a:lnTo>
                    <a:pt x="114098" y="119328"/>
                  </a:lnTo>
                  <a:lnTo>
                    <a:pt x="109672" y="120000"/>
                  </a:lnTo>
                  <a:lnTo>
                    <a:pt x="0" y="12000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100"/>
            </a:xfrm>
            <a:custGeom>
              <a:rect b="b" l="l" r="r" t="t"/>
              <a:pathLst>
                <a:path extrusionOk="0" h="120000" w="120000">
                  <a:moveTo>
                    <a:pt x="63750" y="0"/>
                  </a:moveTo>
                  <a:lnTo>
                    <a:pt x="66250" y="0"/>
                  </a:lnTo>
                  <a:lnTo>
                    <a:pt x="87500" y="6521"/>
                  </a:lnTo>
                  <a:lnTo>
                    <a:pt x="105000" y="19565"/>
                  </a:lnTo>
                  <a:lnTo>
                    <a:pt x="116250" y="40434"/>
                  </a:lnTo>
                  <a:lnTo>
                    <a:pt x="120000" y="63913"/>
                  </a:lnTo>
                  <a:lnTo>
                    <a:pt x="113750" y="86086"/>
                  </a:lnTo>
                  <a:lnTo>
                    <a:pt x="101250" y="104347"/>
                  </a:lnTo>
                  <a:lnTo>
                    <a:pt x="81250" y="118695"/>
                  </a:lnTo>
                  <a:lnTo>
                    <a:pt x="58750" y="120000"/>
                  </a:lnTo>
                  <a:lnTo>
                    <a:pt x="55000" y="120000"/>
                  </a:lnTo>
                  <a:lnTo>
                    <a:pt x="32500" y="113478"/>
                  </a:lnTo>
                  <a:lnTo>
                    <a:pt x="15000" y="100434"/>
                  </a:lnTo>
                  <a:lnTo>
                    <a:pt x="5000" y="79565"/>
                  </a:lnTo>
                  <a:lnTo>
                    <a:pt x="0" y="56086"/>
                  </a:lnTo>
                  <a:lnTo>
                    <a:pt x="6250" y="33913"/>
                  </a:lnTo>
                  <a:lnTo>
                    <a:pt x="20000" y="15652"/>
                  </a:lnTo>
                  <a:lnTo>
                    <a:pt x="40000" y="2608"/>
                  </a:lnTo>
                  <a:lnTo>
                    <a:pt x="63750"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 name="Google Shape;21;p1"/>
            <p:cNvSpPr/>
            <p:nvPr/>
          </p:nvSpPr>
          <p:spPr>
            <a:xfrm>
              <a:off x="3719513" y="-2219325"/>
              <a:ext cx="219000" cy="263400"/>
            </a:xfrm>
            <a:custGeom>
              <a:rect b="b" l="l" r="r" t="t"/>
              <a:pathLst>
                <a:path extrusionOk="0" h="120000" w="120000">
                  <a:moveTo>
                    <a:pt x="34782" y="0"/>
                  </a:moveTo>
                  <a:lnTo>
                    <a:pt x="49565" y="1445"/>
                  </a:lnTo>
                  <a:lnTo>
                    <a:pt x="63478" y="6506"/>
                  </a:lnTo>
                  <a:lnTo>
                    <a:pt x="73913" y="15903"/>
                  </a:lnTo>
                  <a:lnTo>
                    <a:pt x="114782" y="69397"/>
                  </a:lnTo>
                  <a:lnTo>
                    <a:pt x="120000" y="81686"/>
                  </a:lnTo>
                  <a:lnTo>
                    <a:pt x="120000" y="94698"/>
                  </a:lnTo>
                  <a:lnTo>
                    <a:pt x="112173" y="105542"/>
                  </a:lnTo>
                  <a:lnTo>
                    <a:pt x="100000" y="114939"/>
                  </a:lnTo>
                  <a:lnTo>
                    <a:pt x="86086" y="119999"/>
                  </a:lnTo>
                  <a:lnTo>
                    <a:pt x="69565" y="118554"/>
                  </a:lnTo>
                  <a:lnTo>
                    <a:pt x="55652" y="113493"/>
                  </a:lnTo>
                  <a:lnTo>
                    <a:pt x="45217" y="103373"/>
                  </a:lnTo>
                  <a:lnTo>
                    <a:pt x="4347" y="50602"/>
                  </a:lnTo>
                  <a:lnTo>
                    <a:pt x="0" y="37590"/>
                  </a:lnTo>
                  <a:lnTo>
                    <a:pt x="0" y="25301"/>
                  </a:lnTo>
                  <a:lnTo>
                    <a:pt x="6956" y="12289"/>
                  </a:lnTo>
                  <a:lnTo>
                    <a:pt x="19130" y="5060"/>
                  </a:lnTo>
                  <a:lnTo>
                    <a:pt x="34782"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 name="Google Shape;22;p1"/>
            <p:cNvSpPr/>
            <p:nvPr/>
          </p:nvSpPr>
          <p:spPr>
            <a:xfrm>
              <a:off x="4289426" y="-2582863"/>
              <a:ext cx="222300" cy="408000"/>
            </a:xfrm>
            <a:custGeom>
              <a:rect b="b" l="l" r="r" t="t"/>
              <a:pathLst>
                <a:path extrusionOk="0" h="120000" w="120000">
                  <a:moveTo>
                    <a:pt x="45428" y="0"/>
                  </a:moveTo>
                  <a:lnTo>
                    <a:pt x="58285" y="3268"/>
                  </a:lnTo>
                  <a:lnTo>
                    <a:pt x="70285" y="8871"/>
                  </a:lnTo>
                  <a:lnTo>
                    <a:pt x="76285" y="16342"/>
                  </a:lnTo>
                  <a:lnTo>
                    <a:pt x="120000" y="92918"/>
                  </a:lnTo>
                  <a:lnTo>
                    <a:pt x="120000" y="101789"/>
                  </a:lnTo>
                  <a:lnTo>
                    <a:pt x="115714" y="109260"/>
                  </a:lnTo>
                  <a:lnTo>
                    <a:pt x="104571" y="115797"/>
                  </a:lnTo>
                  <a:lnTo>
                    <a:pt x="90000" y="119066"/>
                  </a:lnTo>
                  <a:lnTo>
                    <a:pt x="75428" y="120000"/>
                  </a:lnTo>
                  <a:lnTo>
                    <a:pt x="60000" y="116731"/>
                  </a:lnTo>
                  <a:lnTo>
                    <a:pt x="49714" y="111595"/>
                  </a:lnTo>
                  <a:lnTo>
                    <a:pt x="42000" y="103657"/>
                  </a:lnTo>
                  <a:lnTo>
                    <a:pt x="0" y="27081"/>
                  </a:lnTo>
                  <a:lnTo>
                    <a:pt x="0" y="18677"/>
                  </a:lnTo>
                  <a:lnTo>
                    <a:pt x="4285" y="10739"/>
                  </a:lnTo>
                  <a:lnTo>
                    <a:pt x="15428" y="5136"/>
                  </a:lnTo>
                  <a:lnTo>
                    <a:pt x="28285" y="933"/>
                  </a:lnTo>
                  <a:lnTo>
                    <a:pt x="45428"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 name="Google Shape;23;p1"/>
            <p:cNvSpPr/>
            <p:nvPr/>
          </p:nvSpPr>
          <p:spPr>
            <a:xfrm>
              <a:off x="4910138" y="-2876550"/>
              <a:ext cx="189000" cy="561900"/>
            </a:xfrm>
            <a:custGeom>
              <a:rect b="b" l="l" r="r" t="t"/>
              <a:pathLst>
                <a:path extrusionOk="0" h="120000" w="120000">
                  <a:moveTo>
                    <a:pt x="44369" y="0"/>
                  </a:moveTo>
                  <a:lnTo>
                    <a:pt x="63529" y="1355"/>
                  </a:lnTo>
                  <a:lnTo>
                    <a:pt x="77647" y="4067"/>
                  </a:lnTo>
                  <a:lnTo>
                    <a:pt x="87731" y="8813"/>
                  </a:lnTo>
                  <a:lnTo>
                    <a:pt x="93781" y="14915"/>
                  </a:lnTo>
                  <a:lnTo>
                    <a:pt x="120000" y="103728"/>
                  </a:lnTo>
                  <a:lnTo>
                    <a:pt x="115966" y="109491"/>
                  </a:lnTo>
                  <a:lnTo>
                    <a:pt x="107899" y="114915"/>
                  </a:lnTo>
                  <a:lnTo>
                    <a:pt x="93781" y="118305"/>
                  </a:lnTo>
                  <a:lnTo>
                    <a:pt x="75630" y="119999"/>
                  </a:lnTo>
                  <a:lnTo>
                    <a:pt x="58487" y="118983"/>
                  </a:lnTo>
                  <a:lnTo>
                    <a:pt x="42352" y="115932"/>
                  </a:lnTo>
                  <a:lnTo>
                    <a:pt x="32268" y="111186"/>
                  </a:lnTo>
                  <a:lnTo>
                    <a:pt x="26218" y="105423"/>
                  </a:lnTo>
                  <a:lnTo>
                    <a:pt x="0" y="16610"/>
                  </a:lnTo>
                  <a:lnTo>
                    <a:pt x="4033" y="10847"/>
                  </a:lnTo>
                  <a:lnTo>
                    <a:pt x="12100" y="5423"/>
                  </a:lnTo>
                  <a:lnTo>
                    <a:pt x="26218" y="1694"/>
                  </a:lnTo>
                  <a:lnTo>
                    <a:pt x="44369"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 name="Google Shape;24;p1"/>
            <p:cNvSpPr/>
            <p:nvPr/>
          </p:nvSpPr>
          <p:spPr>
            <a:xfrm>
              <a:off x="5541963" y="-3081338"/>
              <a:ext cx="174600" cy="703200"/>
            </a:xfrm>
            <a:custGeom>
              <a:rect b="b" l="l" r="r" t="t"/>
              <a:pathLst>
                <a:path extrusionOk="0" h="120000" w="120000">
                  <a:moveTo>
                    <a:pt x="74181" y="0"/>
                  </a:moveTo>
                  <a:lnTo>
                    <a:pt x="93818" y="1354"/>
                  </a:lnTo>
                  <a:lnTo>
                    <a:pt x="109090" y="4334"/>
                  </a:lnTo>
                  <a:lnTo>
                    <a:pt x="116727" y="8397"/>
                  </a:lnTo>
                  <a:lnTo>
                    <a:pt x="120000" y="13814"/>
                  </a:lnTo>
                  <a:lnTo>
                    <a:pt x="101454" y="108623"/>
                  </a:lnTo>
                  <a:lnTo>
                    <a:pt x="94909" y="113498"/>
                  </a:lnTo>
                  <a:lnTo>
                    <a:pt x="81818" y="117291"/>
                  </a:lnTo>
                  <a:lnTo>
                    <a:pt x="66545" y="119729"/>
                  </a:lnTo>
                  <a:lnTo>
                    <a:pt x="45818" y="120000"/>
                  </a:lnTo>
                  <a:lnTo>
                    <a:pt x="27272" y="118645"/>
                  </a:lnTo>
                  <a:lnTo>
                    <a:pt x="12000" y="115395"/>
                  </a:lnTo>
                  <a:lnTo>
                    <a:pt x="2181" y="111602"/>
                  </a:lnTo>
                  <a:lnTo>
                    <a:pt x="0" y="106455"/>
                  </a:lnTo>
                  <a:lnTo>
                    <a:pt x="19636" y="11376"/>
                  </a:lnTo>
                  <a:lnTo>
                    <a:pt x="25090" y="6501"/>
                  </a:lnTo>
                  <a:lnTo>
                    <a:pt x="36000" y="2708"/>
                  </a:lnTo>
                  <a:lnTo>
                    <a:pt x="53454" y="541"/>
                  </a:lnTo>
                  <a:lnTo>
                    <a:pt x="74181"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 name="Google Shape;25;p1"/>
            <p:cNvSpPr/>
            <p:nvPr/>
          </p:nvSpPr>
          <p:spPr>
            <a:xfrm>
              <a:off x="6140451" y="-3203575"/>
              <a:ext cx="271500" cy="831900"/>
            </a:xfrm>
            <a:custGeom>
              <a:rect b="b" l="l" r="r" t="t"/>
              <a:pathLst>
                <a:path extrusionOk="0" h="120000" w="120000">
                  <a:moveTo>
                    <a:pt x="83508" y="0"/>
                  </a:moveTo>
                  <a:lnTo>
                    <a:pt x="95438" y="0"/>
                  </a:lnTo>
                  <a:lnTo>
                    <a:pt x="108070" y="2061"/>
                  </a:lnTo>
                  <a:lnTo>
                    <a:pt x="116491" y="4809"/>
                  </a:lnTo>
                  <a:lnTo>
                    <a:pt x="120000" y="8473"/>
                  </a:lnTo>
                  <a:lnTo>
                    <a:pt x="120000" y="12824"/>
                  </a:lnTo>
                  <a:lnTo>
                    <a:pt x="63859" y="111984"/>
                  </a:lnTo>
                  <a:lnTo>
                    <a:pt x="58947" y="115877"/>
                  </a:lnTo>
                  <a:lnTo>
                    <a:pt x="49122" y="118396"/>
                  </a:lnTo>
                  <a:lnTo>
                    <a:pt x="37894" y="120000"/>
                  </a:lnTo>
                  <a:lnTo>
                    <a:pt x="25964" y="120000"/>
                  </a:lnTo>
                  <a:lnTo>
                    <a:pt x="13333" y="118396"/>
                  </a:lnTo>
                  <a:lnTo>
                    <a:pt x="4912" y="115190"/>
                  </a:lnTo>
                  <a:lnTo>
                    <a:pt x="0" y="111526"/>
                  </a:lnTo>
                  <a:lnTo>
                    <a:pt x="1403" y="107175"/>
                  </a:lnTo>
                  <a:lnTo>
                    <a:pt x="57543" y="8015"/>
                  </a:lnTo>
                  <a:lnTo>
                    <a:pt x="62456" y="4351"/>
                  </a:lnTo>
                  <a:lnTo>
                    <a:pt x="70877" y="1603"/>
                  </a:lnTo>
                  <a:lnTo>
                    <a:pt x="83508"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 name="Google Shape;26;p1"/>
            <p:cNvSpPr/>
            <p:nvPr/>
          </p:nvSpPr>
          <p:spPr>
            <a:xfrm>
              <a:off x="6724651" y="-3240088"/>
              <a:ext cx="404700" cy="951000"/>
            </a:xfrm>
            <a:custGeom>
              <a:rect b="b" l="l" r="r" t="t"/>
              <a:pathLst>
                <a:path extrusionOk="0" h="120000" w="120000">
                  <a:moveTo>
                    <a:pt x="96941" y="0"/>
                  </a:moveTo>
                  <a:lnTo>
                    <a:pt x="106352" y="801"/>
                  </a:lnTo>
                  <a:lnTo>
                    <a:pt x="113411" y="2604"/>
                  </a:lnTo>
                  <a:lnTo>
                    <a:pt x="118588" y="5409"/>
                  </a:lnTo>
                  <a:lnTo>
                    <a:pt x="120000" y="8814"/>
                  </a:lnTo>
                  <a:lnTo>
                    <a:pt x="119529" y="12420"/>
                  </a:lnTo>
                  <a:lnTo>
                    <a:pt x="42352" y="113989"/>
                  </a:lnTo>
                  <a:lnTo>
                    <a:pt x="38117" y="117195"/>
                  </a:lnTo>
                  <a:lnTo>
                    <a:pt x="30588" y="119398"/>
                  </a:lnTo>
                  <a:lnTo>
                    <a:pt x="23058" y="120000"/>
                  </a:lnTo>
                  <a:lnTo>
                    <a:pt x="14117" y="119599"/>
                  </a:lnTo>
                  <a:lnTo>
                    <a:pt x="6588" y="117595"/>
                  </a:lnTo>
                  <a:lnTo>
                    <a:pt x="1882" y="114791"/>
                  </a:lnTo>
                  <a:lnTo>
                    <a:pt x="0" y="111385"/>
                  </a:lnTo>
                  <a:lnTo>
                    <a:pt x="941" y="107779"/>
                  </a:lnTo>
                  <a:lnTo>
                    <a:pt x="78117" y="6010"/>
                  </a:lnTo>
                  <a:lnTo>
                    <a:pt x="82352" y="3205"/>
                  </a:lnTo>
                  <a:lnTo>
                    <a:pt x="89882" y="1202"/>
                  </a:lnTo>
                  <a:lnTo>
                    <a:pt x="96941"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 name="Google Shape;27;p1"/>
            <p:cNvSpPr/>
            <p:nvPr/>
          </p:nvSpPr>
          <p:spPr>
            <a:xfrm>
              <a:off x="7299326" y="-3173413"/>
              <a:ext cx="558900" cy="1039800"/>
            </a:xfrm>
            <a:custGeom>
              <a:rect b="b" l="l" r="r" t="t"/>
              <a:pathLst>
                <a:path extrusionOk="0" h="120000" w="120000">
                  <a:moveTo>
                    <a:pt x="105340" y="0"/>
                  </a:moveTo>
                  <a:lnTo>
                    <a:pt x="111136" y="1099"/>
                  </a:lnTo>
                  <a:lnTo>
                    <a:pt x="116590" y="3297"/>
                  </a:lnTo>
                  <a:lnTo>
                    <a:pt x="118977" y="5862"/>
                  </a:lnTo>
                  <a:lnTo>
                    <a:pt x="120000" y="8977"/>
                  </a:lnTo>
                  <a:lnTo>
                    <a:pt x="118295" y="12458"/>
                  </a:lnTo>
                  <a:lnTo>
                    <a:pt x="29659" y="115419"/>
                  </a:lnTo>
                  <a:lnTo>
                    <a:pt x="26250" y="117984"/>
                  </a:lnTo>
                  <a:lnTo>
                    <a:pt x="20795" y="119633"/>
                  </a:lnTo>
                  <a:lnTo>
                    <a:pt x="14659" y="120000"/>
                  </a:lnTo>
                  <a:lnTo>
                    <a:pt x="8863" y="119083"/>
                  </a:lnTo>
                  <a:lnTo>
                    <a:pt x="3409" y="117068"/>
                  </a:lnTo>
                  <a:lnTo>
                    <a:pt x="1022" y="114137"/>
                  </a:lnTo>
                  <a:lnTo>
                    <a:pt x="0" y="111022"/>
                  </a:lnTo>
                  <a:lnTo>
                    <a:pt x="1704" y="107908"/>
                  </a:lnTo>
                  <a:lnTo>
                    <a:pt x="90340" y="4946"/>
                  </a:lnTo>
                  <a:lnTo>
                    <a:pt x="94090" y="2015"/>
                  </a:lnTo>
                  <a:lnTo>
                    <a:pt x="99204" y="732"/>
                  </a:lnTo>
                  <a:lnTo>
                    <a:pt x="105340"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 name="Google Shape;28;p1"/>
            <p:cNvSpPr/>
            <p:nvPr/>
          </p:nvSpPr>
          <p:spPr>
            <a:xfrm>
              <a:off x="7864476" y="-3006725"/>
              <a:ext cx="720600" cy="1103400"/>
            </a:xfrm>
            <a:custGeom>
              <a:rect b="b" l="l" r="r" t="t"/>
              <a:pathLst>
                <a:path extrusionOk="0" h="120000" w="120000">
                  <a:moveTo>
                    <a:pt x="110220" y="0"/>
                  </a:moveTo>
                  <a:lnTo>
                    <a:pt x="114449" y="1208"/>
                  </a:lnTo>
                  <a:lnTo>
                    <a:pt x="118149" y="3625"/>
                  </a:lnTo>
                  <a:lnTo>
                    <a:pt x="120000" y="6388"/>
                  </a:lnTo>
                  <a:lnTo>
                    <a:pt x="120000" y="9323"/>
                  </a:lnTo>
                  <a:lnTo>
                    <a:pt x="118149" y="12431"/>
                  </a:lnTo>
                  <a:lnTo>
                    <a:pt x="22202" y="116719"/>
                  </a:lnTo>
                  <a:lnTo>
                    <a:pt x="18502" y="118791"/>
                  </a:lnTo>
                  <a:lnTo>
                    <a:pt x="14273" y="120000"/>
                  </a:lnTo>
                  <a:lnTo>
                    <a:pt x="9779" y="120000"/>
                  </a:lnTo>
                  <a:lnTo>
                    <a:pt x="5022" y="118791"/>
                  </a:lnTo>
                  <a:lnTo>
                    <a:pt x="1850" y="116719"/>
                  </a:lnTo>
                  <a:lnTo>
                    <a:pt x="0" y="113956"/>
                  </a:lnTo>
                  <a:lnTo>
                    <a:pt x="0" y="110848"/>
                  </a:lnTo>
                  <a:lnTo>
                    <a:pt x="1850" y="107913"/>
                  </a:lnTo>
                  <a:lnTo>
                    <a:pt x="97797" y="3625"/>
                  </a:lnTo>
                  <a:lnTo>
                    <a:pt x="100969" y="1208"/>
                  </a:lnTo>
                  <a:lnTo>
                    <a:pt x="105726" y="0"/>
                  </a:lnTo>
                  <a:lnTo>
                    <a:pt x="110220"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 name="Google Shape;29;p1"/>
            <p:cNvSpPr/>
            <p:nvPr/>
          </p:nvSpPr>
          <p:spPr>
            <a:xfrm>
              <a:off x="8393113" y="-2740025"/>
              <a:ext cx="909600" cy="1138200"/>
            </a:xfrm>
            <a:custGeom>
              <a:rect b="b" l="l" r="r" t="t"/>
              <a:pathLst>
                <a:path extrusionOk="0" h="120000" w="120000">
                  <a:moveTo>
                    <a:pt x="109319" y="0"/>
                  </a:moveTo>
                  <a:lnTo>
                    <a:pt x="113089" y="167"/>
                  </a:lnTo>
                  <a:lnTo>
                    <a:pt x="116649" y="1673"/>
                  </a:lnTo>
                  <a:lnTo>
                    <a:pt x="118952" y="4016"/>
                  </a:lnTo>
                  <a:lnTo>
                    <a:pt x="120000" y="6694"/>
                  </a:lnTo>
                  <a:lnTo>
                    <a:pt x="119581" y="9539"/>
                  </a:lnTo>
                  <a:lnTo>
                    <a:pt x="117696" y="12552"/>
                  </a:lnTo>
                  <a:lnTo>
                    <a:pt x="16963" y="117154"/>
                  </a:lnTo>
                  <a:lnTo>
                    <a:pt x="14031" y="119163"/>
                  </a:lnTo>
                  <a:lnTo>
                    <a:pt x="10680" y="120000"/>
                  </a:lnTo>
                  <a:lnTo>
                    <a:pt x="6701" y="119665"/>
                  </a:lnTo>
                  <a:lnTo>
                    <a:pt x="3350" y="118326"/>
                  </a:lnTo>
                  <a:lnTo>
                    <a:pt x="1047" y="115983"/>
                  </a:lnTo>
                  <a:lnTo>
                    <a:pt x="0" y="112970"/>
                  </a:lnTo>
                  <a:lnTo>
                    <a:pt x="418" y="110125"/>
                  </a:lnTo>
                  <a:lnTo>
                    <a:pt x="2303" y="107447"/>
                  </a:lnTo>
                  <a:lnTo>
                    <a:pt x="102827" y="2510"/>
                  </a:lnTo>
                  <a:lnTo>
                    <a:pt x="105968" y="502"/>
                  </a:lnTo>
                  <a:lnTo>
                    <a:pt x="109319"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0" name="Google Shape;30;p1"/>
          <p:cNvSpPr txBox="1"/>
          <p:nvPr>
            <p:ph idx="1" type="body"/>
          </p:nvPr>
        </p:nvSpPr>
        <p:spPr>
          <a:xfrm>
            <a:off x="380010" y="1481446"/>
            <a:ext cx="8384100" cy="45261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accent1"/>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spcBef>
                <a:spcPts val="480"/>
              </a:spcBef>
              <a:spcAft>
                <a:spcPts val="0"/>
              </a:spcAft>
              <a:buClr>
                <a:schemeClr val="accent1"/>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spcBef>
                <a:spcPts val="4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1" name="Google Shape;31;p1"/>
          <p:cNvSpPr txBox="1"/>
          <p:nvPr>
            <p:ph idx="12" type="sldNum"/>
          </p:nvPr>
        </p:nvSpPr>
        <p:spPr>
          <a:xfrm>
            <a:off x="8122757" y="6363712"/>
            <a:ext cx="861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u="none">
                <a:solidFill>
                  <a:schemeClr val="accent2"/>
                </a:solidFill>
                <a:latin typeface="Arial"/>
                <a:ea typeface="Arial"/>
                <a:cs typeface="Arial"/>
                <a:sym typeface="Arial"/>
              </a:defRPr>
            </a:lvl1pPr>
            <a:lvl2pPr indent="0" lvl="1" marL="0" marR="0" rtl="0" algn="r">
              <a:spcBef>
                <a:spcPts val="0"/>
              </a:spcBef>
              <a:buNone/>
              <a:defRPr b="0" sz="1200" u="none">
                <a:solidFill>
                  <a:schemeClr val="accent2"/>
                </a:solidFill>
                <a:latin typeface="Arial"/>
                <a:ea typeface="Arial"/>
                <a:cs typeface="Arial"/>
                <a:sym typeface="Arial"/>
              </a:defRPr>
            </a:lvl2pPr>
            <a:lvl3pPr indent="0" lvl="2" marL="0" marR="0" rtl="0" algn="r">
              <a:spcBef>
                <a:spcPts val="0"/>
              </a:spcBef>
              <a:buNone/>
              <a:defRPr b="0" sz="1200" u="none">
                <a:solidFill>
                  <a:schemeClr val="accent2"/>
                </a:solidFill>
                <a:latin typeface="Arial"/>
                <a:ea typeface="Arial"/>
                <a:cs typeface="Arial"/>
                <a:sym typeface="Arial"/>
              </a:defRPr>
            </a:lvl3pPr>
            <a:lvl4pPr indent="0" lvl="3" marL="0" marR="0" rtl="0" algn="r">
              <a:spcBef>
                <a:spcPts val="0"/>
              </a:spcBef>
              <a:buNone/>
              <a:defRPr b="0" sz="1200" u="none">
                <a:solidFill>
                  <a:schemeClr val="accent2"/>
                </a:solidFill>
                <a:latin typeface="Arial"/>
                <a:ea typeface="Arial"/>
                <a:cs typeface="Arial"/>
                <a:sym typeface="Arial"/>
              </a:defRPr>
            </a:lvl4pPr>
            <a:lvl5pPr indent="0" lvl="4" marL="0" marR="0" rtl="0" algn="r">
              <a:spcBef>
                <a:spcPts val="0"/>
              </a:spcBef>
              <a:buNone/>
              <a:defRPr b="0" sz="1200" u="none">
                <a:solidFill>
                  <a:schemeClr val="accent2"/>
                </a:solidFill>
                <a:latin typeface="Arial"/>
                <a:ea typeface="Arial"/>
                <a:cs typeface="Arial"/>
                <a:sym typeface="Arial"/>
              </a:defRPr>
            </a:lvl5pPr>
            <a:lvl6pPr indent="0" lvl="5" marL="0" marR="0" rtl="0" algn="r">
              <a:spcBef>
                <a:spcPts val="0"/>
              </a:spcBef>
              <a:buNone/>
              <a:defRPr b="0" sz="1200" u="none">
                <a:solidFill>
                  <a:schemeClr val="accent2"/>
                </a:solidFill>
                <a:latin typeface="Arial"/>
                <a:ea typeface="Arial"/>
                <a:cs typeface="Arial"/>
                <a:sym typeface="Arial"/>
              </a:defRPr>
            </a:lvl6pPr>
            <a:lvl7pPr indent="0" lvl="6" marL="0" marR="0" rtl="0" algn="r">
              <a:spcBef>
                <a:spcPts val="0"/>
              </a:spcBef>
              <a:buNone/>
              <a:defRPr b="0" sz="1200" u="none">
                <a:solidFill>
                  <a:schemeClr val="accent2"/>
                </a:solidFill>
                <a:latin typeface="Arial"/>
                <a:ea typeface="Arial"/>
                <a:cs typeface="Arial"/>
                <a:sym typeface="Arial"/>
              </a:defRPr>
            </a:lvl7pPr>
            <a:lvl8pPr indent="0" lvl="7" marL="0" marR="0" rtl="0" algn="r">
              <a:spcBef>
                <a:spcPts val="0"/>
              </a:spcBef>
              <a:buNone/>
              <a:defRPr b="0" sz="1200" u="none">
                <a:solidFill>
                  <a:schemeClr val="accent2"/>
                </a:solidFill>
                <a:latin typeface="Arial"/>
                <a:ea typeface="Arial"/>
                <a:cs typeface="Arial"/>
                <a:sym typeface="Arial"/>
              </a:defRPr>
            </a:lvl8pPr>
            <a:lvl9pPr indent="0" lvl="8" marL="0" marR="0" rtl="0" algn="r">
              <a:spcBef>
                <a:spcPts val="0"/>
              </a:spcBef>
              <a:buNone/>
              <a:defRPr b="0" sz="1200" u="non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2" name="Google Shape;32;p1"/>
          <p:cNvSpPr txBox="1"/>
          <p:nvPr>
            <p:ph type="title"/>
          </p:nvPr>
        </p:nvSpPr>
        <p:spPr>
          <a:xfrm>
            <a:off x="380010" y="-4950"/>
            <a:ext cx="6222600" cy="12243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lt1"/>
              </a:buClr>
              <a:buSzPts val="1400"/>
              <a:buFont typeface="Arial"/>
              <a:buNone/>
              <a:defRPr b="1" i="0" sz="2400" u="none" cap="none" strike="noStrike">
                <a:solidFill>
                  <a:schemeClr val="lt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5"/>
          <p:cNvSpPr txBox="1"/>
          <p:nvPr>
            <p:ph type="ctrTitle"/>
          </p:nvPr>
        </p:nvSpPr>
        <p:spPr>
          <a:xfrm>
            <a:off x="496177" y="320634"/>
            <a:ext cx="6807000" cy="2543400"/>
          </a:xfrm>
          <a:prstGeom prst="rect">
            <a:avLst/>
          </a:prstGeom>
          <a:noFill/>
          <a:ln>
            <a:noFill/>
          </a:ln>
        </p:spPr>
        <p:txBody>
          <a:bodyPr anchorCtr="0" anchor="b" bIns="45700" lIns="91425" spcFirstLastPara="1" rIns="91425" wrap="square" tIns="45700">
            <a:noAutofit/>
          </a:bodyPr>
          <a:lstStyle/>
          <a:p>
            <a:pPr indent="0" lvl="0" marL="0" marR="0" rtl="0" algn="l">
              <a:lnSpc>
                <a:spcPct val="80000"/>
              </a:lnSpc>
              <a:spcBef>
                <a:spcPts val="0"/>
              </a:spcBef>
              <a:spcAft>
                <a:spcPts val="0"/>
              </a:spcAft>
              <a:buClr>
                <a:schemeClr val="accent1"/>
              </a:buClr>
              <a:buFont typeface="Arial"/>
              <a:buNone/>
            </a:pPr>
            <a:r>
              <a:rPr lang="en-US"/>
              <a:t>The Software Testing Life Cycle</a:t>
            </a:r>
            <a:endParaRPr b="1" i="0" sz="4400" u="none" cap="none" strike="noStrike">
              <a:solidFill>
                <a:schemeClr val="accent1"/>
              </a:solidFill>
              <a:latin typeface="Arial"/>
              <a:ea typeface="Arial"/>
              <a:cs typeface="Arial"/>
              <a:sym typeface="Arial"/>
            </a:endParaRPr>
          </a:p>
        </p:txBody>
      </p:sp>
      <p:sp>
        <p:nvSpPr>
          <p:cNvPr id="213" name="Google Shape;213;p15"/>
          <p:cNvSpPr txBox="1"/>
          <p:nvPr>
            <p:ph idx="1" type="subTitle"/>
          </p:nvPr>
        </p:nvSpPr>
        <p:spPr>
          <a:xfrm>
            <a:off x="496176" y="2924299"/>
            <a:ext cx="6814500" cy="175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Arial"/>
              <a:buNone/>
            </a:pPr>
            <a:r>
              <a:rPr lang="en-US"/>
              <a:t>Why We Test</a:t>
            </a:r>
            <a:endParaRPr b="1" i="0" sz="28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4"/>
          <p:cNvSpPr txBox="1"/>
          <p:nvPr>
            <p:ph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The Software Testing Life Cycle (STLC)</a:t>
            </a:r>
            <a:endParaRPr/>
          </a:p>
        </p:txBody>
      </p:sp>
      <p:sp>
        <p:nvSpPr>
          <p:cNvPr id="284" name="Google Shape;284;p24"/>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85" name="Google Shape;285;p24"/>
          <p:cNvPicPr preferRelativeResize="0"/>
          <p:nvPr/>
        </p:nvPicPr>
        <p:blipFill>
          <a:blip r:embed="rId3">
            <a:alphaModFix/>
          </a:blip>
          <a:stretch>
            <a:fillRect/>
          </a:stretch>
        </p:blipFill>
        <p:spPr>
          <a:xfrm>
            <a:off x="1499573" y="1481450"/>
            <a:ext cx="6144851" cy="4780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5"/>
          <p:cNvSpPr txBox="1"/>
          <p:nvPr>
            <p:ph idx="4294967295"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The Software Testing Life Cycle (STLC)</a:t>
            </a:r>
            <a:endParaRPr/>
          </a:p>
        </p:txBody>
      </p:sp>
      <p:sp>
        <p:nvSpPr>
          <p:cNvPr id="292" name="Google Shape;292;p25"/>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93" name="Google Shape;293;p25"/>
          <p:cNvPicPr preferRelativeResize="0"/>
          <p:nvPr/>
        </p:nvPicPr>
        <p:blipFill>
          <a:blip r:embed="rId3">
            <a:alphaModFix/>
          </a:blip>
          <a:stretch>
            <a:fillRect/>
          </a:stretch>
        </p:blipFill>
        <p:spPr>
          <a:xfrm>
            <a:off x="309550" y="357175"/>
            <a:ext cx="8524875" cy="6143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6"/>
          <p:cNvSpPr txBox="1"/>
          <p:nvPr>
            <p:ph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The Testing Pyramid</a:t>
            </a:r>
            <a:endParaRPr/>
          </a:p>
        </p:txBody>
      </p:sp>
      <p:sp>
        <p:nvSpPr>
          <p:cNvPr id="300" name="Google Shape;300;p26"/>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01" name="Google Shape;301;p26"/>
          <p:cNvPicPr preferRelativeResize="0"/>
          <p:nvPr/>
        </p:nvPicPr>
        <p:blipFill>
          <a:blip r:embed="rId3">
            <a:alphaModFix/>
          </a:blip>
          <a:stretch>
            <a:fillRect/>
          </a:stretch>
        </p:blipFill>
        <p:spPr>
          <a:xfrm>
            <a:off x="1640787" y="1342062"/>
            <a:ext cx="5862525" cy="48989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7"/>
          <p:cNvSpPr txBox="1"/>
          <p:nvPr>
            <p:ph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Unit Testing</a:t>
            </a:r>
            <a:endParaRPr/>
          </a:p>
        </p:txBody>
      </p:sp>
      <p:sp>
        <p:nvSpPr>
          <p:cNvPr id="308" name="Google Shape;308;p27"/>
          <p:cNvSpPr txBox="1"/>
          <p:nvPr>
            <p:ph idx="1" type="body"/>
          </p:nvPr>
        </p:nvSpPr>
        <p:spPr>
          <a:xfrm>
            <a:off x="380010" y="1481446"/>
            <a:ext cx="8384100" cy="4526100"/>
          </a:xfrm>
          <a:prstGeom prst="rect">
            <a:avLst/>
          </a:prstGeom>
        </p:spPr>
        <p:txBody>
          <a:bodyPr anchorCtr="0" anchor="t" bIns="91425" lIns="91425" spcFirstLastPara="1" rIns="91425" wrap="square" tIns="91425">
            <a:noAutofit/>
          </a:bodyPr>
          <a:lstStyle/>
          <a:p>
            <a:pPr indent="-406400" lvl="0" marL="457200" rtl="0" algn="l">
              <a:spcBef>
                <a:spcPts val="560"/>
              </a:spcBef>
              <a:spcAft>
                <a:spcPts val="0"/>
              </a:spcAft>
              <a:buSzPts val="2800"/>
              <a:buChar char="●"/>
            </a:pPr>
            <a:r>
              <a:rPr lang="en-US"/>
              <a:t>Entails testing software at the most micro level</a:t>
            </a:r>
            <a:endParaRPr/>
          </a:p>
          <a:p>
            <a:pPr indent="-381000" lvl="1" marL="914400" rtl="0" algn="l">
              <a:spcBef>
                <a:spcPts val="0"/>
              </a:spcBef>
              <a:spcAft>
                <a:spcPts val="0"/>
              </a:spcAft>
              <a:buSzPts val="2400"/>
              <a:buChar char="○"/>
            </a:pPr>
            <a:r>
              <a:rPr lang="en-US"/>
              <a:t>Imagine testing </a:t>
            </a:r>
            <a:r>
              <a:rPr b="1" lang="en-US"/>
              <a:t>a single unit</a:t>
            </a:r>
            <a:r>
              <a:rPr lang="en-US"/>
              <a:t> of your application…</a:t>
            </a:r>
            <a:endParaRPr/>
          </a:p>
          <a:p>
            <a:pPr indent="-355600" lvl="2" marL="1371600" rtl="0" algn="l">
              <a:spcBef>
                <a:spcPts val="0"/>
              </a:spcBef>
              <a:spcAft>
                <a:spcPts val="0"/>
              </a:spcAft>
              <a:buSzPts val="2000"/>
              <a:buChar char="■"/>
            </a:pPr>
            <a:r>
              <a:rPr lang="en-US"/>
              <a:t>or just a tiny “piece” of a requirement.</a:t>
            </a:r>
            <a:endParaRPr/>
          </a:p>
          <a:p>
            <a:pPr indent="-406400" lvl="0" marL="457200" rtl="0" algn="l">
              <a:spcBef>
                <a:spcPts val="0"/>
              </a:spcBef>
              <a:spcAft>
                <a:spcPts val="0"/>
              </a:spcAft>
              <a:buSzPts val="2800"/>
              <a:buChar char="●"/>
            </a:pPr>
            <a:r>
              <a:rPr lang="en-US"/>
              <a:t>Usually requires that we “mock” out dependencies...</a:t>
            </a:r>
            <a:endParaRPr/>
          </a:p>
          <a:p>
            <a:pPr indent="-381000" lvl="1" marL="914400" rtl="0" algn="l">
              <a:spcBef>
                <a:spcPts val="0"/>
              </a:spcBef>
              <a:spcAft>
                <a:spcPts val="0"/>
              </a:spcAft>
              <a:buSzPts val="2400"/>
              <a:buChar char="○"/>
            </a:pPr>
            <a:r>
              <a:rPr lang="en-US"/>
              <a:t>manually or via a mocking framework.</a:t>
            </a:r>
            <a:endParaRPr/>
          </a:p>
          <a:p>
            <a:pPr indent="-406400" lvl="0" marL="457200" rtl="0" algn="l">
              <a:spcBef>
                <a:spcPts val="0"/>
              </a:spcBef>
              <a:spcAft>
                <a:spcPts val="0"/>
              </a:spcAft>
              <a:buSzPts val="2800"/>
              <a:buChar char="●"/>
            </a:pPr>
            <a:r>
              <a:rPr lang="en-US"/>
              <a:t>Should make up the greater part of your testing.</a:t>
            </a:r>
            <a:endParaRPr/>
          </a:p>
          <a:p>
            <a:pPr indent="-406400" lvl="0" marL="457200" rtl="0" algn="l">
              <a:spcBef>
                <a:spcPts val="0"/>
              </a:spcBef>
              <a:spcAft>
                <a:spcPts val="0"/>
              </a:spcAft>
              <a:buSzPts val="2800"/>
              <a:buChar char="●"/>
            </a:pPr>
            <a:r>
              <a:rPr lang="en-US"/>
              <a:t>Is considered fast and cheap!</a:t>
            </a:r>
            <a:endParaRPr/>
          </a:p>
        </p:txBody>
      </p:sp>
      <p:sp>
        <p:nvSpPr>
          <p:cNvPr id="309" name="Google Shape;309;p27"/>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8"/>
          <p:cNvSpPr txBox="1"/>
          <p:nvPr>
            <p:ph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Integration Testing</a:t>
            </a:r>
            <a:endParaRPr/>
          </a:p>
        </p:txBody>
      </p:sp>
      <p:sp>
        <p:nvSpPr>
          <p:cNvPr id="316" name="Google Shape;316;p28"/>
          <p:cNvSpPr txBox="1"/>
          <p:nvPr>
            <p:ph idx="1" type="body"/>
          </p:nvPr>
        </p:nvSpPr>
        <p:spPr>
          <a:xfrm>
            <a:off x="380010" y="1481446"/>
            <a:ext cx="8384100" cy="4526100"/>
          </a:xfrm>
          <a:prstGeom prst="rect">
            <a:avLst/>
          </a:prstGeom>
        </p:spPr>
        <p:txBody>
          <a:bodyPr anchorCtr="0" anchor="t" bIns="91425" lIns="91425" spcFirstLastPara="1" rIns="91425" wrap="square" tIns="91425">
            <a:noAutofit/>
          </a:bodyPr>
          <a:lstStyle/>
          <a:p>
            <a:pPr indent="-406400" lvl="0" marL="457200" rtl="0" algn="l">
              <a:spcBef>
                <a:spcPts val="560"/>
              </a:spcBef>
              <a:spcAft>
                <a:spcPts val="0"/>
              </a:spcAft>
              <a:buSzPts val="2800"/>
              <a:buChar char="●"/>
            </a:pPr>
            <a:r>
              <a:rPr lang="en-US"/>
              <a:t>Entails testing all units with their dependencies.</a:t>
            </a:r>
            <a:endParaRPr/>
          </a:p>
          <a:p>
            <a:pPr indent="-406400" lvl="0" marL="457200" rtl="0" algn="l">
              <a:spcBef>
                <a:spcPts val="0"/>
              </a:spcBef>
              <a:spcAft>
                <a:spcPts val="0"/>
              </a:spcAft>
              <a:buSzPts val="2800"/>
              <a:buChar char="●"/>
            </a:pPr>
            <a:r>
              <a:rPr lang="en-US"/>
              <a:t>Ensures that all units and their dependencies function properly together.</a:t>
            </a:r>
            <a:endParaRPr/>
          </a:p>
          <a:p>
            <a:pPr indent="-406400" lvl="0" marL="457200" rtl="0" algn="l">
              <a:spcBef>
                <a:spcPts val="0"/>
              </a:spcBef>
              <a:spcAft>
                <a:spcPts val="0"/>
              </a:spcAft>
              <a:buSzPts val="2800"/>
              <a:buChar char="●"/>
            </a:pPr>
            <a:r>
              <a:rPr lang="en-US"/>
              <a:t>Should account for a large portion of your testing.</a:t>
            </a:r>
            <a:endParaRPr/>
          </a:p>
        </p:txBody>
      </p:sp>
      <p:sp>
        <p:nvSpPr>
          <p:cNvPr id="317" name="Google Shape;317;p28"/>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9"/>
          <p:cNvSpPr txBox="1"/>
          <p:nvPr>
            <p:ph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System Testing</a:t>
            </a:r>
            <a:endParaRPr/>
          </a:p>
        </p:txBody>
      </p:sp>
      <p:sp>
        <p:nvSpPr>
          <p:cNvPr id="324" name="Google Shape;324;p29"/>
          <p:cNvSpPr txBox="1"/>
          <p:nvPr>
            <p:ph idx="1" type="body"/>
          </p:nvPr>
        </p:nvSpPr>
        <p:spPr>
          <a:xfrm>
            <a:off x="380010" y="1481446"/>
            <a:ext cx="8384100" cy="4526100"/>
          </a:xfrm>
          <a:prstGeom prst="rect">
            <a:avLst/>
          </a:prstGeom>
        </p:spPr>
        <p:txBody>
          <a:bodyPr anchorCtr="0" anchor="t" bIns="91425" lIns="91425" spcFirstLastPara="1" rIns="91425" wrap="square" tIns="91425">
            <a:noAutofit/>
          </a:bodyPr>
          <a:lstStyle/>
          <a:p>
            <a:pPr indent="-406400" lvl="0" marL="457200" rtl="0" algn="l">
              <a:spcBef>
                <a:spcPts val="560"/>
              </a:spcBef>
              <a:spcAft>
                <a:spcPts val="0"/>
              </a:spcAft>
              <a:buSzPts val="2800"/>
              <a:buChar char="●"/>
            </a:pPr>
            <a:r>
              <a:rPr lang="en-US"/>
              <a:t>Entails testing the application as “a whole”.</a:t>
            </a:r>
            <a:endParaRPr/>
          </a:p>
          <a:p>
            <a:pPr indent="-406400" lvl="0" marL="457200" rtl="0" algn="l">
              <a:spcBef>
                <a:spcPts val="0"/>
              </a:spcBef>
              <a:spcAft>
                <a:spcPts val="0"/>
              </a:spcAft>
              <a:buSzPts val="2800"/>
              <a:buChar char="●"/>
            </a:pPr>
            <a:r>
              <a:rPr lang="en-US"/>
              <a:t>Verifies that the flow of the application is correct.</a:t>
            </a:r>
            <a:endParaRPr/>
          </a:p>
        </p:txBody>
      </p:sp>
      <p:sp>
        <p:nvSpPr>
          <p:cNvPr id="325" name="Google Shape;325;p29"/>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0"/>
          <p:cNvSpPr txBox="1"/>
          <p:nvPr>
            <p:ph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User Acceptance Testing</a:t>
            </a:r>
            <a:endParaRPr/>
          </a:p>
        </p:txBody>
      </p:sp>
      <p:sp>
        <p:nvSpPr>
          <p:cNvPr id="332" name="Google Shape;332;p30"/>
          <p:cNvSpPr txBox="1"/>
          <p:nvPr>
            <p:ph idx="1" type="body"/>
          </p:nvPr>
        </p:nvSpPr>
        <p:spPr>
          <a:xfrm>
            <a:off x="380010" y="1481446"/>
            <a:ext cx="8384100" cy="4526100"/>
          </a:xfrm>
          <a:prstGeom prst="rect">
            <a:avLst/>
          </a:prstGeom>
        </p:spPr>
        <p:txBody>
          <a:bodyPr anchorCtr="0" anchor="t" bIns="91425" lIns="91425" spcFirstLastPara="1" rIns="91425" wrap="square" tIns="91425">
            <a:noAutofit/>
          </a:bodyPr>
          <a:lstStyle/>
          <a:p>
            <a:pPr indent="-406400" lvl="0" marL="457200" rtl="0" algn="l">
              <a:spcBef>
                <a:spcPts val="560"/>
              </a:spcBef>
              <a:spcAft>
                <a:spcPts val="0"/>
              </a:spcAft>
              <a:buSzPts val="2800"/>
              <a:buChar char="●"/>
            </a:pPr>
            <a:r>
              <a:rPr lang="en-US"/>
              <a:t>Entails testing an application - but typically from the perspective of an end user.</a:t>
            </a:r>
            <a:endParaRPr/>
          </a:p>
          <a:p>
            <a:pPr indent="-381000" lvl="1" marL="914400" rtl="0" algn="l">
              <a:spcBef>
                <a:spcPts val="0"/>
              </a:spcBef>
              <a:spcAft>
                <a:spcPts val="0"/>
              </a:spcAft>
              <a:buSzPts val="2400"/>
              <a:buChar char="○"/>
            </a:pPr>
            <a:r>
              <a:rPr lang="en-US"/>
              <a:t>This includes </a:t>
            </a:r>
            <a:r>
              <a:rPr b="1" lang="en-US"/>
              <a:t>alpha testing</a:t>
            </a:r>
            <a:r>
              <a:rPr lang="en-US"/>
              <a:t> and </a:t>
            </a:r>
            <a:r>
              <a:rPr b="1" lang="en-US"/>
              <a:t>beta testing</a:t>
            </a:r>
            <a:r>
              <a:rPr lang="en-US"/>
              <a:t>.</a:t>
            </a:r>
            <a:endParaRPr/>
          </a:p>
          <a:p>
            <a:pPr indent="-406400" lvl="0" marL="457200" rtl="0" algn="l">
              <a:spcBef>
                <a:spcPts val="0"/>
              </a:spcBef>
              <a:spcAft>
                <a:spcPts val="0"/>
              </a:spcAft>
              <a:buSzPts val="2800"/>
              <a:buChar char="●"/>
            </a:pPr>
            <a:r>
              <a:rPr lang="en-US"/>
              <a:t>Validates that we’ve actually built the application that the customer needs.</a:t>
            </a:r>
            <a:endParaRPr/>
          </a:p>
          <a:p>
            <a:pPr indent="-406400" lvl="0" marL="457200" rtl="0" algn="l">
              <a:spcBef>
                <a:spcPts val="0"/>
              </a:spcBef>
              <a:spcAft>
                <a:spcPts val="0"/>
              </a:spcAft>
              <a:buSzPts val="2800"/>
              <a:buChar char="●"/>
            </a:pPr>
            <a:r>
              <a:rPr lang="en-US"/>
              <a:t>Key challenge is to differentiate between Defect &amp; Change Request.</a:t>
            </a:r>
            <a:endParaRPr/>
          </a:p>
        </p:txBody>
      </p:sp>
      <p:sp>
        <p:nvSpPr>
          <p:cNvPr id="333" name="Google Shape;333;p30"/>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1"/>
          <p:cNvSpPr txBox="1"/>
          <p:nvPr>
            <p:ph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Functional Testing</a:t>
            </a:r>
            <a:endParaRPr/>
          </a:p>
        </p:txBody>
      </p:sp>
      <p:sp>
        <p:nvSpPr>
          <p:cNvPr id="340" name="Google Shape;340;p31"/>
          <p:cNvSpPr txBox="1"/>
          <p:nvPr>
            <p:ph idx="1" type="body"/>
          </p:nvPr>
        </p:nvSpPr>
        <p:spPr>
          <a:xfrm>
            <a:off x="380010" y="1481446"/>
            <a:ext cx="8384100" cy="4526100"/>
          </a:xfrm>
          <a:prstGeom prst="rect">
            <a:avLst/>
          </a:prstGeom>
        </p:spPr>
        <p:txBody>
          <a:bodyPr anchorCtr="0" anchor="t" bIns="91425" lIns="91425" spcFirstLastPara="1" rIns="91425" wrap="square" tIns="91425">
            <a:noAutofit/>
          </a:bodyPr>
          <a:lstStyle/>
          <a:p>
            <a:pPr indent="-406400" lvl="0" marL="457200" rtl="0" algn="l">
              <a:spcBef>
                <a:spcPts val="560"/>
              </a:spcBef>
              <a:spcAft>
                <a:spcPts val="0"/>
              </a:spcAft>
              <a:buSzPts val="2800"/>
              <a:buChar char="●"/>
            </a:pPr>
            <a:r>
              <a:rPr lang="en-US"/>
              <a:t>The goal:</a:t>
            </a:r>
            <a:endParaRPr/>
          </a:p>
          <a:p>
            <a:pPr indent="-381000" lvl="1" marL="914400" rtl="0" algn="l">
              <a:spcBef>
                <a:spcPts val="0"/>
              </a:spcBef>
              <a:spcAft>
                <a:spcPts val="0"/>
              </a:spcAft>
              <a:buSzPts val="2400"/>
              <a:buChar char="○"/>
            </a:pPr>
            <a:r>
              <a:rPr lang="en-US"/>
              <a:t>To test that the application performs all of the tasks that is should perform at a bare minimum.</a:t>
            </a:r>
            <a:endParaRPr/>
          </a:p>
          <a:p>
            <a:pPr indent="-406400" lvl="0" marL="457200" rtl="0" algn="l">
              <a:spcBef>
                <a:spcPts val="0"/>
              </a:spcBef>
              <a:spcAft>
                <a:spcPts val="0"/>
              </a:spcAft>
              <a:buSzPts val="2800"/>
              <a:buChar char="●"/>
            </a:pPr>
            <a:r>
              <a:rPr lang="en-US"/>
              <a:t>A task that software “should” perform is determined by the requirements.</a:t>
            </a:r>
            <a:endParaRPr/>
          </a:p>
          <a:p>
            <a:pPr indent="-406400" lvl="0" marL="457200" rtl="0" algn="l">
              <a:spcBef>
                <a:spcPts val="0"/>
              </a:spcBef>
              <a:spcAft>
                <a:spcPts val="0"/>
              </a:spcAft>
              <a:buSzPts val="2800"/>
              <a:buChar char="●"/>
            </a:pPr>
            <a:r>
              <a:rPr lang="en-US"/>
              <a:t>Example of Functional Requirement:</a:t>
            </a:r>
            <a:endParaRPr/>
          </a:p>
          <a:p>
            <a:pPr indent="-381000" lvl="1" marL="914400" rtl="0" algn="l">
              <a:spcBef>
                <a:spcPts val="0"/>
              </a:spcBef>
              <a:spcAft>
                <a:spcPts val="0"/>
              </a:spcAft>
              <a:buSzPts val="2400"/>
              <a:buChar char="○"/>
            </a:pPr>
            <a:r>
              <a:rPr lang="en-US"/>
              <a:t>A user should be able to upload up to 5 expense reimbursement receipts per request. Allowed formats: .doc, .docx, .pdf, .jpeg. Each document should be less than 5 MBs</a:t>
            </a:r>
            <a:endParaRPr/>
          </a:p>
        </p:txBody>
      </p:sp>
      <p:sp>
        <p:nvSpPr>
          <p:cNvPr id="341" name="Google Shape;341;p31"/>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2"/>
          <p:cNvSpPr txBox="1"/>
          <p:nvPr>
            <p:ph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Non-</a:t>
            </a:r>
            <a:r>
              <a:rPr lang="en-US"/>
              <a:t>f</a:t>
            </a:r>
            <a:r>
              <a:rPr lang="en-US"/>
              <a:t>unctional Testing</a:t>
            </a:r>
            <a:endParaRPr/>
          </a:p>
        </p:txBody>
      </p:sp>
      <p:sp>
        <p:nvSpPr>
          <p:cNvPr id="348" name="Google Shape;348;p32"/>
          <p:cNvSpPr txBox="1"/>
          <p:nvPr>
            <p:ph idx="1" type="body"/>
          </p:nvPr>
        </p:nvSpPr>
        <p:spPr>
          <a:xfrm>
            <a:off x="379960" y="1422196"/>
            <a:ext cx="8384100" cy="4526100"/>
          </a:xfrm>
          <a:prstGeom prst="rect">
            <a:avLst/>
          </a:prstGeom>
        </p:spPr>
        <p:txBody>
          <a:bodyPr anchorCtr="0" anchor="t" bIns="91425" lIns="91425" spcFirstLastPara="1" rIns="91425" wrap="square" tIns="91425">
            <a:noAutofit/>
          </a:bodyPr>
          <a:lstStyle/>
          <a:p>
            <a:pPr indent="-406400" lvl="0" marL="457200" rtl="0" algn="l">
              <a:spcBef>
                <a:spcPts val="560"/>
              </a:spcBef>
              <a:spcAft>
                <a:spcPts val="0"/>
              </a:spcAft>
              <a:buSzPts val="2800"/>
              <a:buChar char="●"/>
            </a:pPr>
            <a:r>
              <a:rPr lang="en-US"/>
              <a:t>The goal:</a:t>
            </a:r>
            <a:endParaRPr/>
          </a:p>
          <a:p>
            <a:pPr indent="-381000" lvl="1" marL="914400" rtl="0" algn="l">
              <a:spcBef>
                <a:spcPts val="0"/>
              </a:spcBef>
              <a:spcAft>
                <a:spcPts val="0"/>
              </a:spcAft>
              <a:buSzPts val="2400"/>
              <a:buChar char="○"/>
            </a:pPr>
            <a:r>
              <a:rPr lang="en-US"/>
              <a:t>To test the application’s additional metrics. These might include:</a:t>
            </a:r>
            <a:endParaRPr/>
          </a:p>
          <a:p>
            <a:pPr indent="-355600" lvl="2" marL="1371600" rtl="0" algn="l">
              <a:spcBef>
                <a:spcPts val="0"/>
              </a:spcBef>
              <a:spcAft>
                <a:spcPts val="0"/>
              </a:spcAft>
              <a:buSzPts val="2000"/>
              <a:buChar char="■"/>
            </a:pPr>
            <a:r>
              <a:rPr lang="en-US"/>
              <a:t>Performance</a:t>
            </a:r>
            <a:endParaRPr/>
          </a:p>
          <a:p>
            <a:pPr indent="-355600" lvl="2" marL="1371600" rtl="0" algn="l">
              <a:spcBef>
                <a:spcPts val="0"/>
              </a:spcBef>
              <a:spcAft>
                <a:spcPts val="0"/>
              </a:spcAft>
              <a:buSzPts val="2000"/>
              <a:buChar char="■"/>
            </a:pPr>
            <a:r>
              <a:rPr lang="en-US"/>
              <a:t>Security </a:t>
            </a:r>
            <a:endParaRPr/>
          </a:p>
          <a:p>
            <a:pPr indent="0" lvl="0" marL="0" rtl="0" algn="l">
              <a:spcBef>
                <a:spcPts val="560"/>
              </a:spcBef>
              <a:spcAft>
                <a:spcPts val="0"/>
              </a:spcAft>
              <a:buNone/>
            </a:pPr>
            <a:r>
              <a:t/>
            </a:r>
            <a:endParaRPr/>
          </a:p>
          <a:p>
            <a:pPr indent="0" lvl="0" marL="0" rtl="0" algn="l">
              <a:spcBef>
                <a:spcPts val="560"/>
              </a:spcBef>
              <a:spcAft>
                <a:spcPts val="0"/>
              </a:spcAft>
              <a:buNone/>
            </a:pPr>
            <a:r>
              <a:rPr b="1" lang="en-US"/>
              <a:t>NOTE</a:t>
            </a:r>
            <a:r>
              <a:rPr lang="en-US"/>
              <a:t>: An application can be functional and fail all non-functional tests.</a:t>
            </a:r>
            <a:endParaRPr/>
          </a:p>
          <a:p>
            <a:pPr indent="0" lvl="0" marL="0" rtl="0" algn="l">
              <a:spcBef>
                <a:spcPts val="560"/>
              </a:spcBef>
              <a:spcAft>
                <a:spcPts val="0"/>
              </a:spcAft>
              <a:buNone/>
            </a:pPr>
            <a:r>
              <a:t/>
            </a:r>
            <a:endParaRPr/>
          </a:p>
          <a:p>
            <a:pPr indent="-406400" lvl="0" marL="457200" rtl="0" algn="l">
              <a:spcBef>
                <a:spcPts val="560"/>
              </a:spcBef>
              <a:spcAft>
                <a:spcPts val="0"/>
              </a:spcAft>
              <a:buSzPts val="2800"/>
              <a:buChar char="•"/>
            </a:pPr>
            <a:r>
              <a:rPr lang="en-US"/>
              <a:t>Example of a Non-Functional Requirement:</a:t>
            </a:r>
            <a:endParaRPr/>
          </a:p>
          <a:p>
            <a:pPr indent="-381000" lvl="1" marL="914400" rtl="0" algn="l">
              <a:spcBef>
                <a:spcPts val="0"/>
              </a:spcBef>
              <a:spcAft>
                <a:spcPts val="0"/>
              </a:spcAft>
              <a:buSzPts val="2400"/>
              <a:buChar char="–"/>
            </a:pPr>
            <a:r>
              <a:rPr lang="en-US"/>
              <a:t>Each expense reimbursement receipt should be uploaded within 10 seconds.</a:t>
            </a:r>
            <a:endParaRPr/>
          </a:p>
        </p:txBody>
      </p:sp>
      <p:sp>
        <p:nvSpPr>
          <p:cNvPr id="349" name="Google Shape;349;p32"/>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3"/>
          <p:cNvSpPr txBox="1"/>
          <p:nvPr>
            <p:ph idx="1" type="body"/>
          </p:nvPr>
        </p:nvSpPr>
        <p:spPr>
          <a:xfrm>
            <a:off x="4708408" y="1538839"/>
            <a:ext cx="4107600" cy="2416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rPr b="1" lang="en-US"/>
              <a:t>Negative Testing:</a:t>
            </a:r>
            <a:r>
              <a:rPr lang="en-US"/>
              <a:t> Negative Testing means trying to break the software by creating situations that try extreme inputs or exploit fringe combinations and verifying if the software handles the situation gracefully or not.</a:t>
            </a:r>
            <a:endParaRPr/>
          </a:p>
        </p:txBody>
      </p:sp>
      <p:sp>
        <p:nvSpPr>
          <p:cNvPr id="356" name="Google Shape;356;p33"/>
          <p:cNvSpPr txBox="1"/>
          <p:nvPr>
            <p:ph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Positive &amp; Negative Testing</a:t>
            </a:r>
            <a:endParaRPr/>
          </a:p>
        </p:txBody>
      </p:sp>
      <p:sp>
        <p:nvSpPr>
          <p:cNvPr id="357" name="Google Shape;357;p33"/>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58" name="Google Shape;358;p33"/>
          <p:cNvSpPr txBox="1"/>
          <p:nvPr>
            <p:ph idx="2" type="body"/>
          </p:nvPr>
        </p:nvSpPr>
        <p:spPr>
          <a:xfrm>
            <a:off x="351125" y="1540333"/>
            <a:ext cx="4113900" cy="20187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rPr b="1" lang="en-US"/>
              <a:t>Positive Testing:</a:t>
            </a:r>
            <a:r>
              <a:rPr lang="en-US"/>
              <a:t> </a:t>
            </a:r>
            <a:r>
              <a:rPr lang="en-US"/>
              <a:t>Positive Testing means verifying if the software works as per requirements specifications - both from an expected behavior as well as error handling point of view.</a:t>
            </a:r>
            <a:endParaRPr/>
          </a:p>
          <a:p>
            <a:pPr indent="0" lvl="0" marL="0" rtl="0" algn="l">
              <a:spcBef>
                <a:spcPts val="400"/>
              </a:spcBef>
              <a:spcAft>
                <a:spcPts val="0"/>
              </a:spcAft>
              <a:buNone/>
            </a:pPr>
            <a:r>
              <a:t/>
            </a:r>
            <a:endParaRPr/>
          </a:p>
        </p:txBody>
      </p:sp>
      <p:sp>
        <p:nvSpPr>
          <p:cNvPr id="359" name="Google Shape;359;p33"/>
          <p:cNvSpPr txBox="1"/>
          <p:nvPr>
            <p:ph idx="3" type="body"/>
          </p:nvPr>
        </p:nvSpPr>
        <p:spPr>
          <a:xfrm>
            <a:off x="4605283" y="4047609"/>
            <a:ext cx="4107600" cy="2416800"/>
          </a:xfrm>
          <a:prstGeom prst="rect">
            <a:avLst/>
          </a:prstGeom>
        </p:spPr>
        <p:txBody>
          <a:bodyPr anchorCtr="0" anchor="t" bIns="91425" lIns="91425" spcFirstLastPara="1" rIns="91425" wrap="square" tIns="91425">
            <a:noAutofit/>
          </a:bodyPr>
          <a:lstStyle/>
          <a:p>
            <a:pPr indent="-330200" lvl="0" marL="457200" rtl="0" algn="l">
              <a:spcBef>
                <a:spcPts val="400"/>
              </a:spcBef>
              <a:spcAft>
                <a:spcPts val="0"/>
              </a:spcAft>
              <a:buSzPts val="1600"/>
              <a:buChar char="•"/>
            </a:pPr>
            <a:r>
              <a:rPr lang="en-US" sz="1600"/>
              <a:t>Example: Uploading 100 images at the same time.</a:t>
            </a:r>
            <a:endParaRPr sz="1600"/>
          </a:p>
          <a:p>
            <a:pPr indent="-330200" lvl="0" marL="457200" rtl="0" algn="l">
              <a:spcBef>
                <a:spcPts val="0"/>
              </a:spcBef>
              <a:spcAft>
                <a:spcPts val="0"/>
              </a:spcAft>
              <a:buSzPts val="1600"/>
              <a:buChar char="•"/>
            </a:pPr>
            <a:r>
              <a:rPr lang="en-US" sz="1600"/>
              <a:t>Example: Uploading video files instead of images.</a:t>
            </a:r>
            <a:endParaRPr sz="1600"/>
          </a:p>
          <a:p>
            <a:pPr indent="-330200" lvl="0" marL="457200" rtl="0" algn="l">
              <a:spcBef>
                <a:spcPts val="0"/>
              </a:spcBef>
              <a:spcAft>
                <a:spcPts val="0"/>
              </a:spcAft>
              <a:buSzPts val="1600"/>
              <a:buChar char="•"/>
            </a:pPr>
            <a:r>
              <a:rPr lang="en-US" sz="1600"/>
              <a:t>Example: Uploading an image that is 100 MBs.</a:t>
            </a:r>
            <a:endParaRPr sz="1600"/>
          </a:p>
          <a:p>
            <a:pPr indent="-330200" lvl="0" marL="457200" rtl="0" algn="l">
              <a:spcBef>
                <a:spcPts val="0"/>
              </a:spcBef>
              <a:spcAft>
                <a:spcPts val="0"/>
              </a:spcAft>
              <a:buSzPts val="1600"/>
              <a:buChar char="•"/>
            </a:pPr>
            <a:r>
              <a:rPr lang="en-US" sz="1600"/>
              <a:t>In all these cases, the software should not freeze/crash and instead give the expected error messages.</a:t>
            </a:r>
            <a:endParaRPr sz="1600"/>
          </a:p>
        </p:txBody>
      </p:sp>
      <p:sp>
        <p:nvSpPr>
          <p:cNvPr id="360" name="Google Shape;360;p33"/>
          <p:cNvSpPr txBox="1"/>
          <p:nvPr>
            <p:ph idx="4" type="body"/>
          </p:nvPr>
        </p:nvSpPr>
        <p:spPr>
          <a:xfrm>
            <a:off x="198725" y="3574424"/>
            <a:ext cx="4113900" cy="3014100"/>
          </a:xfrm>
          <a:prstGeom prst="rect">
            <a:avLst/>
          </a:prstGeom>
        </p:spPr>
        <p:txBody>
          <a:bodyPr anchorCtr="0" anchor="t" bIns="91425" lIns="91425" spcFirstLastPara="1" rIns="91425" wrap="square" tIns="91425">
            <a:noAutofit/>
          </a:bodyPr>
          <a:lstStyle/>
          <a:p>
            <a:pPr indent="-330200" lvl="0" marL="457200" rtl="0" algn="l">
              <a:spcBef>
                <a:spcPts val="400"/>
              </a:spcBef>
              <a:spcAft>
                <a:spcPts val="0"/>
              </a:spcAft>
              <a:buSzPts val="1600"/>
              <a:buChar char="•"/>
            </a:pPr>
            <a:r>
              <a:rPr lang="en-US" sz="1600"/>
              <a:t>Example: Imagine that in a software, a User’s Profile is expected to support uploading of up to 5 images in the JPEG format with each image less than or equal to 5MBs. The software is also expected to throw errors if more than 5 images or images in other format or images bigger than 5 MBs are uploaded. </a:t>
            </a:r>
            <a:endParaRPr sz="1600"/>
          </a:p>
          <a:p>
            <a:pPr indent="-330200" lvl="0" marL="457200" rtl="0" algn="l">
              <a:spcBef>
                <a:spcPts val="0"/>
              </a:spcBef>
              <a:spcAft>
                <a:spcPts val="0"/>
              </a:spcAft>
              <a:buSzPts val="1600"/>
              <a:buChar char="•"/>
            </a:pPr>
            <a:r>
              <a:rPr lang="en-US" sz="1600"/>
              <a:t>Positive testing means checking each of these rules and verifying that software works accordingly.</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6"/>
          <p:cNvSpPr txBox="1"/>
          <p:nvPr>
            <p:ph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SDLC</a:t>
            </a:r>
            <a:endParaRPr/>
          </a:p>
        </p:txBody>
      </p:sp>
      <p:sp>
        <p:nvSpPr>
          <p:cNvPr id="220" name="Google Shape;220;p16"/>
          <p:cNvSpPr txBox="1"/>
          <p:nvPr>
            <p:ph idx="1" type="body"/>
          </p:nvPr>
        </p:nvSpPr>
        <p:spPr>
          <a:xfrm>
            <a:off x="380010" y="1481446"/>
            <a:ext cx="8384100" cy="4526100"/>
          </a:xfrm>
          <a:prstGeom prst="rect">
            <a:avLst/>
          </a:prstGeom>
        </p:spPr>
        <p:txBody>
          <a:bodyPr anchorCtr="0" anchor="t" bIns="91425" lIns="91425" spcFirstLastPara="1" rIns="91425" wrap="square" tIns="91425">
            <a:noAutofit/>
          </a:bodyPr>
          <a:lstStyle/>
          <a:p>
            <a:pPr indent="0" lvl="0" marL="0" rtl="0" algn="l">
              <a:spcBef>
                <a:spcPts val="560"/>
              </a:spcBef>
              <a:spcAft>
                <a:spcPts val="0"/>
              </a:spcAft>
              <a:buNone/>
            </a:pPr>
            <a:r>
              <a:t/>
            </a:r>
            <a:endParaRPr/>
          </a:p>
        </p:txBody>
      </p:sp>
      <p:sp>
        <p:nvSpPr>
          <p:cNvPr id="221" name="Google Shape;221;p16"/>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22" name="Google Shape;222;p16"/>
          <p:cNvPicPr preferRelativeResize="0"/>
          <p:nvPr/>
        </p:nvPicPr>
        <p:blipFill>
          <a:blip r:embed="rId3">
            <a:alphaModFix/>
          </a:blip>
          <a:stretch>
            <a:fillRect/>
          </a:stretch>
        </p:blipFill>
        <p:spPr>
          <a:xfrm>
            <a:off x="50" y="1377783"/>
            <a:ext cx="9144002" cy="507938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4"/>
          <p:cNvSpPr txBox="1"/>
          <p:nvPr>
            <p:ph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Smoke Testing &amp; Sanity Testing</a:t>
            </a:r>
            <a:endParaRPr/>
          </a:p>
        </p:txBody>
      </p:sp>
      <p:sp>
        <p:nvSpPr>
          <p:cNvPr id="367" name="Google Shape;367;p34"/>
          <p:cNvSpPr txBox="1"/>
          <p:nvPr>
            <p:ph idx="1" type="body"/>
          </p:nvPr>
        </p:nvSpPr>
        <p:spPr>
          <a:xfrm>
            <a:off x="380010" y="1481446"/>
            <a:ext cx="4009200" cy="4526100"/>
          </a:xfrm>
          <a:prstGeom prst="rect">
            <a:avLst/>
          </a:prstGeom>
        </p:spPr>
        <p:txBody>
          <a:bodyPr anchorCtr="0" anchor="t" bIns="91425" lIns="91425" spcFirstLastPara="1" rIns="91425" wrap="square" tIns="91425">
            <a:noAutofit/>
          </a:bodyPr>
          <a:lstStyle/>
          <a:p>
            <a:pPr indent="-368300" lvl="0" marL="457200" rtl="0" algn="l">
              <a:spcBef>
                <a:spcPts val="560"/>
              </a:spcBef>
              <a:spcAft>
                <a:spcPts val="0"/>
              </a:spcAft>
              <a:buSzPts val="2200"/>
              <a:buChar char="•"/>
            </a:pPr>
            <a:r>
              <a:rPr lang="en-US" sz="2200"/>
              <a:t>Smoke Testing means testing the important features of the software to see if they work as per the specifications.</a:t>
            </a:r>
            <a:endParaRPr sz="2200"/>
          </a:p>
          <a:p>
            <a:pPr indent="-368300" lvl="0" marL="457200" rtl="0" algn="l">
              <a:spcBef>
                <a:spcPts val="0"/>
              </a:spcBef>
              <a:spcAft>
                <a:spcPts val="0"/>
              </a:spcAft>
              <a:buSzPts val="2200"/>
              <a:buChar char="•"/>
            </a:pPr>
            <a:r>
              <a:rPr lang="en-US" sz="2200"/>
              <a:t>Smoke testing is typically used when initial builds of the software are developed for the first time.</a:t>
            </a:r>
            <a:endParaRPr sz="2200"/>
          </a:p>
          <a:p>
            <a:pPr indent="-368300" lvl="0" marL="457200" rtl="0" algn="l">
              <a:spcBef>
                <a:spcPts val="0"/>
              </a:spcBef>
              <a:spcAft>
                <a:spcPts val="0"/>
              </a:spcAft>
              <a:buSzPts val="2200"/>
              <a:buChar char="•"/>
            </a:pPr>
            <a:r>
              <a:rPr lang="en-US" sz="2200"/>
              <a:t>Once stable, smoke tests can be automated.</a:t>
            </a:r>
            <a:endParaRPr sz="2200"/>
          </a:p>
        </p:txBody>
      </p:sp>
      <p:sp>
        <p:nvSpPr>
          <p:cNvPr id="368" name="Google Shape;368;p34"/>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b="1" lang="en-US"/>
              <a:t>‹#›</a:t>
            </a:fld>
            <a:endParaRPr b="1"/>
          </a:p>
        </p:txBody>
      </p:sp>
      <p:sp>
        <p:nvSpPr>
          <p:cNvPr id="369" name="Google Shape;369;p34"/>
          <p:cNvSpPr txBox="1"/>
          <p:nvPr>
            <p:ph idx="2" type="body"/>
          </p:nvPr>
        </p:nvSpPr>
        <p:spPr>
          <a:xfrm>
            <a:off x="4644440" y="1481446"/>
            <a:ext cx="4009200" cy="4526100"/>
          </a:xfrm>
          <a:prstGeom prst="rect">
            <a:avLst/>
          </a:prstGeom>
        </p:spPr>
        <p:txBody>
          <a:bodyPr anchorCtr="0" anchor="t" bIns="91425" lIns="91425" spcFirstLastPara="1" rIns="91425" wrap="square" tIns="91425">
            <a:noAutofit/>
          </a:bodyPr>
          <a:lstStyle/>
          <a:p>
            <a:pPr indent="-368300" lvl="0" marL="457200" rtl="0" algn="l">
              <a:spcBef>
                <a:spcPts val="560"/>
              </a:spcBef>
              <a:spcAft>
                <a:spcPts val="0"/>
              </a:spcAft>
              <a:buSzPts val="2200"/>
              <a:buChar char="•"/>
            </a:pPr>
            <a:r>
              <a:rPr lang="en-US" sz="2200"/>
              <a:t>Sanity Testing means testing newly developed features or defects fixed in a new build created during later revisions of the software.</a:t>
            </a:r>
            <a:endParaRPr sz="2200"/>
          </a:p>
          <a:p>
            <a:pPr indent="-368300" lvl="0" marL="457200" rtl="0" algn="l">
              <a:spcBef>
                <a:spcPts val="0"/>
              </a:spcBef>
              <a:spcAft>
                <a:spcPts val="0"/>
              </a:spcAft>
              <a:buSzPts val="2200"/>
              <a:buChar char="•"/>
            </a:pPr>
            <a:r>
              <a:rPr lang="en-US" sz="2200"/>
              <a:t>Sanity Testing also focuses on regression testing.</a:t>
            </a:r>
            <a:endParaRPr sz="2200"/>
          </a:p>
          <a:p>
            <a:pPr indent="-368300" lvl="0" marL="457200" rtl="0" algn="l">
              <a:spcBef>
                <a:spcPts val="0"/>
              </a:spcBef>
              <a:spcAft>
                <a:spcPts val="0"/>
              </a:spcAft>
              <a:buSzPts val="2200"/>
              <a:buChar char="•"/>
            </a:pPr>
            <a:r>
              <a:rPr lang="en-US" sz="2200"/>
              <a:t>The regression tests part sanity testing can be automated.</a:t>
            </a:r>
            <a:endParaRPr sz="2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5"/>
          <p:cNvSpPr txBox="1"/>
          <p:nvPr>
            <p:ph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Test Driven Development (TDD)</a:t>
            </a:r>
            <a:endParaRPr/>
          </a:p>
        </p:txBody>
      </p:sp>
      <p:sp>
        <p:nvSpPr>
          <p:cNvPr id="376" name="Google Shape;376;p35"/>
          <p:cNvSpPr txBox="1"/>
          <p:nvPr>
            <p:ph idx="1" type="body"/>
          </p:nvPr>
        </p:nvSpPr>
        <p:spPr>
          <a:xfrm>
            <a:off x="380010" y="1481446"/>
            <a:ext cx="8384100" cy="4526100"/>
          </a:xfrm>
          <a:prstGeom prst="rect">
            <a:avLst/>
          </a:prstGeom>
        </p:spPr>
        <p:txBody>
          <a:bodyPr anchorCtr="0" anchor="t" bIns="91425" lIns="91425" spcFirstLastPara="1" rIns="91425" wrap="square" tIns="91425">
            <a:noAutofit/>
          </a:bodyPr>
          <a:lstStyle/>
          <a:p>
            <a:pPr indent="-406400" lvl="0" marL="457200" rtl="0" algn="l">
              <a:spcBef>
                <a:spcPts val="560"/>
              </a:spcBef>
              <a:spcAft>
                <a:spcPts val="0"/>
              </a:spcAft>
              <a:buSzPts val="2800"/>
              <a:buChar char="●"/>
            </a:pPr>
            <a:r>
              <a:rPr lang="en-US"/>
              <a:t>Emphasizes creating and writing test cases before we begin developing the application.</a:t>
            </a:r>
            <a:endParaRPr/>
          </a:p>
          <a:p>
            <a:pPr indent="0" lvl="0" marL="0" rtl="0" algn="l">
              <a:spcBef>
                <a:spcPts val="560"/>
              </a:spcBef>
              <a:spcAft>
                <a:spcPts val="0"/>
              </a:spcAft>
              <a:buNone/>
            </a:pPr>
            <a:r>
              <a:t/>
            </a:r>
            <a:endParaRPr/>
          </a:p>
          <a:p>
            <a:pPr indent="0" lvl="0" marL="0" rtl="0" algn="l">
              <a:spcBef>
                <a:spcPts val="560"/>
              </a:spcBef>
              <a:spcAft>
                <a:spcPts val="0"/>
              </a:spcAft>
              <a:buNone/>
            </a:pPr>
            <a:r>
              <a:t/>
            </a:r>
            <a:endParaRPr/>
          </a:p>
        </p:txBody>
      </p:sp>
      <p:sp>
        <p:nvSpPr>
          <p:cNvPr id="377" name="Google Shape;377;p35"/>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8" name="Google Shape;378;p35"/>
          <p:cNvSpPr txBox="1"/>
          <p:nvPr/>
        </p:nvSpPr>
        <p:spPr>
          <a:xfrm>
            <a:off x="3111325" y="3409675"/>
            <a:ext cx="5570100" cy="17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t>“But there’s no code! I don’t know what to test!”</a:t>
            </a:r>
            <a:endParaRPr sz="2200"/>
          </a:p>
          <a:p>
            <a:pPr indent="-368300" lvl="0" marL="457200" rtl="0" algn="l">
              <a:spcBef>
                <a:spcPts val="0"/>
              </a:spcBef>
              <a:spcAft>
                <a:spcPts val="0"/>
              </a:spcAft>
              <a:buSzPts val="2200"/>
              <a:buChar char="-"/>
            </a:pPr>
            <a:r>
              <a:rPr lang="en-US" sz="2200"/>
              <a:t>Developers Everywhere</a:t>
            </a:r>
            <a:endParaRPr sz="2200"/>
          </a:p>
        </p:txBody>
      </p:sp>
      <p:sp>
        <p:nvSpPr>
          <p:cNvPr id="379" name="Google Shape;379;p35"/>
          <p:cNvSpPr txBox="1"/>
          <p:nvPr/>
        </p:nvSpPr>
        <p:spPr>
          <a:xfrm>
            <a:off x="3111325" y="5164375"/>
            <a:ext cx="5652900" cy="25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t>“The perfect time to test your application is before you’ve written it.”</a:t>
            </a:r>
            <a:endParaRPr sz="2200"/>
          </a:p>
          <a:p>
            <a:pPr indent="-368300" lvl="0" marL="457200" rtl="0" algn="l">
              <a:spcBef>
                <a:spcPts val="0"/>
              </a:spcBef>
              <a:spcAft>
                <a:spcPts val="0"/>
              </a:spcAft>
              <a:buSzPts val="2200"/>
              <a:buChar char="-"/>
            </a:pPr>
            <a:r>
              <a:rPr lang="en-US" sz="2200"/>
              <a:t>Some Developer</a:t>
            </a:r>
            <a:endParaRPr sz="2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6"/>
          <p:cNvSpPr txBox="1"/>
          <p:nvPr>
            <p:ph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The Benefits of TDD</a:t>
            </a:r>
            <a:endParaRPr/>
          </a:p>
        </p:txBody>
      </p:sp>
      <p:sp>
        <p:nvSpPr>
          <p:cNvPr id="386" name="Google Shape;386;p36"/>
          <p:cNvSpPr txBox="1"/>
          <p:nvPr>
            <p:ph idx="1" type="body"/>
          </p:nvPr>
        </p:nvSpPr>
        <p:spPr>
          <a:xfrm>
            <a:off x="380010" y="1481446"/>
            <a:ext cx="8384100" cy="4526100"/>
          </a:xfrm>
          <a:prstGeom prst="rect">
            <a:avLst/>
          </a:prstGeom>
        </p:spPr>
        <p:txBody>
          <a:bodyPr anchorCtr="0" anchor="t" bIns="91425" lIns="91425" spcFirstLastPara="1" rIns="91425" wrap="square" tIns="91425">
            <a:noAutofit/>
          </a:bodyPr>
          <a:lstStyle/>
          <a:p>
            <a:pPr indent="-406400" lvl="0" marL="457200" rtl="0" algn="l">
              <a:spcBef>
                <a:spcPts val="560"/>
              </a:spcBef>
              <a:spcAft>
                <a:spcPts val="0"/>
              </a:spcAft>
              <a:buSzPts val="2800"/>
              <a:buChar char="●"/>
            </a:pPr>
            <a:r>
              <a:rPr lang="en-US"/>
              <a:t>The Obvious Benefit: All of your tests are already written!</a:t>
            </a:r>
            <a:endParaRPr/>
          </a:p>
          <a:p>
            <a:pPr indent="-406400" lvl="0" marL="457200" rtl="0" algn="l">
              <a:spcBef>
                <a:spcPts val="0"/>
              </a:spcBef>
              <a:spcAft>
                <a:spcPts val="0"/>
              </a:spcAft>
              <a:buSzPts val="2800"/>
              <a:buChar char="●"/>
            </a:pPr>
            <a:r>
              <a:rPr lang="en-US"/>
              <a:t>Less Apparent Benefits:</a:t>
            </a:r>
            <a:endParaRPr/>
          </a:p>
          <a:p>
            <a:pPr indent="-381000" lvl="1" marL="914400" rtl="0" algn="l">
              <a:spcBef>
                <a:spcPts val="0"/>
              </a:spcBef>
              <a:spcAft>
                <a:spcPts val="0"/>
              </a:spcAft>
              <a:buSzPts val="2400"/>
              <a:buChar char="○"/>
            </a:pPr>
            <a:r>
              <a:rPr lang="en-US"/>
              <a:t>It provides more </a:t>
            </a:r>
            <a:r>
              <a:rPr b="1" lang="en-US"/>
              <a:t>direction </a:t>
            </a:r>
            <a:r>
              <a:rPr lang="en-US"/>
              <a:t>during the development process.</a:t>
            </a:r>
            <a:endParaRPr/>
          </a:p>
          <a:p>
            <a:pPr indent="-381000" lvl="1" marL="914400" rtl="0" algn="l">
              <a:spcBef>
                <a:spcPts val="0"/>
              </a:spcBef>
              <a:spcAft>
                <a:spcPts val="0"/>
              </a:spcAft>
              <a:buSzPts val="2400"/>
              <a:buChar char="○"/>
            </a:pPr>
            <a:r>
              <a:rPr lang="en-US"/>
              <a:t>It saves </a:t>
            </a:r>
            <a:r>
              <a:rPr b="1" lang="en-US"/>
              <a:t>time </a:t>
            </a:r>
            <a:r>
              <a:rPr lang="en-US"/>
              <a:t>during the development process.</a:t>
            </a:r>
            <a:endParaRPr/>
          </a:p>
        </p:txBody>
      </p:sp>
      <p:sp>
        <p:nvSpPr>
          <p:cNvPr id="387" name="Google Shape;387;p36"/>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7"/>
          <p:cNvSpPr txBox="1"/>
          <p:nvPr>
            <p:ph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But What Should I Test?</a:t>
            </a:r>
            <a:endParaRPr/>
          </a:p>
        </p:txBody>
      </p:sp>
      <p:sp>
        <p:nvSpPr>
          <p:cNvPr id="394" name="Google Shape;394;p37"/>
          <p:cNvSpPr txBox="1"/>
          <p:nvPr>
            <p:ph idx="1" type="body"/>
          </p:nvPr>
        </p:nvSpPr>
        <p:spPr>
          <a:xfrm>
            <a:off x="380010" y="1481446"/>
            <a:ext cx="8384100" cy="4526100"/>
          </a:xfrm>
          <a:prstGeom prst="rect">
            <a:avLst/>
          </a:prstGeom>
        </p:spPr>
        <p:txBody>
          <a:bodyPr anchorCtr="0" anchor="t" bIns="91425" lIns="91425" spcFirstLastPara="1" rIns="91425" wrap="square" tIns="91425">
            <a:noAutofit/>
          </a:bodyPr>
          <a:lstStyle/>
          <a:p>
            <a:pPr indent="-406400" lvl="0" marL="457200" rtl="0" algn="l">
              <a:spcBef>
                <a:spcPts val="560"/>
              </a:spcBef>
              <a:spcAft>
                <a:spcPts val="0"/>
              </a:spcAft>
              <a:buSzPts val="2800"/>
              <a:buChar char="●"/>
            </a:pPr>
            <a:r>
              <a:rPr lang="en-US"/>
              <a:t>The Bad Answer: “Everything.”</a:t>
            </a:r>
            <a:endParaRPr/>
          </a:p>
          <a:p>
            <a:pPr indent="-381000" lvl="1" marL="914400" rtl="0" algn="l">
              <a:spcBef>
                <a:spcPts val="0"/>
              </a:spcBef>
              <a:spcAft>
                <a:spcPts val="0"/>
              </a:spcAft>
              <a:buSzPts val="2400"/>
              <a:buChar char="○"/>
            </a:pPr>
            <a:r>
              <a:rPr lang="en-US"/>
              <a:t>Testing for testing’s sake isn’t strategic.</a:t>
            </a:r>
            <a:endParaRPr/>
          </a:p>
          <a:p>
            <a:pPr indent="-381000" lvl="1" marL="914400" rtl="0" algn="l">
              <a:spcBef>
                <a:spcPts val="0"/>
              </a:spcBef>
              <a:spcAft>
                <a:spcPts val="0"/>
              </a:spcAft>
              <a:buSzPts val="2400"/>
              <a:buChar char="○"/>
            </a:pPr>
            <a:r>
              <a:rPr lang="en-US"/>
              <a:t>Code coverage isn’t everything.</a:t>
            </a:r>
            <a:endParaRPr/>
          </a:p>
          <a:p>
            <a:pPr indent="-406400" lvl="0" marL="457200" rtl="0" algn="l">
              <a:spcBef>
                <a:spcPts val="0"/>
              </a:spcBef>
              <a:spcAft>
                <a:spcPts val="0"/>
              </a:spcAft>
              <a:buSzPts val="2800"/>
              <a:buChar char="●"/>
            </a:pPr>
            <a:r>
              <a:rPr lang="en-US"/>
              <a:t>The Better Answer: “The Requirements”</a:t>
            </a:r>
            <a:endParaRPr/>
          </a:p>
        </p:txBody>
      </p:sp>
      <p:sp>
        <p:nvSpPr>
          <p:cNvPr id="395" name="Google Shape;395;p37"/>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8"/>
          <p:cNvSpPr txBox="1"/>
          <p:nvPr>
            <p:ph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Requirements Traceability Matrix</a:t>
            </a:r>
            <a:endParaRPr/>
          </a:p>
        </p:txBody>
      </p:sp>
      <p:sp>
        <p:nvSpPr>
          <p:cNvPr id="402" name="Google Shape;402;p38"/>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03" name="Google Shape;403;p38"/>
          <p:cNvPicPr preferRelativeResize="0"/>
          <p:nvPr/>
        </p:nvPicPr>
        <p:blipFill>
          <a:blip r:embed="rId3">
            <a:alphaModFix/>
          </a:blip>
          <a:stretch>
            <a:fillRect/>
          </a:stretch>
        </p:blipFill>
        <p:spPr>
          <a:xfrm>
            <a:off x="76200" y="1295550"/>
            <a:ext cx="8988799" cy="54332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9"/>
          <p:cNvSpPr txBox="1"/>
          <p:nvPr>
            <p:ph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Defect Reporting</a:t>
            </a:r>
            <a:endParaRPr/>
          </a:p>
        </p:txBody>
      </p:sp>
      <p:sp>
        <p:nvSpPr>
          <p:cNvPr id="410" name="Google Shape;410;p39"/>
          <p:cNvSpPr txBox="1"/>
          <p:nvPr>
            <p:ph idx="1" type="body"/>
          </p:nvPr>
        </p:nvSpPr>
        <p:spPr>
          <a:xfrm>
            <a:off x="380010" y="1481446"/>
            <a:ext cx="8384100" cy="4526100"/>
          </a:xfrm>
          <a:prstGeom prst="rect">
            <a:avLst/>
          </a:prstGeom>
        </p:spPr>
        <p:txBody>
          <a:bodyPr anchorCtr="0" anchor="t" bIns="91425" lIns="91425" spcFirstLastPara="1" rIns="91425" wrap="square" tIns="91425">
            <a:noAutofit/>
          </a:bodyPr>
          <a:lstStyle/>
          <a:p>
            <a:pPr indent="-406400" lvl="0" marL="457200" rtl="0" algn="l">
              <a:spcBef>
                <a:spcPts val="560"/>
              </a:spcBef>
              <a:spcAft>
                <a:spcPts val="0"/>
              </a:spcAft>
              <a:buSzPts val="2800"/>
              <a:buChar char="•"/>
            </a:pPr>
            <a:r>
              <a:rPr lang="en-US"/>
              <a:t>Test Case was written and executed.</a:t>
            </a:r>
            <a:endParaRPr/>
          </a:p>
          <a:p>
            <a:pPr indent="-406400" lvl="0" marL="457200" rtl="0" algn="l">
              <a:spcBef>
                <a:spcPts val="0"/>
              </a:spcBef>
              <a:spcAft>
                <a:spcPts val="0"/>
              </a:spcAft>
              <a:buSzPts val="2800"/>
              <a:buChar char="•"/>
            </a:pPr>
            <a:r>
              <a:rPr lang="en-US"/>
              <a:t>Actual Result was not equal to Expected Result.</a:t>
            </a:r>
            <a:endParaRPr/>
          </a:p>
          <a:p>
            <a:pPr indent="-406400" lvl="0" marL="457200" rtl="0" algn="l">
              <a:spcBef>
                <a:spcPts val="0"/>
              </a:spcBef>
              <a:spcAft>
                <a:spcPts val="0"/>
              </a:spcAft>
              <a:buSzPts val="2800"/>
              <a:buChar char="•"/>
            </a:pPr>
            <a:r>
              <a:rPr lang="en-US"/>
              <a:t>Test Case Failed.</a:t>
            </a:r>
            <a:endParaRPr/>
          </a:p>
          <a:p>
            <a:pPr indent="-406400" lvl="0" marL="457200" rtl="0" algn="l">
              <a:spcBef>
                <a:spcPts val="0"/>
              </a:spcBef>
              <a:spcAft>
                <a:spcPts val="0"/>
              </a:spcAft>
              <a:buSzPts val="2800"/>
              <a:buChar char="•"/>
            </a:pPr>
            <a:r>
              <a:rPr lang="en-US"/>
              <a:t>Defect found and reported (logged into Defect Management tool).</a:t>
            </a:r>
            <a:endParaRPr/>
          </a:p>
          <a:p>
            <a:pPr indent="-406400" lvl="0" marL="457200" rtl="0" algn="l">
              <a:spcBef>
                <a:spcPts val="0"/>
              </a:spcBef>
              <a:spcAft>
                <a:spcPts val="0"/>
              </a:spcAft>
              <a:buSzPts val="2800"/>
              <a:buChar char="•"/>
            </a:pPr>
            <a:r>
              <a:rPr lang="en-US"/>
              <a:t>No. 1 reason for defect rejection: Defect not </a:t>
            </a:r>
            <a:r>
              <a:rPr lang="en-US"/>
              <a:t>reproducible</a:t>
            </a:r>
            <a:r>
              <a:rPr lang="en-US"/>
              <a:t>.</a:t>
            </a:r>
            <a:endParaRPr/>
          </a:p>
        </p:txBody>
      </p:sp>
      <p:sp>
        <p:nvSpPr>
          <p:cNvPr id="411" name="Google Shape;411;p39"/>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0"/>
          <p:cNvSpPr txBox="1"/>
          <p:nvPr>
            <p:ph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Defect Reporting</a:t>
            </a:r>
            <a:endParaRPr/>
          </a:p>
        </p:txBody>
      </p:sp>
      <p:sp>
        <p:nvSpPr>
          <p:cNvPr id="418" name="Google Shape;418;p40"/>
          <p:cNvSpPr txBox="1"/>
          <p:nvPr>
            <p:ph idx="1" type="body"/>
          </p:nvPr>
        </p:nvSpPr>
        <p:spPr>
          <a:xfrm>
            <a:off x="380010" y="1481446"/>
            <a:ext cx="8384100" cy="4526100"/>
          </a:xfrm>
          <a:prstGeom prst="rect">
            <a:avLst/>
          </a:prstGeom>
        </p:spPr>
        <p:txBody>
          <a:bodyPr anchorCtr="0" anchor="t" bIns="91425" lIns="91425" spcFirstLastPara="1" rIns="91425" wrap="square" tIns="91425">
            <a:noAutofit/>
          </a:bodyPr>
          <a:lstStyle/>
          <a:p>
            <a:pPr indent="-406400" lvl="0" marL="457200" rtl="0" algn="l">
              <a:spcBef>
                <a:spcPts val="560"/>
              </a:spcBef>
              <a:spcAft>
                <a:spcPts val="0"/>
              </a:spcAft>
              <a:buSzPts val="2800"/>
              <a:buChar char="•"/>
            </a:pPr>
            <a:r>
              <a:rPr lang="en-US"/>
              <a:t>Defect ID</a:t>
            </a:r>
            <a:endParaRPr/>
          </a:p>
          <a:p>
            <a:pPr indent="-406400" lvl="0" marL="457200" rtl="0" algn="l">
              <a:spcBef>
                <a:spcPts val="0"/>
              </a:spcBef>
              <a:spcAft>
                <a:spcPts val="0"/>
              </a:spcAft>
              <a:buSzPts val="2800"/>
              <a:buChar char="•"/>
            </a:pPr>
            <a:r>
              <a:rPr lang="en-US"/>
              <a:t>Feature / Use Case ID</a:t>
            </a:r>
            <a:endParaRPr/>
          </a:p>
          <a:p>
            <a:pPr indent="-406400" lvl="0" marL="457200" rtl="0" algn="l">
              <a:spcBef>
                <a:spcPts val="0"/>
              </a:spcBef>
              <a:spcAft>
                <a:spcPts val="0"/>
              </a:spcAft>
              <a:buSzPts val="2800"/>
              <a:buChar char="•"/>
            </a:pPr>
            <a:r>
              <a:rPr lang="en-US"/>
              <a:t>Test Case ID</a:t>
            </a:r>
            <a:endParaRPr/>
          </a:p>
          <a:p>
            <a:pPr indent="-406400" lvl="0" marL="457200" rtl="0" algn="l">
              <a:spcBef>
                <a:spcPts val="0"/>
              </a:spcBef>
              <a:spcAft>
                <a:spcPts val="0"/>
              </a:spcAft>
              <a:buSzPts val="2800"/>
              <a:buChar char="•"/>
            </a:pPr>
            <a:r>
              <a:rPr lang="en-US"/>
              <a:t>Defect Description</a:t>
            </a:r>
            <a:endParaRPr/>
          </a:p>
          <a:p>
            <a:pPr indent="-406400" lvl="0" marL="457200" rtl="0" algn="l">
              <a:spcBef>
                <a:spcPts val="0"/>
              </a:spcBef>
              <a:spcAft>
                <a:spcPts val="0"/>
              </a:spcAft>
              <a:buSzPts val="2800"/>
              <a:buChar char="•"/>
            </a:pPr>
            <a:r>
              <a:rPr lang="en-US"/>
              <a:t>Urgency of the defect</a:t>
            </a:r>
            <a:endParaRPr/>
          </a:p>
          <a:p>
            <a:pPr indent="-406400" lvl="0" marL="457200" rtl="0" algn="l">
              <a:spcBef>
                <a:spcPts val="0"/>
              </a:spcBef>
              <a:spcAft>
                <a:spcPts val="0"/>
              </a:spcAft>
              <a:buSzPts val="2800"/>
              <a:buChar char="•"/>
            </a:pPr>
            <a:r>
              <a:rPr lang="en-US"/>
              <a:t>Impact of the defect</a:t>
            </a:r>
            <a:endParaRPr/>
          </a:p>
          <a:p>
            <a:pPr indent="-406400" lvl="0" marL="457200" rtl="0" algn="l">
              <a:spcBef>
                <a:spcPts val="0"/>
              </a:spcBef>
              <a:spcAft>
                <a:spcPts val="0"/>
              </a:spcAft>
              <a:buSzPts val="2800"/>
              <a:buChar char="•"/>
            </a:pPr>
            <a:r>
              <a:rPr lang="en-US"/>
              <a:t>Timestamp</a:t>
            </a:r>
            <a:endParaRPr/>
          </a:p>
          <a:p>
            <a:pPr indent="-406400" lvl="0" marL="457200" rtl="0" algn="l">
              <a:spcBef>
                <a:spcPts val="0"/>
              </a:spcBef>
              <a:spcAft>
                <a:spcPts val="0"/>
              </a:spcAft>
              <a:buSzPts val="2800"/>
              <a:buChar char="•"/>
            </a:pPr>
            <a:r>
              <a:rPr lang="en-US"/>
              <a:t>Tester who found the defect</a:t>
            </a:r>
            <a:endParaRPr/>
          </a:p>
          <a:p>
            <a:pPr indent="-406400" lvl="0" marL="457200" rtl="0" algn="l">
              <a:spcBef>
                <a:spcPts val="0"/>
              </a:spcBef>
              <a:spcAft>
                <a:spcPts val="0"/>
              </a:spcAft>
              <a:buSzPts val="2800"/>
              <a:buChar char="•"/>
            </a:pPr>
            <a:r>
              <a:rPr lang="en-US"/>
              <a:t>Screenshot of actual result.</a:t>
            </a:r>
            <a:endParaRPr/>
          </a:p>
          <a:p>
            <a:pPr indent="-406400" lvl="0" marL="457200" rtl="0" algn="l">
              <a:spcBef>
                <a:spcPts val="0"/>
              </a:spcBef>
              <a:spcAft>
                <a:spcPts val="0"/>
              </a:spcAft>
              <a:buSzPts val="2800"/>
              <a:buChar char="•"/>
            </a:pPr>
            <a:r>
              <a:rPr lang="en-US"/>
              <a:t>Test Data that was used for testing.</a:t>
            </a:r>
            <a:endParaRPr/>
          </a:p>
        </p:txBody>
      </p:sp>
      <p:sp>
        <p:nvSpPr>
          <p:cNvPr id="419" name="Google Shape;419;p40"/>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1"/>
          <p:cNvSpPr txBox="1"/>
          <p:nvPr>
            <p:ph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Defect Life Cycle</a:t>
            </a:r>
            <a:endParaRPr/>
          </a:p>
        </p:txBody>
      </p:sp>
      <p:sp>
        <p:nvSpPr>
          <p:cNvPr id="426" name="Google Shape;426;p41"/>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427" name="Google Shape;427;p41"/>
          <p:cNvPicPr preferRelativeResize="0"/>
          <p:nvPr/>
        </p:nvPicPr>
        <p:blipFill>
          <a:blip r:embed="rId3">
            <a:alphaModFix/>
          </a:blip>
          <a:stretch>
            <a:fillRect/>
          </a:stretch>
        </p:blipFill>
        <p:spPr>
          <a:xfrm>
            <a:off x="906776" y="1295550"/>
            <a:ext cx="7330449" cy="5535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2"/>
          <p:cNvSpPr txBox="1"/>
          <p:nvPr>
            <p:ph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Defect Priority &amp; Severity</a:t>
            </a:r>
            <a:endParaRPr/>
          </a:p>
        </p:txBody>
      </p:sp>
      <p:sp>
        <p:nvSpPr>
          <p:cNvPr id="434" name="Google Shape;434;p42"/>
          <p:cNvSpPr txBox="1"/>
          <p:nvPr>
            <p:ph idx="1" type="body"/>
          </p:nvPr>
        </p:nvSpPr>
        <p:spPr>
          <a:xfrm>
            <a:off x="380005" y="1481450"/>
            <a:ext cx="4182000" cy="4526100"/>
          </a:xfrm>
          <a:prstGeom prst="rect">
            <a:avLst/>
          </a:prstGeom>
        </p:spPr>
        <p:txBody>
          <a:bodyPr anchorCtr="0" anchor="t" bIns="91425" lIns="91425" spcFirstLastPara="1" rIns="91425" wrap="square" tIns="91425">
            <a:noAutofit/>
          </a:bodyPr>
          <a:lstStyle/>
          <a:p>
            <a:pPr indent="-406400" lvl="0" marL="457200" rtl="0" algn="l">
              <a:spcBef>
                <a:spcPts val="560"/>
              </a:spcBef>
              <a:spcAft>
                <a:spcPts val="0"/>
              </a:spcAft>
              <a:buSzPts val="2800"/>
              <a:buChar char="•"/>
            </a:pPr>
            <a:r>
              <a:rPr lang="en-US"/>
              <a:t>Defect Severity</a:t>
            </a:r>
            <a:endParaRPr/>
          </a:p>
          <a:p>
            <a:pPr indent="-381000" lvl="1" marL="914400" rtl="0" algn="l">
              <a:spcBef>
                <a:spcPts val="480"/>
              </a:spcBef>
              <a:spcAft>
                <a:spcPts val="0"/>
              </a:spcAft>
              <a:buSzPts val="2400"/>
              <a:buChar char="–"/>
            </a:pPr>
            <a:r>
              <a:rPr lang="en-US"/>
              <a:t>the severity of a defect would indicate the effect it has on the system in terms of its impact.</a:t>
            </a:r>
            <a:endParaRPr/>
          </a:p>
          <a:p>
            <a:pPr indent="-406400" lvl="0" marL="457200" rtl="0" algn="l">
              <a:spcBef>
                <a:spcPts val="560"/>
              </a:spcBef>
              <a:spcAft>
                <a:spcPts val="0"/>
              </a:spcAft>
              <a:buSzPts val="2800"/>
              <a:buChar char="•"/>
            </a:pPr>
            <a:r>
              <a:rPr lang="en-US"/>
              <a:t>Defect Priority</a:t>
            </a:r>
            <a:endParaRPr/>
          </a:p>
          <a:p>
            <a:pPr indent="-381000" lvl="1" marL="914400" rtl="0" algn="l">
              <a:spcBef>
                <a:spcPts val="480"/>
              </a:spcBef>
              <a:spcAft>
                <a:spcPts val="0"/>
              </a:spcAft>
              <a:buSzPts val="2400"/>
              <a:buChar char="–"/>
            </a:pPr>
            <a:r>
              <a:rPr lang="en-US"/>
              <a:t>The priority of a defect would indicate the urgency with which it would need to be fixed.</a:t>
            </a:r>
            <a:endParaRPr/>
          </a:p>
        </p:txBody>
      </p:sp>
      <p:sp>
        <p:nvSpPr>
          <p:cNvPr id="435" name="Google Shape;435;p42"/>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436" name="Google Shape;436;p42"/>
          <p:cNvPicPr preferRelativeResize="0"/>
          <p:nvPr/>
        </p:nvPicPr>
        <p:blipFill>
          <a:blip r:embed="rId3">
            <a:alphaModFix/>
          </a:blip>
          <a:stretch>
            <a:fillRect/>
          </a:stretch>
        </p:blipFill>
        <p:spPr>
          <a:xfrm>
            <a:off x="4707155" y="2292725"/>
            <a:ext cx="4277196" cy="299760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3"/>
          <p:cNvSpPr txBox="1"/>
          <p:nvPr>
            <p:ph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Defect Priority &amp; Severity</a:t>
            </a:r>
            <a:endParaRPr/>
          </a:p>
        </p:txBody>
      </p:sp>
      <p:sp>
        <p:nvSpPr>
          <p:cNvPr id="443" name="Google Shape;443;p43"/>
          <p:cNvSpPr txBox="1"/>
          <p:nvPr>
            <p:ph idx="1" type="body"/>
          </p:nvPr>
        </p:nvSpPr>
        <p:spPr>
          <a:xfrm>
            <a:off x="379995" y="1481450"/>
            <a:ext cx="8433300" cy="4526100"/>
          </a:xfrm>
          <a:prstGeom prst="rect">
            <a:avLst/>
          </a:prstGeom>
        </p:spPr>
        <p:txBody>
          <a:bodyPr anchorCtr="0" anchor="t" bIns="91425" lIns="91425" spcFirstLastPara="1" rIns="91425" wrap="square" tIns="91425">
            <a:noAutofit/>
          </a:bodyPr>
          <a:lstStyle/>
          <a:p>
            <a:pPr indent="-406400" lvl="0" marL="457200" rtl="0" algn="l">
              <a:spcBef>
                <a:spcPts val="560"/>
              </a:spcBef>
              <a:spcAft>
                <a:spcPts val="0"/>
              </a:spcAft>
              <a:buSzPts val="2800"/>
              <a:buChar char="•"/>
            </a:pPr>
            <a:r>
              <a:rPr lang="en-US"/>
              <a:t>A defect is classified as S1 (Critical) when the issue has impact on wide range of users and the application is almost unusable e.g. Large number of users are unable to login to Facebook.</a:t>
            </a:r>
            <a:endParaRPr/>
          </a:p>
          <a:p>
            <a:pPr indent="-406400" lvl="0" marL="457200" rtl="0" algn="l">
              <a:spcBef>
                <a:spcPts val="560"/>
              </a:spcBef>
              <a:spcAft>
                <a:spcPts val="0"/>
              </a:spcAft>
              <a:buSzPts val="2800"/>
              <a:buChar char="•"/>
            </a:pPr>
            <a:r>
              <a:rPr lang="en-US"/>
              <a:t>A P1S1 defect means that the system has been rendered unusable and the issues must be resolved immediately.</a:t>
            </a:r>
            <a:endParaRPr/>
          </a:p>
          <a:p>
            <a:pPr indent="-406400" lvl="0" marL="457200" rtl="0" algn="l">
              <a:spcBef>
                <a:spcPts val="560"/>
              </a:spcBef>
              <a:spcAft>
                <a:spcPts val="0"/>
              </a:spcAft>
              <a:buSzPts val="2800"/>
              <a:buChar char="•"/>
            </a:pPr>
            <a:r>
              <a:rPr lang="en-US"/>
              <a:t>Severity &amp; Priority is used to rationalize decision making since any team will always have only limited resources.</a:t>
            </a:r>
            <a:endParaRPr/>
          </a:p>
        </p:txBody>
      </p:sp>
      <p:sp>
        <p:nvSpPr>
          <p:cNvPr id="444" name="Google Shape;444;p43"/>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7"/>
          <p:cNvSpPr txBox="1"/>
          <p:nvPr>
            <p:ph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Software Testing Is...</a:t>
            </a:r>
            <a:endParaRPr/>
          </a:p>
        </p:txBody>
      </p:sp>
      <p:sp>
        <p:nvSpPr>
          <p:cNvPr id="229" name="Google Shape;229;p17"/>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30" name="Google Shape;230;p17"/>
          <p:cNvPicPr preferRelativeResize="0"/>
          <p:nvPr/>
        </p:nvPicPr>
        <p:blipFill>
          <a:blip r:embed="rId3">
            <a:alphaModFix/>
          </a:blip>
          <a:stretch>
            <a:fillRect/>
          </a:stretch>
        </p:blipFill>
        <p:spPr>
          <a:xfrm>
            <a:off x="2632673" y="1219338"/>
            <a:ext cx="3682274" cy="52311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8"/>
          <p:cNvSpPr txBox="1"/>
          <p:nvPr>
            <p:ph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Software Testing Is NOT...</a:t>
            </a:r>
            <a:endParaRPr/>
          </a:p>
        </p:txBody>
      </p:sp>
      <p:sp>
        <p:nvSpPr>
          <p:cNvPr id="237" name="Google Shape;237;p18"/>
          <p:cNvSpPr txBox="1"/>
          <p:nvPr>
            <p:ph idx="1" type="body"/>
          </p:nvPr>
        </p:nvSpPr>
        <p:spPr>
          <a:xfrm>
            <a:off x="380010" y="1481446"/>
            <a:ext cx="8384100" cy="4526100"/>
          </a:xfrm>
          <a:prstGeom prst="rect">
            <a:avLst/>
          </a:prstGeom>
        </p:spPr>
        <p:txBody>
          <a:bodyPr anchorCtr="0" anchor="t" bIns="91425" lIns="91425" spcFirstLastPara="1" rIns="91425" wrap="square" tIns="91425">
            <a:noAutofit/>
          </a:bodyPr>
          <a:lstStyle/>
          <a:p>
            <a:pPr indent="-406400" lvl="0" marL="457200" rtl="0" algn="l">
              <a:spcBef>
                <a:spcPts val="560"/>
              </a:spcBef>
              <a:spcAft>
                <a:spcPts val="0"/>
              </a:spcAft>
              <a:buSzPts val="2800"/>
              <a:buChar char="●"/>
            </a:pPr>
            <a:r>
              <a:rPr lang="en-US"/>
              <a:t>Optional</a:t>
            </a:r>
            <a:endParaRPr/>
          </a:p>
          <a:p>
            <a:pPr indent="-406400" lvl="0" marL="457200" rtl="0" algn="l">
              <a:spcBef>
                <a:spcPts val="0"/>
              </a:spcBef>
              <a:spcAft>
                <a:spcPts val="0"/>
              </a:spcAft>
              <a:buSzPts val="2800"/>
              <a:buChar char="●"/>
            </a:pPr>
            <a:r>
              <a:rPr lang="en-US"/>
              <a:t>An afterthought</a:t>
            </a:r>
            <a:endParaRPr/>
          </a:p>
          <a:p>
            <a:pPr indent="-406400" lvl="0" marL="457200" rtl="0" algn="l">
              <a:spcBef>
                <a:spcPts val="0"/>
              </a:spcBef>
              <a:spcAft>
                <a:spcPts val="0"/>
              </a:spcAft>
              <a:buSzPts val="2800"/>
              <a:buChar char="●"/>
            </a:pPr>
            <a:r>
              <a:rPr lang="en-US"/>
              <a:t>A chore</a:t>
            </a:r>
            <a:endParaRPr/>
          </a:p>
          <a:p>
            <a:pPr indent="-406400" lvl="0" marL="457200" rtl="0" algn="l">
              <a:spcBef>
                <a:spcPts val="0"/>
              </a:spcBef>
              <a:spcAft>
                <a:spcPts val="0"/>
              </a:spcAft>
              <a:buSzPts val="2800"/>
              <a:buChar char="●"/>
            </a:pPr>
            <a:r>
              <a:rPr lang="en-US"/>
              <a:t>Time-consuming</a:t>
            </a:r>
            <a:endParaRPr/>
          </a:p>
          <a:p>
            <a:pPr indent="-406400" lvl="0" marL="457200" rtl="0" algn="l">
              <a:spcBef>
                <a:spcPts val="0"/>
              </a:spcBef>
              <a:spcAft>
                <a:spcPts val="0"/>
              </a:spcAft>
              <a:buSzPts val="2800"/>
              <a:buChar char="●"/>
            </a:pPr>
            <a:r>
              <a:rPr lang="en-US"/>
              <a:t>Strictly about code coverage!</a:t>
            </a:r>
            <a:endParaRPr/>
          </a:p>
        </p:txBody>
      </p:sp>
      <p:sp>
        <p:nvSpPr>
          <p:cNvPr id="238" name="Google Shape;238;p18"/>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9"/>
          <p:cNvSpPr txBox="1"/>
          <p:nvPr>
            <p:ph type="title"/>
          </p:nvPr>
        </p:nvSpPr>
        <p:spPr>
          <a:xfrm>
            <a:off x="380010" y="-4950"/>
            <a:ext cx="6222671" cy="12241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Font typeface="Arial"/>
              <a:buNone/>
            </a:pPr>
            <a:r>
              <a:rPr lang="en-US"/>
              <a:t>The Scenario (Who Needs Tests Anyway?)</a:t>
            </a:r>
            <a:endParaRPr b="1" i="0" sz="2400" u="none" cap="none" strike="noStrike">
              <a:solidFill>
                <a:schemeClr val="lt1"/>
              </a:solidFill>
              <a:latin typeface="Arial"/>
              <a:ea typeface="Arial"/>
              <a:cs typeface="Arial"/>
              <a:sym typeface="Arial"/>
            </a:endParaRPr>
          </a:p>
        </p:txBody>
      </p:sp>
      <p:sp>
        <p:nvSpPr>
          <p:cNvPr id="244" name="Google Shape;244;p19"/>
          <p:cNvSpPr txBox="1"/>
          <p:nvPr>
            <p:ph idx="1" type="body"/>
          </p:nvPr>
        </p:nvSpPr>
        <p:spPr>
          <a:xfrm>
            <a:off x="380010" y="1481446"/>
            <a:ext cx="8383980" cy="4525963"/>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SzPts val="2800"/>
              <a:buAutoNum type="arabicPeriod"/>
            </a:pPr>
            <a:r>
              <a:rPr lang="en-US"/>
              <a:t>Given you’re developing an application</a:t>
            </a:r>
            <a:endParaRPr/>
          </a:p>
          <a:p>
            <a:pPr indent="-406400" lvl="0" marL="457200" marR="0" rtl="0" algn="l">
              <a:spcBef>
                <a:spcPts val="0"/>
              </a:spcBef>
              <a:spcAft>
                <a:spcPts val="0"/>
              </a:spcAft>
              <a:buSzPts val="2800"/>
              <a:buAutoNum type="arabicPeriod"/>
            </a:pPr>
            <a:r>
              <a:rPr lang="en-US"/>
              <a:t>When you send your application to a production environment</a:t>
            </a:r>
            <a:endParaRPr/>
          </a:p>
          <a:p>
            <a:pPr indent="-406400" lvl="0" marL="457200" marR="0" rtl="0" algn="l">
              <a:spcBef>
                <a:spcPts val="0"/>
              </a:spcBef>
              <a:spcAft>
                <a:spcPts val="0"/>
              </a:spcAft>
              <a:buSzPts val="2800"/>
              <a:buAutoNum type="arabicPeriod"/>
            </a:pPr>
            <a:r>
              <a:rPr lang="en-US"/>
              <a:t>Then you…</a:t>
            </a:r>
            <a:endParaRPr/>
          </a:p>
          <a:p>
            <a:pPr indent="-381000" lvl="1" marL="914400" marR="0" rtl="0" algn="l">
              <a:spcBef>
                <a:spcPts val="0"/>
              </a:spcBef>
              <a:spcAft>
                <a:spcPts val="0"/>
              </a:spcAft>
              <a:buSzPts val="2400"/>
              <a:buAutoNum type="alphaLcPeriod"/>
            </a:pPr>
            <a:r>
              <a:rPr lang="en-US"/>
              <a:t>Want to ensure that the software meets the stakeholders’ expectations and helps achieve business objectives.</a:t>
            </a:r>
            <a:endParaRPr/>
          </a:p>
          <a:p>
            <a:pPr indent="-381000" lvl="1" marL="914400" marR="0" rtl="0" algn="l">
              <a:spcBef>
                <a:spcPts val="0"/>
              </a:spcBef>
              <a:spcAft>
                <a:spcPts val="0"/>
              </a:spcAft>
              <a:buSzPts val="2400"/>
              <a:buAutoNum type="alphaLcPeriod"/>
            </a:pPr>
            <a:r>
              <a:rPr lang="en-US"/>
              <a:t>Want to secure your users’ information.</a:t>
            </a:r>
            <a:endParaRPr/>
          </a:p>
          <a:p>
            <a:pPr indent="-381000" lvl="1" marL="914400" marR="0" rtl="0" algn="l">
              <a:spcBef>
                <a:spcPts val="0"/>
              </a:spcBef>
              <a:spcAft>
                <a:spcPts val="0"/>
              </a:spcAft>
              <a:buSzPts val="2400"/>
              <a:buAutoNum type="alphaLcPeriod"/>
            </a:pPr>
            <a:r>
              <a:rPr lang="en-US"/>
              <a:t>Want to quickly and easily make changes to your application if needed.</a:t>
            </a:r>
            <a:endParaRPr/>
          </a:p>
          <a:p>
            <a:pPr indent="-381000" lvl="1" marL="914400" marR="0" rtl="0" algn="l">
              <a:spcBef>
                <a:spcPts val="0"/>
              </a:spcBef>
              <a:spcAft>
                <a:spcPts val="0"/>
              </a:spcAft>
              <a:buSzPts val="2400"/>
              <a:buAutoNum type="alphaLcPeriod"/>
            </a:pPr>
            <a:r>
              <a:rPr lang="en-US"/>
              <a:t>Want to </a:t>
            </a:r>
            <a:r>
              <a:rPr b="1" lang="en-US"/>
              <a:t>assure quality</a:t>
            </a:r>
            <a:r>
              <a:rPr lang="en-US"/>
              <a:t>.</a:t>
            </a:r>
            <a:endParaRPr/>
          </a:p>
        </p:txBody>
      </p:sp>
      <p:sp>
        <p:nvSpPr>
          <p:cNvPr id="245" name="Google Shape;245;p19"/>
          <p:cNvSpPr txBox="1"/>
          <p:nvPr>
            <p:ph idx="12" type="sldNum"/>
          </p:nvPr>
        </p:nvSpPr>
        <p:spPr>
          <a:xfrm>
            <a:off x="8122757" y="6363712"/>
            <a:ext cx="861671"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lang="en-US" sz="1200">
                <a:solidFill>
                  <a:schemeClr val="accent2"/>
                </a:solidFill>
                <a:latin typeface="Arial"/>
                <a:ea typeface="Arial"/>
                <a:cs typeface="Arial"/>
                <a:sym typeface="Arial"/>
              </a:rPr>
              <a:t>‹#›</a:t>
            </a:fld>
            <a:endParaRPr b="0" sz="1200">
              <a:solidFill>
                <a:schemeClr val="accent2"/>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0" st="0"/>
                                            </p:txEl>
                                          </p:spTgt>
                                        </p:tgtEl>
                                        <p:attrNameLst>
                                          <p:attrName>style.visibility</p:attrName>
                                        </p:attrNameLst>
                                      </p:cBhvr>
                                      <p:to>
                                        <p:strVal val="visible"/>
                                      </p:to>
                                    </p:set>
                                    <p:animEffect filter="fade" transition="in">
                                      <p:cBhvr>
                                        <p:cTn dur="1000"/>
                                        <p:tgtEl>
                                          <p:spTgt spid="2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 st="1"/>
                                            </p:txEl>
                                          </p:spTgt>
                                        </p:tgtEl>
                                        <p:attrNameLst>
                                          <p:attrName>style.visibility</p:attrName>
                                        </p:attrNameLst>
                                      </p:cBhvr>
                                      <p:to>
                                        <p:strVal val="visible"/>
                                      </p:to>
                                    </p:set>
                                    <p:animEffect filter="fade" transition="in">
                                      <p:cBhvr>
                                        <p:cTn dur="1000"/>
                                        <p:tgtEl>
                                          <p:spTgt spid="2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2" st="2"/>
                                            </p:txEl>
                                          </p:spTgt>
                                        </p:tgtEl>
                                        <p:attrNameLst>
                                          <p:attrName>style.visibility</p:attrName>
                                        </p:attrNameLst>
                                      </p:cBhvr>
                                      <p:to>
                                        <p:strVal val="visible"/>
                                      </p:to>
                                    </p:set>
                                    <p:animEffect filter="fade" transition="in">
                                      <p:cBhvr>
                                        <p:cTn dur="1000"/>
                                        <p:tgtEl>
                                          <p:spTgt spid="2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3" st="3"/>
                                            </p:txEl>
                                          </p:spTgt>
                                        </p:tgtEl>
                                        <p:attrNameLst>
                                          <p:attrName>style.visibility</p:attrName>
                                        </p:attrNameLst>
                                      </p:cBhvr>
                                      <p:to>
                                        <p:strVal val="visible"/>
                                      </p:to>
                                    </p:set>
                                    <p:animEffect filter="fade" transition="in">
                                      <p:cBhvr>
                                        <p:cTn dur="1000"/>
                                        <p:tgtEl>
                                          <p:spTgt spid="2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4" st="4"/>
                                            </p:txEl>
                                          </p:spTgt>
                                        </p:tgtEl>
                                        <p:attrNameLst>
                                          <p:attrName>style.visibility</p:attrName>
                                        </p:attrNameLst>
                                      </p:cBhvr>
                                      <p:to>
                                        <p:strVal val="visible"/>
                                      </p:to>
                                    </p:set>
                                    <p:animEffect filter="fade" transition="in">
                                      <p:cBhvr>
                                        <p:cTn dur="1000"/>
                                        <p:tgtEl>
                                          <p:spTgt spid="24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5" st="5"/>
                                            </p:txEl>
                                          </p:spTgt>
                                        </p:tgtEl>
                                        <p:attrNameLst>
                                          <p:attrName>style.visibility</p:attrName>
                                        </p:attrNameLst>
                                      </p:cBhvr>
                                      <p:to>
                                        <p:strVal val="visible"/>
                                      </p:to>
                                    </p:set>
                                    <p:animEffect filter="fade" transition="in">
                                      <p:cBhvr>
                                        <p:cTn dur="1000"/>
                                        <p:tgtEl>
                                          <p:spTgt spid="24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6" st="6"/>
                                            </p:txEl>
                                          </p:spTgt>
                                        </p:tgtEl>
                                        <p:attrNameLst>
                                          <p:attrName>style.visibility</p:attrName>
                                        </p:attrNameLst>
                                      </p:cBhvr>
                                      <p:to>
                                        <p:strVal val="visible"/>
                                      </p:to>
                                    </p:set>
                                    <p:animEffect filter="fade" transition="in">
                                      <p:cBhvr>
                                        <p:cTn dur="1000"/>
                                        <p:tgtEl>
                                          <p:spTgt spid="24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0"/>
          <p:cNvSpPr txBox="1"/>
          <p:nvPr>
            <p:ph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What is Software Quality?</a:t>
            </a:r>
            <a:endParaRPr/>
          </a:p>
        </p:txBody>
      </p:sp>
      <p:sp>
        <p:nvSpPr>
          <p:cNvPr id="252" name="Google Shape;252;p20"/>
          <p:cNvSpPr txBox="1"/>
          <p:nvPr>
            <p:ph idx="1" type="body"/>
          </p:nvPr>
        </p:nvSpPr>
        <p:spPr>
          <a:xfrm>
            <a:off x="380010" y="1557646"/>
            <a:ext cx="8384100" cy="4526100"/>
          </a:xfrm>
          <a:prstGeom prst="rect">
            <a:avLst/>
          </a:prstGeom>
        </p:spPr>
        <p:txBody>
          <a:bodyPr anchorCtr="0" anchor="t" bIns="91425" lIns="91425" spcFirstLastPara="1" rIns="91425" wrap="square" tIns="91425">
            <a:noAutofit/>
          </a:bodyPr>
          <a:lstStyle/>
          <a:p>
            <a:pPr indent="0" lvl="0" marL="0" rtl="0" algn="l">
              <a:spcBef>
                <a:spcPts val="560"/>
              </a:spcBef>
              <a:spcAft>
                <a:spcPts val="0"/>
              </a:spcAft>
              <a:buNone/>
            </a:pPr>
            <a:r>
              <a:rPr lang="en-US"/>
              <a:t>Well, what is </a:t>
            </a:r>
            <a:r>
              <a:rPr b="1" lang="en-US"/>
              <a:t>quality</a:t>
            </a:r>
            <a:r>
              <a:rPr lang="en-US"/>
              <a:t>? Quality can describe an application’s conformance with:</a:t>
            </a:r>
            <a:endParaRPr/>
          </a:p>
          <a:p>
            <a:pPr indent="0" lvl="0" marL="0" rtl="0" algn="l">
              <a:spcBef>
                <a:spcPts val="560"/>
              </a:spcBef>
              <a:spcAft>
                <a:spcPts val="0"/>
              </a:spcAft>
              <a:buNone/>
            </a:pPr>
            <a:r>
              <a:t/>
            </a:r>
            <a:endParaRPr/>
          </a:p>
          <a:p>
            <a:pPr indent="-406400" lvl="0" marL="457200" rtl="0" algn="l">
              <a:spcBef>
                <a:spcPts val="560"/>
              </a:spcBef>
              <a:spcAft>
                <a:spcPts val="0"/>
              </a:spcAft>
              <a:buSzPts val="2800"/>
              <a:buChar char="●"/>
            </a:pPr>
            <a:r>
              <a:rPr lang="en-US"/>
              <a:t>Functional aspects and</a:t>
            </a:r>
            <a:endParaRPr/>
          </a:p>
          <a:p>
            <a:pPr indent="-406400" lvl="0" marL="457200" rtl="0" algn="l">
              <a:spcBef>
                <a:spcPts val="0"/>
              </a:spcBef>
              <a:spcAft>
                <a:spcPts val="0"/>
              </a:spcAft>
              <a:buSzPts val="2800"/>
              <a:buChar char="●"/>
            </a:pPr>
            <a:r>
              <a:rPr lang="en-US"/>
              <a:t>Structural aspects</a:t>
            </a:r>
            <a:endParaRPr/>
          </a:p>
          <a:p>
            <a:pPr indent="-406400" lvl="0" marL="457200" rtl="0" algn="l">
              <a:spcBef>
                <a:spcPts val="0"/>
              </a:spcBef>
              <a:spcAft>
                <a:spcPts val="0"/>
              </a:spcAft>
              <a:buSzPts val="2800"/>
              <a:buChar char="●"/>
            </a:pPr>
            <a:r>
              <a:rPr lang="en-US"/>
              <a:t>Both focused on finally meeting stakeholders’ expectations.</a:t>
            </a:r>
            <a:endParaRPr/>
          </a:p>
        </p:txBody>
      </p:sp>
      <p:sp>
        <p:nvSpPr>
          <p:cNvPr id="253" name="Google Shape;253;p20"/>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1"/>
          <p:cNvSpPr txBox="1"/>
          <p:nvPr>
            <p:ph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Quality Assurance</a:t>
            </a:r>
            <a:endParaRPr/>
          </a:p>
        </p:txBody>
      </p:sp>
      <p:sp>
        <p:nvSpPr>
          <p:cNvPr id="260" name="Google Shape;260;p21"/>
          <p:cNvSpPr txBox="1"/>
          <p:nvPr>
            <p:ph idx="1" type="body"/>
          </p:nvPr>
        </p:nvSpPr>
        <p:spPr>
          <a:xfrm>
            <a:off x="380010" y="1481446"/>
            <a:ext cx="8384100" cy="4526100"/>
          </a:xfrm>
          <a:prstGeom prst="rect">
            <a:avLst/>
          </a:prstGeom>
        </p:spPr>
        <p:txBody>
          <a:bodyPr anchorCtr="0" anchor="t" bIns="91425" lIns="91425" spcFirstLastPara="1" rIns="91425" wrap="square" tIns="91425">
            <a:noAutofit/>
          </a:bodyPr>
          <a:lstStyle/>
          <a:p>
            <a:pPr indent="-406400" lvl="0" marL="457200" rtl="0" algn="l">
              <a:spcBef>
                <a:spcPts val="560"/>
              </a:spcBef>
              <a:spcAft>
                <a:spcPts val="0"/>
              </a:spcAft>
              <a:buSzPts val="2800"/>
              <a:buChar char="•"/>
            </a:pPr>
            <a:r>
              <a:rPr lang="en-US"/>
              <a:t>Quality Assurance means t</a:t>
            </a:r>
            <a:r>
              <a:rPr lang="en-US"/>
              <a:t>he maintenance of a desired level of quality in a service or product, especially by means of attention to every stage of the process of delivery or production.</a:t>
            </a:r>
            <a:endParaRPr/>
          </a:p>
          <a:p>
            <a:pPr indent="-406400" lvl="0" marL="457200" rtl="0" algn="l">
              <a:spcBef>
                <a:spcPts val="560"/>
              </a:spcBef>
              <a:spcAft>
                <a:spcPts val="0"/>
              </a:spcAft>
              <a:buSzPts val="2800"/>
              <a:buChar char="•"/>
            </a:pPr>
            <a:r>
              <a:rPr lang="en-US"/>
              <a:t>Ensuring that the correct process is followed to develop the software.</a:t>
            </a:r>
            <a:endParaRPr/>
          </a:p>
          <a:p>
            <a:pPr indent="-406400" lvl="0" marL="457200" rtl="0" algn="l">
              <a:spcBef>
                <a:spcPts val="560"/>
              </a:spcBef>
              <a:spcAft>
                <a:spcPts val="0"/>
              </a:spcAft>
              <a:buSzPts val="2800"/>
              <a:buChar char="•"/>
            </a:pPr>
            <a:r>
              <a:rPr lang="en-US"/>
              <a:t>Focuses on avoiding defects from getting introduced in the software.</a:t>
            </a:r>
            <a:endParaRPr/>
          </a:p>
        </p:txBody>
      </p:sp>
      <p:sp>
        <p:nvSpPr>
          <p:cNvPr id="261" name="Google Shape;261;p21"/>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2"/>
          <p:cNvSpPr txBox="1"/>
          <p:nvPr>
            <p:ph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Quality Control</a:t>
            </a:r>
            <a:endParaRPr/>
          </a:p>
        </p:txBody>
      </p:sp>
      <p:sp>
        <p:nvSpPr>
          <p:cNvPr id="268" name="Google Shape;268;p22"/>
          <p:cNvSpPr txBox="1"/>
          <p:nvPr>
            <p:ph idx="1" type="body"/>
          </p:nvPr>
        </p:nvSpPr>
        <p:spPr>
          <a:xfrm>
            <a:off x="380010" y="1481446"/>
            <a:ext cx="8384100" cy="4526100"/>
          </a:xfrm>
          <a:prstGeom prst="rect">
            <a:avLst/>
          </a:prstGeom>
        </p:spPr>
        <p:txBody>
          <a:bodyPr anchorCtr="0" anchor="t" bIns="91425" lIns="91425" spcFirstLastPara="1" rIns="91425" wrap="square" tIns="91425">
            <a:noAutofit/>
          </a:bodyPr>
          <a:lstStyle/>
          <a:p>
            <a:pPr indent="-406400" lvl="0" marL="457200" rtl="0" algn="l">
              <a:spcBef>
                <a:spcPts val="560"/>
              </a:spcBef>
              <a:spcAft>
                <a:spcPts val="0"/>
              </a:spcAft>
              <a:buSzPts val="2800"/>
              <a:buChar char="•"/>
            </a:pPr>
            <a:r>
              <a:rPr lang="en-US"/>
              <a:t>A system of maintaining standards in manufactured products by testing a sample of the output against the specification.</a:t>
            </a:r>
            <a:endParaRPr/>
          </a:p>
          <a:p>
            <a:pPr indent="-406400" lvl="0" marL="457200" rtl="0" algn="l">
              <a:spcBef>
                <a:spcPts val="560"/>
              </a:spcBef>
              <a:spcAft>
                <a:spcPts val="0"/>
              </a:spcAft>
              <a:buSzPts val="2800"/>
              <a:buChar char="•"/>
            </a:pPr>
            <a:r>
              <a:rPr lang="en-US"/>
              <a:t>Checking if the product (software) that has been developed works as per requirements specifications.</a:t>
            </a:r>
            <a:endParaRPr/>
          </a:p>
          <a:p>
            <a:pPr indent="-406400" lvl="0" marL="457200" rtl="0" algn="l">
              <a:spcBef>
                <a:spcPts val="560"/>
              </a:spcBef>
              <a:spcAft>
                <a:spcPts val="0"/>
              </a:spcAft>
              <a:buSzPts val="2800"/>
              <a:buChar char="•"/>
            </a:pPr>
            <a:r>
              <a:rPr lang="en-US"/>
              <a:t>Focuses on finding defects in the software.</a:t>
            </a:r>
            <a:endParaRPr/>
          </a:p>
          <a:p>
            <a:pPr indent="-406400" lvl="0" marL="457200" rtl="0" algn="l">
              <a:spcBef>
                <a:spcPts val="560"/>
              </a:spcBef>
              <a:spcAft>
                <a:spcPts val="0"/>
              </a:spcAft>
              <a:buSzPts val="2800"/>
              <a:buChar char="•"/>
            </a:pPr>
            <a:r>
              <a:rPr lang="en-US"/>
              <a:t>STLC (Software Testing </a:t>
            </a:r>
            <a:r>
              <a:rPr lang="en-US"/>
              <a:t>Life Cycle</a:t>
            </a:r>
            <a:r>
              <a:rPr lang="en-US"/>
              <a:t>) is the part of Quality Control process.</a:t>
            </a:r>
            <a:endParaRPr/>
          </a:p>
        </p:txBody>
      </p:sp>
      <p:sp>
        <p:nvSpPr>
          <p:cNvPr id="269" name="Google Shape;269;p22"/>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3"/>
          <p:cNvSpPr txBox="1"/>
          <p:nvPr>
            <p:ph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So Quality Assurance...</a:t>
            </a:r>
            <a:endParaRPr/>
          </a:p>
        </p:txBody>
      </p:sp>
      <p:sp>
        <p:nvSpPr>
          <p:cNvPr id="276" name="Google Shape;276;p23"/>
          <p:cNvSpPr txBox="1"/>
          <p:nvPr>
            <p:ph idx="1" type="body"/>
          </p:nvPr>
        </p:nvSpPr>
        <p:spPr>
          <a:xfrm>
            <a:off x="380010" y="1481446"/>
            <a:ext cx="8384100" cy="4526100"/>
          </a:xfrm>
          <a:prstGeom prst="rect">
            <a:avLst/>
          </a:prstGeom>
        </p:spPr>
        <p:txBody>
          <a:bodyPr anchorCtr="0" anchor="t" bIns="91425" lIns="91425" spcFirstLastPara="1" rIns="91425" wrap="square" tIns="91425">
            <a:noAutofit/>
          </a:bodyPr>
          <a:lstStyle/>
          <a:p>
            <a:pPr indent="-406400" lvl="0" marL="457200" rtl="0" algn="l">
              <a:spcBef>
                <a:spcPts val="560"/>
              </a:spcBef>
              <a:spcAft>
                <a:spcPts val="0"/>
              </a:spcAft>
              <a:buSzPts val="2800"/>
              <a:buChar char="●"/>
            </a:pPr>
            <a:r>
              <a:rPr lang="en-US"/>
              <a:t>Emphasizes the usage of standard software development processes and practices guaranteeing quality.</a:t>
            </a:r>
            <a:endParaRPr/>
          </a:p>
          <a:p>
            <a:pPr indent="-406400" lvl="0" marL="457200" rtl="0" algn="l">
              <a:spcBef>
                <a:spcPts val="0"/>
              </a:spcBef>
              <a:spcAft>
                <a:spcPts val="0"/>
              </a:spcAft>
              <a:buSzPts val="2800"/>
              <a:buChar char="●"/>
            </a:pPr>
            <a:r>
              <a:rPr lang="en-US"/>
              <a:t>Increases chances of developing the final product that is bug-free and meets stakeholders’ requirements.</a:t>
            </a:r>
            <a:endParaRPr/>
          </a:p>
        </p:txBody>
      </p:sp>
      <p:sp>
        <p:nvSpPr>
          <p:cNvPr id="277" name="Google Shape;277;p23"/>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7DA671A7FC3941A493B402545F6134" ma:contentTypeVersion="2" ma:contentTypeDescription="Create a new document." ma:contentTypeScope="" ma:versionID="9c932584b2924d46baf9095c8d4bcd05">
  <xsd:schema xmlns:xsd="http://www.w3.org/2001/XMLSchema" xmlns:xs="http://www.w3.org/2001/XMLSchema" xmlns:p="http://schemas.microsoft.com/office/2006/metadata/properties" xmlns:ns2="fdc5a217-18a6-45af-ac92-1890d3d4f5a2" targetNamespace="http://schemas.microsoft.com/office/2006/metadata/properties" ma:root="true" ma:fieldsID="13458af2b47873f682a1bb5d95f9946e" ns2:_="">
    <xsd:import namespace="fdc5a217-18a6-45af-ac92-1890d3d4f5a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c5a217-18a6-45af-ac92-1890d3d4f5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22B1A15-73F7-4383-83F0-DA40133BD0D4}"/>
</file>

<file path=customXml/itemProps2.xml><?xml version="1.0" encoding="utf-8"?>
<ds:datastoreItem xmlns:ds="http://schemas.openxmlformats.org/officeDocument/2006/customXml" ds:itemID="{BB8DB87E-E0AA-43A3-BF02-61CD37190BE7}"/>
</file>

<file path=customXml/itemProps3.xml><?xml version="1.0" encoding="utf-8"?>
<ds:datastoreItem xmlns:ds="http://schemas.openxmlformats.org/officeDocument/2006/customXml" ds:itemID="{D6603248-7023-469B-A092-38A6AA1376C9}"/>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0x010100757DA671A7FC3941A493B402545F6134</vt:lpwstr>
  </property>
</Properties>
</file>