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B"/>
    <a:srgbClr val="94DAF0"/>
    <a:srgbClr val="383838"/>
    <a:srgbClr val="A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09D7C-481A-4F6B-8BF6-F7C63E8EA210}" type="datetimeFigureOut">
              <a:rPr lang="fr-FR" smtClean="0"/>
              <a:t>17/06/2016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7D86A-7317-456A-B6B8-176CD6A128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75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 intro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92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shafiq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96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shafiq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167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jonathan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520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50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27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jonathan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77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8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2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 intro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9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Shafiq </a:t>
            </a:r>
            <a:r>
              <a:rPr lang="fr-FR" dirty="0" err="1" smtClean="0"/>
              <a:t>app</a:t>
            </a:r>
            <a:r>
              <a:rPr lang="fr-FR" dirty="0" smtClean="0"/>
              <a:t> / </a:t>
            </a:r>
            <a:r>
              <a:rPr lang="fr-FR" dirty="0" err="1" smtClean="0"/>
              <a:t>jonathan</a:t>
            </a:r>
            <a:r>
              <a:rPr lang="fr-FR" dirty="0" smtClean="0"/>
              <a:t> site web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86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 sur la redirection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5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Shafiq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jonathan</a:t>
            </a:r>
            <a:r>
              <a:rPr lang="fr-FR" baseline="0" dirty="0" smtClean="0"/>
              <a:t> site web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shafiq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3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shafiq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80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jonthan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8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Jonathan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7D86A-7317-456A-B6B8-176CD6A128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5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237312"/>
            <a:ext cx="9144000" cy="462880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383838"/>
                </a:solidFill>
              </a:rPr>
              <a:t>Equipe O : Bin </a:t>
            </a:r>
            <a:r>
              <a:rPr lang="fr-FR" sz="2000" dirty="0" err="1" smtClean="0">
                <a:solidFill>
                  <a:srgbClr val="383838"/>
                </a:solidFill>
              </a:rPr>
              <a:t>Sabari</a:t>
            </a:r>
            <a:r>
              <a:rPr lang="fr-FR" sz="2000" dirty="0" smtClean="0">
                <a:solidFill>
                  <a:srgbClr val="383838"/>
                </a:solidFill>
              </a:rPr>
              <a:t> Shafiq Daniel, </a:t>
            </a:r>
            <a:r>
              <a:rPr lang="fr-FR" sz="2000" dirty="0" err="1" smtClean="0">
                <a:solidFill>
                  <a:srgbClr val="383838"/>
                </a:solidFill>
              </a:rPr>
              <a:t>Boudab</a:t>
            </a:r>
            <a:r>
              <a:rPr lang="fr-FR" sz="2000" dirty="0" smtClean="0">
                <a:solidFill>
                  <a:srgbClr val="383838"/>
                </a:solidFill>
              </a:rPr>
              <a:t> Jonathan, </a:t>
            </a:r>
            <a:r>
              <a:rPr lang="fr-FR" sz="2000" dirty="0" err="1" smtClean="0">
                <a:solidFill>
                  <a:srgbClr val="383838"/>
                </a:solidFill>
              </a:rPr>
              <a:t>Chalté</a:t>
            </a:r>
            <a:r>
              <a:rPr lang="fr-FR" sz="2000" dirty="0" smtClean="0">
                <a:solidFill>
                  <a:srgbClr val="383838"/>
                </a:solidFill>
              </a:rPr>
              <a:t> Thomas</a:t>
            </a:r>
            <a:endParaRPr lang="fr-FR" sz="2000" dirty="0">
              <a:solidFill>
                <a:srgbClr val="383838"/>
              </a:solidFill>
            </a:endParaRPr>
          </a:p>
        </p:txBody>
      </p:sp>
      <p:pic>
        <p:nvPicPr>
          <p:cNvPr id="1026" name="Picture 2" descr="C:\Users\user\Dropbox\Projet Juin\iconnnneee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04" y="1278244"/>
            <a:ext cx="3857601" cy="384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2211" y="2708920"/>
            <a:ext cx="7772400" cy="1470025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rgbClr val="383838"/>
                </a:solidFill>
                <a:latin typeface="Born Addict" pitchFamily="2" charset="0"/>
              </a:rPr>
              <a:t>Caddy’</a:t>
            </a:r>
            <a:r>
              <a:rPr lang="fr-FR" sz="8000" dirty="0" smtClean="0">
                <a:solidFill>
                  <a:srgbClr val="97DCFB"/>
                </a:solidFill>
                <a:latin typeface="Born Addict" pitchFamily="2" charset="0"/>
              </a:rPr>
              <a:t>Hop</a:t>
            </a:r>
            <a:endParaRPr lang="fr-FR" sz="80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6412" y="5126361"/>
            <a:ext cx="9144000" cy="46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>
                <a:solidFill>
                  <a:srgbClr val="383838"/>
                </a:solidFill>
                <a:latin typeface="Born Addict" pitchFamily="2" charset="0"/>
              </a:rPr>
              <a:t>Revolutionnez</a:t>
            </a:r>
            <a:r>
              <a:rPr lang="fr-FR" sz="2000" dirty="0" smtClean="0">
                <a:solidFill>
                  <a:srgbClr val="383838"/>
                </a:solidFill>
                <a:latin typeface="Born Addict" pitchFamily="2" charset="0"/>
              </a:rPr>
              <a:t> vos courses</a:t>
            </a:r>
            <a:endParaRPr lang="fr-FR" sz="2000" dirty="0">
              <a:solidFill>
                <a:srgbClr val="383838"/>
              </a:solidFill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0174 -0.369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4 0.03357 L -0.92552 0.035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2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1" y="3539602"/>
            <a:ext cx="3330879" cy="2947001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Application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14" y="4005064"/>
            <a:ext cx="2804786" cy="248153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2713662" y="5288983"/>
            <a:ext cx="3135684" cy="0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57200" y="1471614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>
                <a:latin typeface="Born Addict" pitchFamily="2" charset="0"/>
              </a:rPr>
              <a:t>Creation</a:t>
            </a:r>
            <a:r>
              <a:rPr lang="fr-FR" dirty="0" smtClean="0">
                <a:latin typeface="Born Addict" pitchFamily="2" charset="0"/>
              </a:rPr>
              <a:t> d’une liste de courses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8784" y="1853092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Modifications de la liste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8784" y="223931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Recherche d’article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8784" y="26264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Ajout d’articles a la liste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8820" y="2995828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Modifications </a:t>
            </a:r>
            <a:r>
              <a:rPr lang="fr-FR" dirty="0" err="1" smtClean="0">
                <a:latin typeface="Born Addict" pitchFamily="2" charset="0"/>
              </a:rPr>
              <a:t>quantites</a:t>
            </a:r>
            <a:endParaRPr lang="fr-FR" dirty="0"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1" y="3539602"/>
            <a:ext cx="3330879" cy="2947001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Application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14" y="4005064"/>
            <a:ext cx="2804786" cy="248153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2713662" y="5288983"/>
            <a:ext cx="3135684" cy="0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57200" y="1471614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Scan’libre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8784" y="1853092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Check un article en le scannant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8784" y="2239316"/>
            <a:ext cx="842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Modifier la liste de courses en fonction des articles scannes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8784" y="26264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Affichage d’un QR code pour payer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8820" y="2995828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Payer directement sur l’application</a:t>
            </a:r>
            <a:endParaRPr lang="fr-FR" dirty="0"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Itineraire intelligent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3074" name="Picture 2" descr="C:\Users\user\Desktop\Index.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6" y="2276872"/>
            <a:ext cx="482574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7200" y="18354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orn Addict" pitchFamily="2" charset="0"/>
              </a:rPr>
              <a:t>Structure </a:t>
            </a:r>
            <a:r>
              <a:rPr lang="fr-FR" dirty="0" err="1" smtClean="0">
                <a:latin typeface="Born Addict" pitchFamily="2" charset="0"/>
              </a:rPr>
              <a:t>metallique</a:t>
            </a:r>
            <a:r>
              <a:rPr lang="fr-FR" dirty="0" smtClean="0">
                <a:latin typeface="Born Addict" pitchFamily="2" charset="0"/>
              </a:rPr>
              <a:t> des magasins 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52020" y="24208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FF0000"/>
                </a:solidFill>
                <a:latin typeface="Born Addict" pitchFamily="2" charset="0"/>
              </a:rPr>
              <a:t>Pas de </a:t>
            </a:r>
            <a:r>
              <a:rPr lang="fr-FR" dirty="0" err="1" smtClean="0">
                <a:solidFill>
                  <a:srgbClr val="FF0000"/>
                </a:solidFill>
                <a:latin typeface="Born Addict" pitchFamily="2" charset="0"/>
              </a:rPr>
              <a:t>gps</a:t>
            </a:r>
            <a:endParaRPr lang="fr-FR" dirty="0">
              <a:solidFill>
                <a:srgbClr val="FF0000"/>
              </a:solidFill>
              <a:latin typeface="Born Addict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3812" y="292494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FF0000"/>
                </a:solidFill>
                <a:latin typeface="Born Addict" pitchFamily="2" charset="0"/>
              </a:rPr>
              <a:t>Pas de </a:t>
            </a:r>
            <a:r>
              <a:rPr lang="fr-FR" dirty="0" err="1" smtClean="0">
                <a:solidFill>
                  <a:srgbClr val="FF0000"/>
                </a:solidFill>
                <a:latin typeface="Born Addict" pitchFamily="2" charset="0"/>
              </a:rPr>
              <a:t>donnees</a:t>
            </a:r>
            <a:r>
              <a:rPr lang="fr-FR" dirty="0" smtClean="0">
                <a:solidFill>
                  <a:srgbClr val="FF0000"/>
                </a:solidFill>
                <a:latin typeface="Born Addict" pitchFamily="2" charset="0"/>
              </a:rPr>
              <a:t> cellulaires</a:t>
            </a:r>
            <a:endParaRPr lang="fr-FR" dirty="0">
              <a:solidFill>
                <a:srgbClr val="FF0000"/>
              </a:solidFill>
              <a:latin typeface="Born Addict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347704" y="37170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FF0000"/>
                </a:solidFill>
                <a:latin typeface="Born Addict" pitchFamily="2" charset="0"/>
              </a:rPr>
              <a:t>Pas d’</a:t>
            </a:r>
            <a:r>
              <a:rPr lang="fr-FR" dirty="0" err="1" smtClean="0">
                <a:solidFill>
                  <a:srgbClr val="FF0000"/>
                </a:solidFill>
                <a:latin typeface="Born Addict" pitchFamily="2" charset="0"/>
              </a:rPr>
              <a:t>acces</a:t>
            </a:r>
            <a:r>
              <a:rPr lang="fr-FR" dirty="0" smtClean="0">
                <a:solidFill>
                  <a:srgbClr val="FF0000"/>
                </a:solidFill>
                <a:latin typeface="Born Addict" pitchFamily="2" charset="0"/>
              </a:rPr>
              <a:t> a leur point wifi</a:t>
            </a:r>
            <a:endParaRPr lang="fr-FR" dirty="0">
              <a:solidFill>
                <a:srgbClr val="FF0000"/>
              </a:solidFill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Itineraire intelligent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1628800"/>
            <a:ext cx="47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orn Addict" pitchFamily="2" charset="0"/>
              </a:rPr>
              <a:t>La solution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57200" y="20525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Open </a:t>
            </a:r>
            <a:r>
              <a:rPr lang="fr-FR" dirty="0" err="1" smtClean="0">
                <a:solidFill>
                  <a:srgbClr val="94DAF0"/>
                </a:solidFill>
                <a:latin typeface="Born Addict" pitchFamily="2" charset="0"/>
              </a:rPr>
              <a:t>street</a:t>
            </a:r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 </a:t>
            </a:r>
            <a:r>
              <a:rPr lang="fr-FR" dirty="0" err="1" smtClean="0">
                <a:solidFill>
                  <a:srgbClr val="94DAF0"/>
                </a:solidFill>
                <a:latin typeface="Born Addict" pitchFamily="2" charset="0"/>
              </a:rPr>
              <a:t>map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3429000"/>
            <a:ext cx="432048" cy="360040"/>
          </a:xfrm>
          <a:prstGeom prst="chevron">
            <a:avLst/>
          </a:prstGeom>
          <a:solidFill>
            <a:srgbClr val="94D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7DCFB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45704" y="4077072"/>
            <a:ext cx="432048" cy="360040"/>
          </a:xfrm>
          <a:prstGeom prst="chevron">
            <a:avLst/>
          </a:prstGeom>
          <a:solidFill>
            <a:srgbClr val="94D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7DCFB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15616" y="3378187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orn Addict" pitchFamily="2" charset="0"/>
              </a:rPr>
              <a:t>Placement des articles</a:t>
            </a:r>
            <a:endParaRPr lang="fr-FR" sz="2400" dirty="0">
              <a:latin typeface="Born Addict" pitchFamily="2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15616" y="402625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orn Addict" pitchFamily="2" charset="0"/>
              </a:rPr>
              <a:t>Localisation precise</a:t>
            </a:r>
            <a:endParaRPr lang="fr-FR" sz="2400" dirty="0">
              <a:latin typeface="Born Addict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42612" y="3316631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00B050"/>
                </a:solidFill>
                <a:latin typeface="Born Addict" pitchFamily="2" charset="0"/>
              </a:rPr>
              <a:t>O</a:t>
            </a:r>
            <a:r>
              <a:rPr lang="fr-FR" sz="3200" dirty="0" smtClean="0">
                <a:solidFill>
                  <a:srgbClr val="00B050"/>
                </a:solidFill>
                <a:latin typeface="Born Addict" pitchFamily="2" charset="0"/>
              </a:rPr>
              <a:t>K</a:t>
            </a:r>
            <a:endParaRPr lang="fr-FR" sz="3200" dirty="0">
              <a:solidFill>
                <a:srgbClr val="00B050"/>
              </a:solidFill>
              <a:latin typeface="Born Addict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842612" y="4016065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Born Addict" pitchFamily="2" charset="0"/>
              </a:rPr>
              <a:t>KO</a:t>
            </a:r>
            <a:endParaRPr lang="fr-FR" sz="3200" dirty="0">
              <a:solidFill>
                <a:srgbClr val="FF0000"/>
              </a:solidFill>
              <a:latin typeface="Born Addict" pitchFamily="2" charset="0"/>
            </a:endParaRPr>
          </a:p>
        </p:txBody>
      </p:sp>
      <p:sp>
        <p:nvSpPr>
          <p:cNvPr id="10" name="Multiplier 9"/>
          <p:cNvSpPr/>
          <p:nvPr/>
        </p:nvSpPr>
        <p:spPr>
          <a:xfrm>
            <a:off x="1290464" y="2276872"/>
            <a:ext cx="6563072" cy="79208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489496" y="2101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Indoor Atlas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42612" y="396470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latin typeface="Born Addict" pitchFamily="2" charset="0"/>
              </a:rPr>
              <a:t>OK</a:t>
            </a:r>
            <a:endParaRPr lang="fr-FR" sz="3200" dirty="0">
              <a:solidFill>
                <a:srgbClr val="00B050"/>
              </a:solidFill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9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 animBg="1"/>
      <p:bldP spid="12" grpId="0" animBg="1"/>
      <p:bldP spid="7" grpId="0"/>
      <p:bldP spid="16" grpId="0"/>
      <p:bldP spid="8" grpId="0"/>
      <p:bldP spid="17" grpId="0"/>
      <p:bldP spid="17" grpId="1"/>
      <p:bldP spid="10" grpId="0" animBg="1"/>
      <p:bldP spid="10" grpId="1" animBg="1"/>
      <p:bldP spid="10" grpId="2" animBg="1"/>
      <p:bldP spid="10" grpId="3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Itineraire intelligent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1628800"/>
            <a:ext cx="47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orn Addict" pitchFamily="2" charset="0"/>
              </a:rPr>
              <a:t>La solution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489496" y="2101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Indoor Atlas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11560" y="38485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Born Addict" pitchFamily="2" charset="0"/>
              </a:rPr>
              <a:t>Comment ca marche ?</a:t>
            </a:r>
            <a:endParaRPr lang="fr-FR" sz="5400" dirty="0"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Itineraire intelligent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4099" name="Picture 3" descr="C:\Users\user\Dropbox\Projet Juin\Photo 16-06-2016 17 43 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4703"/>
            <a:ext cx="2675602" cy="475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04906" y="191683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Born Addict" pitchFamily="2" charset="0"/>
              </a:rPr>
              <a:t>Cartographie de la structure au niveau magnetique</a:t>
            </a:r>
            <a:endParaRPr lang="fr-FR" sz="2400" dirty="0"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Itineraire intelligent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9272" y="1772816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Born Addict" pitchFamily="2" charset="0"/>
              </a:rPr>
              <a:t>Generation d’un itineraire intelligent en fonction d’une liste de courses</a:t>
            </a:r>
            <a:endParaRPr lang="fr-FR" sz="2400" dirty="0">
              <a:latin typeface="Born Addict" pitchFamily="2" charset="0"/>
            </a:endParaRPr>
          </a:p>
        </p:txBody>
      </p:sp>
      <p:pic>
        <p:nvPicPr>
          <p:cNvPr id="5122" name="Picture 2" descr="C:\Users\user\Dropbox\Projet Juin\Photo 16-06-2016 17 44 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7638"/>
            <a:ext cx="2872094" cy="51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067944" y="3970567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 courses :</a:t>
            </a:r>
          </a:p>
          <a:p>
            <a:r>
              <a:rPr lang="fr-FR" dirty="0" smtClean="0"/>
              <a:t>- Fromage de chèvre</a:t>
            </a:r>
          </a:p>
          <a:p>
            <a:r>
              <a:rPr lang="fr-FR" dirty="0" smtClean="0"/>
              <a:t>- Frites surgelés</a:t>
            </a:r>
          </a:p>
          <a:p>
            <a:r>
              <a:rPr lang="fr-FR" dirty="0" smtClean="0"/>
              <a:t>- Pizza</a:t>
            </a:r>
          </a:p>
          <a:p>
            <a:r>
              <a:rPr lang="fr-FR" dirty="0" smtClean="0"/>
              <a:t>- Piles LR6</a:t>
            </a:r>
          </a:p>
          <a:p>
            <a:r>
              <a:rPr lang="fr-FR" dirty="0" smtClean="0"/>
              <a:t>- Noix de pétoncles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6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1792" y="764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Merci de votre attention</a:t>
            </a:r>
          </a:p>
          <a:p>
            <a:r>
              <a:rPr lang="fr-FR" dirty="0" smtClean="0">
                <a:latin typeface="Born Addict" pitchFamily="2" charset="0"/>
              </a:rPr>
              <a:t>Avez</a:t>
            </a:r>
            <a:r>
              <a:rPr lang="fr-FR" dirty="0" smtClean="0">
                <a:latin typeface="+mn-lt"/>
              </a:rPr>
              <a:t>-</a:t>
            </a:r>
            <a:r>
              <a:rPr lang="fr-FR" dirty="0" smtClean="0">
                <a:latin typeface="Born Addict" pitchFamily="2" charset="0"/>
              </a:rPr>
              <a:t>vous des questions ?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6146" name="Picture 2" descr="http://www.poitiersgenealogie2015.fr/img/bonhomme_interrog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8" y="2420888"/>
            <a:ext cx="3577580" cy="35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8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orn Addict" pitchFamily="2" charset="0"/>
              </a:rPr>
              <a:t>Contexte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2" y="3111642"/>
            <a:ext cx="7920880" cy="1584175"/>
          </a:xfrm>
        </p:spPr>
      </p:pic>
      <p:sp>
        <p:nvSpPr>
          <p:cNvPr id="6" name="ZoneTexte 5"/>
          <p:cNvSpPr txBox="1"/>
          <p:nvPr/>
        </p:nvSpPr>
        <p:spPr>
          <a:xfrm>
            <a:off x="295400" y="1801666"/>
            <a:ext cx="557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Tâche rébarbative et répétitive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84103" y="264997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Une première solution :  « Les drives »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684103" y="328498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Une autre solution :  « Les caisses automatiques »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2267744" y="1678555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Born Addict" pitchFamily="2" charset="0"/>
              </a:rPr>
              <a:t>Notre solution </a:t>
            </a:r>
            <a:endParaRPr lang="fr-FR" sz="4000" dirty="0">
              <a:latin typeface="Born Addict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3155" y="3100317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97DCFB"/>
                </a:solidFill>
                <a:latin typeface="Born Addict" pitchFamily="2" charset="0"/>
              </a:rPr>
              <a:t>Mettre en place un outils simple pour aider a faire ses courses</a:t>
            </a:r>
            <a:endParaRPr lang="fr-FR" sz="2400" b="1" dirty="0">
              <a:solidFill>
                <a:srgbClr val="97DCFB"/>
              </a:solidFill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2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orn Addict" pitchFamily="2" charset="0"/>
              </a:rPr>
              <a:t>Contexte</a:t>
            </a:r>
            <a:endParaRPr lang="fr-FR" dirty="0">
              <a:latin typeface="Born Addict" pitchFamily="2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572000" y="1772816"/>
            <a:ext cx="0" cy="4752528"/>
          </a:xfrm>
          <a:prstGeom prst="line">
            <a:avLst/>
          </a:prstGeom>
          <a:ln w="38100">
            <a:solidFill>
              <a:srgbClr val="94D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/>
          <p:cNvSpPr txBox="1">
            <a:spLocks/>
          </p:cNvSpPr>
          <p:nvPr/>
        </p:nvSpPr>
        <p:spPr>
          <a:xfrm>
            <a:off x="-252536" y="1609149"/>
            <a:ext cx="5112568" cy="8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97DCFB"/>
                </a:solidFill>
                <a:latin typeface="Born Addict" pitchFamily="2" charset="0"/>
              </a:rPr>
              <a:t>Application</a:t>
            </a:r>
            <a:endParaRPr lang="fr-FR" sz="28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4409791" y="1609149"/>
            <a:ext cx="5112568" cy="8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97DCFB"/>
                </a:solidFill>
                <a:latin typeface="Born Addict" pitchFamily="2" charset="0"/>
              </a:rPr>
              <a:t>Site web</a:t>
            </a:r>
            <a:endParaRPr lang="fr-FR" sz="28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3528" y="26369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Gestion listes de courses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889252" y="35704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Impression d’itinéraire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30908" y="356529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Placement des articles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38086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des articles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13532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Scanner un article pour obtenir des informations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3528" y="496552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Itinéraire intelligent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889252" y="263177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Gestion des listes de courses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889252" y="30628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Impression listes de </a:t>
            </a:r>
            <a:r>
              <a:rPr lang="fr-FR" dirty="0" smtClean="0"/>
              <a:t>courses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23528" y="32011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Placement communautaire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860032" y="40811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Prévisualisation </a:t>
            </a:r>
            <a:r>
              <a:rPr lang="fr-FR" dirty="0"/>
              <a:t>d’itinéraires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6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orn Addict" pitchFamily="2" charset="0"/>
              </a:rPr>
              <a:t>Contexte</a:t>
            </a:r>
            <a:endParaRPr lang="fr-FR" dirty="0">
              <a:latin typeface="Born Addict" pitchFamily="2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572000" y="1772816"/>
            <a:ext cx="0" cy="4752528"/>
          </a:xfrm>
          <a:prstGeom prst="line">
            <a:avLst/>
          </a:prstGeom>
          <a:ln w="38100">
            <a:solidFill>
              <a:srgbClr val="94D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/>
          <p:cNvSpPr txBox="1">
            <a:spLocks/>
          </p:cNvSpPr>
          <p:nvPr/>
        </p:nvSpPr>
        <p:spPr>
          <a:xfrm>
            <a:off x="-252536" y="1609149"/>
            <a:ext cx="5112568" cy="8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97DCFB"/>
                </a:solidFill>
                <a:latin typeface="Born Addict" pitchFamily="2" charset="0"/>
              </a:rPr>
              <a:t>Application</a:t>
            </a:r>
            <a:endParaRPr lang="fr-FR" sz="28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4409791" y="1609149"/>
            <a:ext cx="5112568" cy="8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97DCFB"/>
                </a:solidFill>
                <a:latin typeface="Born Addict" pitchFamily="2" charset="0"/>
              </a:rPr>
              <a:t>Site web</a:t>
            </a:r>
            <a:endParaRPr lang="fr-FR" sz="28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3528" y="26369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Gestion listes de courses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889252" y="35704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Impression d’itinéraire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30908" y="356529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accent6"/>
                </a:solidFill>
              </a:rPr>
              <a:t>Placement des articles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27584" y="38086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FF0000"/>
                </a:solidFill>
              </a:rPr>
              <a:t>Gestion des articles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3532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accent6"/>
                </a:solidFill>
              </a:rPr>
              <a:t>Scanner un article pour obtenir des informations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3528" y="496552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accent6"/>
                </a:solidFill>
              </a:rPr>
              <a:t>Itinéraire intelligent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889252" y="263177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Gestion des listes de courses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889252" y="30628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Impression listes de </a:t>
            </a:r>
            <a:r>
              <a:rPr lang="fr-FR" dirty="0" smtClean="0"/>
              <a:t>courses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23528" y="32011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FF0000"/>
                </a:solidFill>
              </a:rPr>
              <a:t>Placement communautaire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60032" y="40811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FF0000"/>
                </a:solidFill>
              </a:rPr>
              <a:t>Prévisualisation </a:t>
            </a:r>
            <a:r>
              <a:rPr lang="fr-FR" dirty="0">
                <a:solidFill>
                  <a:srgbClr val="FF0000"/>
                </a:solidFill>
              </a:rPr>
              <a:t>d’itinéraires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2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orn Addict" pitchFamily="2" charset="0"/>
              </a:rPr>
              <a:t>Contexte</a:t>
            </a:r>
            <a:endParaRPr lang="fr-FR" dirty="0">
              <a:latin typeface="Born Addict" pitchFamily="2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572000" y="1772816"/>
            <a:ext cx="0" cy="4752528"/>
          </a:xfrm>
          <a:prstGeom prst="line">
            <a:avLst/>
          </a:prstGeom>
          <a:ln w="38100">
            <a:solidFill>
              <a:srgbClr val="94D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/>
          <p:cNvSpPr txBox="1">
            <a:spLocks/>
          </p:cNvSpPr>
          <p:nvPr/>
        </p:nvSpPr>
        <p:spPr>
          <a:xfrm>
            <a:off x="-252536" y="1609149"/>
            <a:ext cx="5112568" cy="8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97DCFB"/>
                </a:solidFill>
                <a:latin typeface="Born Addict" pitchFamily="2" charset="0"/>
              </a:rPr>
              <a:t>Application</a:t>
            </a:r>
            <a:endParaRPr lang="fr-FR" sz="28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4409791" y="1609149"/>
            <a:ext cx="5112568" cy="88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97DCFB"/>
                </a:solidFill>
                <a:latin typeface="Born Addict" pitchFamily="2" charset="0"/>
              </a:rPr>
              <a:t>Site web</a:t>
            </a:r>
            <a:endParaRPr lang="fr-FR" sz="2800" dirty="0">
              <a:solidFill>
                <a:srgbClr val="97DCFB"/>
              </a:solidFill>
              <a:latin typeface="Born Addict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3528" y="26369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Gestion listes de courses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23528" y="397042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Scan’Libre &amp; Paiement rapide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3528" y="459602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( Itinéraire intelligent optimisé pour un gain de temps )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889252" y="263177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Gestion des listes de courses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889252" y="30628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Impression listes de </a:t>
            </a:r>
            <a:r>
              <a:rPr lang="fr-FR" dirty="0" smtClean="0"/>
              <a:t>courses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23528" y="320110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Placement des articles automatique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924896" y="352943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Aide aux choix optimaux des magasins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444480" y="492092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00B050"/>
                </a:solidFill>
              </a:rPr>
              <a:t>Prix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444480" y="458331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00B050"/>
                </a:solidFill>
              </a:rPr>
              <a:t>Distance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44480" y="429225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00B050"/>
                </a:solidFill>
              </a:rPr>
              <a:t>Magasins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444480" y="523925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00B050"/>
                </a:solidFill>
              </a:rPr>
              <a:t>Articles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2" y="4033682"/>
            <a:ext cx="3227434" cy="2769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5" y="3784299"/>
            <a:ext cx="3330879" cy="2947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07" y="1302759"/>
            <a:ext cx="2804786" cy="248153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Technologies</a:t>
            </a:r>
            <a:endParaRPr lang="fr-FR" dirty="0">
              <a:latin typeface="Born Addict" pitchFamily="2" charset="0"/>
            </a:endParaRPr>
          </a:p>
        </p:txBody>
      </p:sp>
      <p:cxnSp>
        <p:nvCxnSpPr>
          <p:cNvPr id="16" name="Connecteur droit avec flèche 15"/>
          <p:cNvCxnSpPr>
            <a:stCxn id="6" idx="3"/>
          </p:cNvCxnSpPr>
          <p:nvPr/>
        </p:nvCxnSpPr>
        <p:spPr>
          <a:xfrm>
            <a:off x="5974393" y="2543529"/>
            <a:ext cx="1189895" cy="1240770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1"/>
          </p:cNvCxnSpPr>
          <p:nvPr/>
        </p:nvCxnSpPr>
        <p:spPr>
          <a:xfrm flipH="1">
            <a:off x="1907704" y="2543529"/>
            <a:ext cx="1261903" cy="1240769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22251" y="4726005"/>
            <a:ext cx="477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Born Addict" pitchFamily="2" charset="0"/>
              </a:rPr>
              <a:t>Communication </a:t>
            </a:r>
            <a:r>
              <a:rPr lang="fr-FR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Born Addict" pitchFamily="2" charset="0"/>
              </a:rPr>
              <a:t>Protocole  </a:t>
            </a:r>
            <a:r>
              <a:rPr lang="fr-FR" sz="2800" dirty="0" smtClean="0"/>
              <a:t>-&gt;</a:t>
            </a:r>
            <a:r>
              <a:rPr lang="fr-FR" sz="2800" dirty="0" smtClean="0">
                <a:latin typeface="Born Addict" pitchFamily="2" charset="0"/>
              </a:rPr>
              <a:t>  TCP</a:t>
            </a:r>
            <a:r>
              <a:rPr lang="fr-FR" sz="2800" dirty="0" smtClean="0"/>
              <a:t>/</a:t>
            </a:r>
            <a:r>
              <a:rPr lang="fr-FR" sz="2800" dirty="0" smtClean="0">
                <a:latin typeface="Born Addict" pitchFamily="2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Born Addict" pitchFamily="2" charset="0"/>
              </a:rPr>
              <a:t>Format </a:t>
            </a:r>
            <a:r>
              <a:rPr lang="fr-FR" sz="2800" dirty="0" smtClean="0"/>
              <a:t>-&gt;</a:t>
            </a:r>
            <a:r>
              <a:rPr lang="fr-FR" sz="2800" dirty="0" smtClean="0">
                <a:latin typeface="Born Addict" pitchFamily="2" charset="0"/>
              </a:rPr>
              <a:t> JSON </a:t>
            </a:r>
            <a:endParaRPr lang="fr-FR" sz="2800" dirty="0">
              <a:latin typeface="Born Addict" pitchFamily="2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792319" y="27182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rn Addict" pitchFamily="2" charset="0"/>
              </a:rPr>
              <a:t>K.O</a:t>
            </a:r>
            <a:endParaRPr lang="fr-FR" sz="2800" dirty="0">
              <a:solidFill>
                <a:srgbClr val="FF0000"/>
              </a:solidFill>
              <a:latin typeface="Born Addict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571076" y="270633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50"/>
                </a:solidFill>
                <a:latin typeface="Born Addict" pitchFamily="2" charset="0"/>
              </a:rPr>
              <a:t>OK</a:t>
            </a:r>
            <a:endParaRPr lang="fr-FR" sz="2800" dirty="0">
              <a:solidFill>
                <a:srgbClr val="00B050"/>
              </a:solidFill>
              <a:latin typeface="Born Addict" pitchFamily="2" charset="0"/>
            </a:endParaRPr>
          </a:p>
        </p:txBody>
      </p:sp>
      <p:sp>
        <p:nvSpPr>
          <p:cNvPr id="28" name="Multiplier 27"/>
          <p:cNvSpPr/>
          <p:nvPr/>
        </p:nvSpPr>
        <p:spPr>
          <a:xfrm>
            <a:off x="5796136" y="5170801"/>
            <a:ext cx="1819056" cy="4427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546767" y="3163914"/>
            <a:ext cx="2050465" cy="70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2" y="4033682"/>
            <a:ext cx="3227434" cy="2769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5" y="3784299"/>
            <a:ext cx="3330879" cy="2947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07" y="1302759"/>
            <a:ext cx="2804786" cy="248153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Technologies</a:t>
            </a:r>
            <a:endParaRPr lang="fr-FR" dirty="0">
              <a:latin typeface="Born Addict" pitchFamily="2" charset="0"/>
            </a:endParaRPr>
          </a:p>
        </p:txBody>
      </p:sp>
      <p:cxnSp>
        <p:nvCxnSpPr>
          <p:cNvPr id="16" name="Connecteur droit avec flèche 15"/>
          <p:cNvCxnSpPr>
            <a:stCxn id="6" idx="3"/>
          </p:cNvCxnSpPr>
          <p:nvPr/>
        </p:nvCxnSpPr>
        <p:spPr>
          <a:xfrm>
            <a:off x="5974393" y="2543529"/>
            <a:ext cx="1189895" cy="1240770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1"/>
          </p:cNvCxnSpPr>
          <p:nvPr/>
        </p:nvCxnSpPr>
        <p:spPr>
          <a:xfrm flipH="1">
            <a:off x="1907704" y="2543529"/>
            <a:ext cx="1261903" cy="1240769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22251" y="4726005"/>
            <a:ext cx="477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Born Addict" pitchFamily="2" charset="0"/>
              </a:rPr>
              <a:t>Communication </a:t>
            </a:r>
            <a:r>
              <a:rPr lang="fr-FR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Born Addict" pitchFamily="2" charset="0"/>
              </a:rPr>
              <a:t>Protocole  </a:t>
            </a:r>
            <a:r>
              <a:rPr lang="fr-FR" sz="2800" dirty="0" smtClean="0"/>
              <a:t>-&gt;</a:t>
            </a:r>
            <a:r>
              <a:rPr lang="fr-FR" sz="2800" dirty="0" smtClean="0">
                <a:latin typeface="Born Addict" pitchFamily="2" charset="0"/>
              </a:rPr>
              <a:t>  </a:t>
            </a:r>
            <a:r>
              <a:rPr lang="fr-FR" sz="2800" dirty="0" smtClean="0">
                <a:solidFill>
                  <a:srgbClr val="00B050"/>
                </a:solidFill>
                <a:latin typeface="Born Addict" pitchFamily="2" charset="0"/>
              </a:rPr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Born Addict" pitchFamily="2" charset="0"/>
              </a:rPr>
              <a:t>Format </a:t>
            </a:r>
            <a:r>
              <a:rPr lang="fr-FR" sz="2800" dirty="0" smtClean="0"/>
              <a:t>-&gt;</a:t>
            </a:r>
            <a:r>
              <a:rPr lang="fr-FR" sz="2800" dirty="0" smtClean="0">
                <a:latin typeface="Born Addict" pitchFamily="2" charset="0"/>
              </a:rPr>
              <a:t> JSON </a:t>
            </a:r>
            <a:endParaRPr lang="fr-FR" sz="2800" dirty="0">
              <a:latin typeface="Born Addict" pitchFamily="2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792319" y="271821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50"/>
                </a:solidFill>
                <a:latin typeface="Born Addict" pitchFamily="2" charset="0"/>
              </a:rPr>
              <a:t>OK</a:t>
            </a:r>
            <a:endParaRPr lang="fr-FR" sz="2800" dirty="0">
              <a:solidFill>
                <a:srgbClr val="00B050"/>
              </a:solidFill>
              <a:latin typeface="Born Addict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571076" y="270633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50"/>
                </a:solidFill>
                <a:latin typeface="Born Addict" pitchFamily="2" charset="0"/>
              </a:rPr>
              <a:t>OK</a:t>
            </a:r>
            <a:endParaRPr lang="fr-FR" sz="2800" dirty="0">
              <a:solidFill>
                <a:srgbClr val="00B050"/>
              </a:solidFill>
              <a:latin typeface="Born Addi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Site web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1471614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Creation d’une liste de courses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8784" y="1853092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Modifications de la liste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8784" y="223931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Recherche d’article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8784" y="262649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Ajout d’articles a la liste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8820" y="2995828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Modifications </a:t>
            </a:r>
            <a:r>
              <a:rPr lang="fr-FR" dirty="0" err="1" smtClean="0">
                <a:latin typeface="Born Addict" pitchFamily="2" charset="0"/>
              </a:rPr>
              <a:t>quantites</a:t>
            </a:r>
            <a:endParaRPr lang="fr-FR" dirty="0">
              <a:latin typeface="Born Addict" pitchFamily="2" charset="0"/>
            </a:endParaRPr>
          </a:p>
        </p:txBody>
      </p:sp>
      <p:pic>
        <p:nvPicPr>
          <p:cNvPr id="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53134"/>
            <a:ext cx="3227434" cy="2769642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15192"/>
            <a:ext cx="2804786" cy="2481539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3707904" y="5099111"/>
            <a:ext cx="2487612" cy="0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orn Addict" pitchFamily="2" charset="0"/>
              </a:rPr>
              <a:t>Site web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5088" y="137212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Gestion des </a:t>
            </a:r>
            <a:r>
              <a:rPr lang="fr-FR" dirty="0" err="1" smtClean="0">
                <a:latin typeface="Born Addict" pitchFamily="2" charset="0"/>
              </a:rPr>
              <a:t>resultats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9372" y="1864182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Choix distance et liste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5088" y="2371962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Born Addict" pitchFamily="2" charset="0"/>
              </a:rPr>
              <a:t>Affichage des informations</a:t>
            </a:r>
            <a:endParaRPr lang="fr-FR" dirty="0">
              <a:latin typeface="Born Addict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83568" y="2779502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Mon magasin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83568" y="3116568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Nombre d’articles disponibles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19688" y="3148834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Prix de la facture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19688" y="2747236"/>
            <a:ext cx="52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94DAF0"/>
                </a:solidFill>
                <a:latin typeface="Born Addict" pitchFamily="2" charset="0"/>
              </a:rPr>
              <a:t>Articles non disponibles</a:t>
            </a:r>
            <a:endParaRPr lang="fr-FR" dirty="0">
              <a:solidFill>
                <a:srgbClr val="94DAF0"/>
              </a:solidFill>
              <a:latin typeface="Born Addict" pitchFamily="2" charset="0"/>
            </a:endParaRPr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53134"/>
            <a:ext cx="3227434" cy="2769642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15192"/>
            <a:ext cx="2804786" cy="2481539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3707904" y="5099111"/>
            <a:ext cx="2487612" cy="0"/>
          </a:xfrm>
          <a:prstGeom prst="straightConnector1">
            <a:avLst/>
          </a:prstGeom>
          <a:ln w="76200">
            <a:solidFill>
              <a:srgbClr val="94DA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428</Words>
  <Application>Microsoft Office PowerPoint</Application>
  <PresentationFormat>Affichage à l'écran (4:3)</PresentationFormat>
  <Paragraphs>151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Caddy’Hop</vt:lpstr>
      <vt:lpstr>Contexte</vt:lpstr>
      <vt:lpstr>Contexte</vt:lpstr>
      <vt:lpstr>Contexte</vt:lpstr>
      <vt:lpstr>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Caddy’Hop</dc:title>
  <dc:creator>Jonathan</dc:creator>
  <cp:lastModifiedBy>Jonathan</cp:lastModifiedBy>
  <cp:revision>31</cp:revision>
  <dcterms:created xsi:type="dcterms:W3CDTF">2016-06-16T12:37:19Z</dcterms:created>
  <dcterms:modified xsi:type="dcterms:W3CDTF">2016-06-17T13:05:52Z</dcterms:modified>
</cp:coreProperties>
</file>