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sldIdLst>
    <p:sldId id="256" r:id="rId2"/>
    <p:sldId id="263" r:id="rId3"/>
    <p:sldId id="258" r:id="rId4"/>
    <p:sldId id="262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FACF3-BB6B-4109-1304-668DFE21B035}" v="89" dt="2023-08-02T19:57:11.671"/>
    <p1510:client id="{2C436F99-3FEB-1D0F-37A9-8764787F9522}" v="47" dt="2023-08-02T22:15:35.367"/>
    <p1510:client id="{4D77EAD0-0F58-55AD-3495-3FAB4C2716CC}" v="16" dt="2023-08-02T19:12:08.502"/>
    <p1510:client id="{52619A09-3834-7DF7-3F71-CF7D9DFC4D92}" v="12" dt="2023-08-02T01:45:13.168"/>
    <p1510:client id="{5CE0A1A4-908C-40D9-A299-6AD1AB0E26AA}" v="430" dt="2023-03-30T20:55:13.230"/>
    <p1510:client id="{687729B5-ED6B-C098-766E-3C8BCB9959C1}" v="77" dt="2023-03-30T19:20:56.457"/>
    <p1510:client id="{85283260-6B04-EDB4-04CE-C60A2C3A9878}" v="7" dt="2023-03-30T20:54:22.218"/>
    <p1510:client id="{AAA33A51-55CC-4E62-6A3A-C7B946B460B6}" v="4" dt="2023-08-02T23:15:35.056"/>
    <p1510:client id="{B071D7FA-41EE-4B3A-9FF1-32E15057A94A}" v="24" dt="2023-08-02T17:25:54.419"/>
    <p1510:client id="{E4DCD63E-55C0-9646-96E5-DDEECC81A4CC}" v="17" dt="2023-08-02T17:41:28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71CC26-395B-4B05-B5E5-621677501A8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6FCBBD-38ED-4B97-AEE3-ED7EC78283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 Light" panose="020F0302020204030204"/>
            </a:rPr>
            <a:t>Backend: </a:t>
          </a:r>
          <a:r>
            <a:rPr lang="en-US" b="0">
              <a:latin typeface="Calibri Light" panose="020F0302020204030204"/>
            </a:rPr>
            <a:t>Used Django, a high level open-source web framework written in Python, for building web applications</a:t>
          </a:r>
          <a:endParaRPr lang="en-US" b="0"/>
        </a:p>
      </dgm:t>
    </dgm:pt>
    <dgm:pt modelId="{8FB2D4A8-7236-4E75-8A93-56194D4C7CC6}" type="parTrans" cxnId="{86547338-18F6-411B-A5BE-973F60FB9FE8}">
      <dgm:prSet/>
      <dgm:spPr/>
      <dgm:t>
        <a:bodyPr/>
        <a:lstStyle/>
        <a:p>
          <a:endParaRPr lang="en-US"/>
        </a:p>
      </dgm:t>
    </dgm:pt>
    <dgm:pt modelId="{DD26D736-30CE-4852-9EFC-3B507306041D}" type="sibTrans" cxnId="{86547338-18F6-411B-A5BE-973F60FB9FE8}">
      <dgm:prSet/>
      <dgm:spPr/>
      <dgm:t>
        <a:bodyPr/>
        <a:lstStyle/>
        <a:p>
          <a:endParaRPr lang="en-US"/>
        </a:p>
      </dgm:t>
    </dgm:pt>
    <dgm:pt modelId="{E446736E-5D4D-45A0-92EE-EE95EEA25592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1">
              <a:latin typeface="Calibri Light" panose="020F0302020204030204"/>
            </a:rPr>
            <a:t>Frontend: </a:t>
          </a:r>
          <a:r>
            <a:rPr lang="en-US" b="0">
              <a:latin typeface="Calibri Light" panose="020F0302020204030204"/>
            </a:rPr>
            <a:t>HTML, BootStrap, and Tailwind CSS for styling (changing </a:t>
          </a:r>
          <a:r>
            <a:rPr lang="en-US" b="0" err="1">
              <a:latin typeface="Calibri Light" panose="020F0302020204030204"/>
            </a:rPr>
            <a:t>colours</a:t>
          </a:r>
          <a:r>
            <a:rPr lang="en-US" b="0">
              <a:latin typeface="Calibri Light" panose="020F0302020204030204"/>
            </a:rPr>
            <a:t>/fonts, adding pictures and formatting, adding menus, etc.)</a:t>
          </a:r>
          <a:endParaRPr lang="en-US" b="0"/>
        </a:p>
      </dgm:t>
    </dgm:pt>
    <dgm:pt modelId="{148F1A57-C64B-4219-B8A5-66869D624003}" type="parTrans" cxnId="{06A6F162-E503-4561-93DA-2C281947EFB5}">
      <dgm:prSet/>
      <dgm:spPr/>
      <dgm:t>
        <a:bodyPr/>
        <a:lstStyle/>
        <a:p>
          <a:endParaRPr lang="en-US"/>
        </a:p>
      </dgm:t>
    </dgm:pt>
    <dgm:pt modelId="{92B8AD56-3E4E-4CE0-9CC2-F20AB96281EF}" type="sibTrans" cxnId="{06A6F162-E503-4561-93DA-2C281947EFB5}">
      <dgm:prSet/>
      <dgm:spPr/>
      <dgm:t>
        <a:bodyPr/>
        <a:lstStyle/>
        <a:p>
          <a:endParaRPr lang="en-US"/>
        </a:p>
      </dgm:t>
    </dgm:pt>
    <dgm:pt modelId="{A4B42B7E-C068-4C82-A7A2-8BF84992651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 Light" panose="020F0302020204030204"/>
            </a:rPr>
            <a:t>Collaborated using </a:t>
          </a:r>
          <a:r>
            <a:rPr lang="en-US" b="1" err="1">
              <a:latin typeface="Calibri Light" panose="020F0302020204030204"/>
            </a:rPr>
            <a:t>Github</a:t>
          </a:r>
          <a:endParaRPr lang="en-US" b="1" err="1"/>
        </a:p>
      </dgm:t>
    </dgm:pt>
    <dgm:pt modelId="{CC3336B7-5E6E-42CB-BF08-7B3673C2C281}" type="parTrans" cxnId="{C8F37FE1-1340-4043-ACE8-AFFF0AA26536}">
      <dgm:prSet/>
      <dgm:spPr/>
      <dgm:t>
        <a:bodyPr/>
        <a:lstStyle/>
        <a:p>
          <a:endParaRPr lang="en-US"/>
        </a:p>
      </dgm:t>
    </dgm:pt>
    <dgm:pt modelId="{1D7B6B3A-8017-49B7-8A2F-34C3E10E5559}" type="sibTrans" cxnId="{C8F37FE1-1340-4043-ACE8-AFFF0AA26536}">
      <dgm:prSet/>
      <dgm:spPr/>
      <dgm:t>
        <a:bodyPr/>
        <a:lstStyle/>
        <a:p>
          <a:endParaRPr lang="en-US"/>
        </a:p>
      </dgm:t>
    </dgm:pt>
    <dgm:pt modelId="{6A25824E-486A-406E-A680-47AF7E271FBB}" type="pres">
      <dgm:prSet presAssocID="{0F71CC26-395B-4B05-B5E5-621677501A8B}" presName="root" presStyleCnt="0">
        <dgm:presLayoutVars>
          <dgm:dir/>
          <dgm:resizeHandles val="exact"/>
        </dgm:presLayoutVars>
      </dgm:prSet>
      <dgm:spPr/>
    </dgm:pt>
    <dgm:pt modelId="{65C3A856-84DD-4469-9F1A-34AC8B86FB20}" type="pres">
      <dgm:prSet presAssocID="{B36FCBBD-38ED-4B97-AEE3-ED7EC782835E}" presName="compNode" presStyleCnt="0"/>
      <dgm:spPr/>
    </dgm:pt>
    <dgm:pt modelId="{E93ADADC-C5FF-485B-9B11-062199452DA3}" type="pres">
      <dgm:prSet presAssocID="{B36FCBBD-38ED-4B97-AEE3-ED7EC782835E}" presName="bgRect" presStyleLbl="bgShp" presStyleIdx="0" presStyleCnt="3"/>
      <dgm:spPr/>
    </dgm:pt>
    <dgm:pt modelId="{1BC45B02-F80F-44FA-B2F3-555E2793027D}" type="pres">
      <dgm:prSet presAssocID="{B36FCBBD-38ED-4B97-AEE3-ED7EC78283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6660E00-1705-438B-97E9-CDED644AB25A}" type="pres">
      <dgm:prSet presAssocID="{B36FCBBD-38ED-4B97-AEE3-ED7EC782835E}" presName="spaceRect" presStyleCnt="0"/>
      <dgm:spPr/>
    </dgm:pt>
    <dgm:pt modelId="{A4A1B42D-C296-4274-A498-D28C486F2196}" type="pres">
      <dgm:prSet presAssocID="{B36FCBBD-38ED-4B97-AEE3-ED7EC782835E}" presName="parTx" presStyleLbl="revTx" presStyleIdx="0" presStyleCnt="3">
        <dgm:presLayoutVars>
          <dgm:chMax val="0"/>
          <dgm:chPref val="0"/>
        </dgm:presLayoutVars>
      </dgm:prSet>
      <dgm:spPr/>
    </dgm:pt>
    <dgm:pt modelId="{5235D56B-DF85-45D9-8071-15A830B4E5F1}" type="pres">
      <dgm:prSet presAssocID="{DD26D736-30CE-4852-9EFC-3B507306041D}" presName="sibTrans" presStyleCnt="0"/>
      <dgm:spPr/>
    </dgm:pt>
    <dgm:pt modelId="{E2BC6E53-0163-4463-862D-00B73CA350CC}" type="pres">
      <dgm:prSet presAssocID="{E446736E-5D4D-45A0-92EE-EE95EEA25592}" presName="compNode" presStyleCnt="0"/>
      <dgm:spPr/>
    </dgm:pt>
    <dgm:pt modelId="{55174D83-F952-4ADF-B998-0A88486509B1}" type="pres">
      <dgm:prSet presAssocID="{E446736E-5D4D-45A0-92EE-EE95EEA25592}" presName="bgRect" presStyleLbl="bgShp" presStyleIdx="1" presStyleCnt="3"/>
      <dgm:spPr/>
    </dgm:pt>
    <dgm:pt modelId="{0D66926A-E857-4D19-A37B-4E0000BA72DF}" type="pres">
      <dgm:prSet presAssocID="{E446736E-5D4D-45A0-92EE-EE95EEA255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191177D-B9A8-4093-99A4-C2DA6943B63D}" type="pres">
      <dgm:prSet presAssocID="{E446736E-5D4D-45A0-92EE-EE95EEA25592}" presName="spaceRect" presStyleCnt="0"/>
      <dgm:spPr/>
    </dgm:pt>
    <dgm:pt modelId="{16089CF0-6CDC-4C2B-99FE-AA9F9ECDB733}" type="pres">
      <dgm:prSet presAssocID="{E446736E-5D4D-45A0-92EE-EE95EEA25592}" presName="parTx" presStyleLbl="revTx" presStyleIdx="1" presStyleCnt="3">
        <dgm:presLayoutVars>
          <dgm:chMax val="0"/>
          <dgm:chPref val="0"/>
        </dgm:presLayoutVars>
      </dgm:prSet>
      <dgm:spPr/>
    </dgm:pt>
    <dgm:pt modelId="{53825D79-EDD7-4567-B303-D17E4BD5E2C4}" type="pres">
      <dgm:prSet presAssocID="{92B8AD56-3E4E-4CE0-9CC2-F20AB96281EF}" presName="sibTrans" presStyleCnt="0"/>
      <dgm:spPr/>
    </dgm:pt>
    <dgm:pt modelId="{BEA2F0E5-FED7-48B0-BBA9-05093F05AF7F}" type="pres">
      <dgm:prSet presAssocID="{A4B42B7E-C068-4C82-A7A2-8BF849926518}" presName="compNode" presStyleCnt="0"/>
      <dgm:spPr/>
    </dgm:pt>
    <dgm:pt modelId="{02751676-D7B7-4941-A7E6-92FB6DC83D27}" type="pres">
      <dgm:prSet presAssocID="{A4B42B7E-C068-4C82-A7A2-8BF849926518}" presName="bgRect" presStyleLbl="bgShp" presStyleIdx="2" presStyleCnt="3"/>
      <dgm:spPr/>
    </dgm:pt>
    <dgm:pt modelId="{B91C7DC3-78EB-4042-9295-3EEDFC09B503}" type="pres">
      <dgm:prSet presAssocID="{A4B42B7E-C068-4C82-A7A2-8BF8499265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0ABD367A-D65F-4BF1-831D-AB64F00F5661}" type="pres">
      <dgm:prSet presAssocID="{A4B42B7E-C068-4C82-A7A2-8BF849926518}" presName="spaceRect" presStyleCnt="0"/>
      <dgm:spPr/>
    </dgm:pt>
    <dgm:pt modelId="{236736CB-F4E5-4824-9DF2-18883C55B9D4}" type="pres">
      <dgm:prSet presAssocID="{A4B42B7E-C068-4C82-A7A2-8BF8499265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619E62C-B545-46A7-99BC-8A476410E834}" type="presOf" srcId="{A4B42B7E-C068-4C82-A7A2-8BF849926518}" destId="{236736CB-F4E5-4824-9DF2-18883C55B9D4}" srcOrd="0" destOrd="0" presId="urn:microsoft.com/office/officeart/2018/2/layout/IconVerticalSolidList"/>
    <dgm:cxn modelId="{86547338-18F6-411B-A5BE-973F60FB9FE8}" srcId="{0F71CC26-395B-4B05-B5E5-621677501A8B}" destId="{B36FCBBD-38ED-4B97-AEE3-ED7EC782835E}" srcOrd="0" destOrd="0" parTransId="{8FB2D4A8-7236-4E75-8A93-56194D4C7CC6}" sibTransId="{DD26D736-30CE-4852-9EFC-3B507306041D}"/>
    <dgm:cxn modelId="{06A6F162-E503-4561-93DA-2C281947EFB5}" srcId="{0F71CC26-395B-4B05-B5E5-621677501A8B}" destId="{E446736E-5D4D-45A0-92EE-EE95EEA25592}" srcOrd="1" destOrd="0" parTransId="{148F1A57-C64B-4219-B8A5-66869D624003}" sibTransId="{92B8AD56-3E4E-4CE0-9CC2-F20AB96281EF}"/>
    <dgm:cxn modelId="{225BE1C4-A8D3-43B2-B0C7-1D4259135C3D}" type="presOf" srcId="{0F71CC26-395B-4B05-B5E5-621677501A8B}" destId="{6A25824E-486A-406E-A680-47AF7E271FBB}" srcOrd="0" destOrd="0" presId="urn:microsoft.com/office/officeart/2018/2/layout/IconVerticalSolidList"/>
    <dgm:cxn modelId="{C71210D1-B6CE-44F6-8698-216BCA881ADF}" type="presOf" srcId="{B36FCBBD-38ED-4B97-AEE3-ED7EC782835E}" destId="{A4A1B42D-C296-4274-A498-D28C486F2196}" srcOrd="0" destOrd="0" presId="urn:microsoft.com/office/officeart/2018/2/layout/IconVerticalSolidList"/>
    <dgm:cxn modelId="{C8F37FE1-1340-4043-ACE8-AFFF0AA26536}" srcId="{0F71CC26-395B-4B05-B5E5-621677501A8B}" destId="{A4B42B7E-C068-4C82-A7A2-8BF849926518}" srcOrd="2" destOrd="0" parTransId="{CC3336B7-5E6E-42CB-BF08-7B3673C2C281}" sibTransId="{1D7B6B3A-8017-49B7-8A2F-34C3E10E5559}"/>
    <dgm:cxn modelId="{E84B0AE4-C943-48CE-8AE6-ADD9C2D19041}" type="presOf" srcId="{E446736E-5D4D-45A0-92EE-EE95EEA25592}" destId="{16089CF0-6CDC-4C2B-99FE-AA9F9ECDB733}" srcOrd="0" destOrd="0" presId="urn:microsoft.com/office/officeart/2018/2/layout/IconVerticalSolidList"/>
    <dgm:cxn modelId="{A714C820-B4DA-4CC9-937F-6E41F6B819EF}" type="presParOf" srcId="{6A25824E-486A-406E-A680-47AF7E271FBB}" destId="{65C3A856-84DD-4469-9F1A-34AC8B86FB20}" srcOrd="0" destOrd="0" presId="urn:microsoft.com/office/officeart/2018/2/layout/IconVerticalSolidList"/>
    <dgm:cxn modelId="{86521C5E-7DD3-4078-9BE1-750264551668}" type="presParOf" srcId="{65C3A856-84DD-4469-9F1A-34AC8B86FB20}" destId="{E93ADADC-C5FF-485B-9B11-062199452DA3}" srcOrd="0" destOrd="0" presId="urn:microsoft.com/office/officeart/2018/2/layout/IconVerticalSolidList"/>
    <dgm:cxn modelId="{F3C185D5-030C-4FE8-A901-3E00E2F8358B}" type="presParOf" srcId="{65C3A856-84DD-4469-9F1A-34AC8B86FB20}" destId="{1BC45B02-F80F-44FA-B2F3-555E2793027D}" srcOrd="1" destOrd="0" presId="urn:microsoft.com/office/officeart/2018/2/layout/IconVerticalSolidList"/>
    <dgm:cxn modelId="{1BABB158-DC2E-4C73-819D-128F5207A2AD}" type="presParOf" srcId="{65C3A856-84DD-4469-9F1A-34AC8B86FB20}" destId="{26660E00-1705-438B-97E9-CDED644AB25A}" srcOrd="2" destOrd="0" presId="urn:microsoft.com/office/officeart/2018/2/layout/IconVerticalSolidList"/>
    <dgm:cxn modelId="{BBD89855-1F60-4456-BC40-567224D502AB}" type="presParOf" srcId="{65C3A856-84DD-4469-9F1A-34AC8B86FB20}" destId="{A4A1B42D-C296-4274-A498-D28C486F2196}" srcOrd="3" destOrd="0" presId="urn:microsoft.com/office/officeart/2018/2/layout/IconVerticalSolidList"/>
    <dgm:cxn modelId="{89B77C82-4A0A-408A-BBF7-6CF1A244DDBC}" type="presParOf" srcId="{6A25824E-486A-406E-A680-47AF7E271FBB}" destId="{5235D56B-DF85-45D9-8071-15A830B4E5F1}" srcOrd="1" destOrd="0" presId="urn:microsoft.com/office/officeart/2018/2/layout/IconVerticalSolidList"/>
    <dgm:cxn modelId="{BF00F39F-000D-485A-9AC0-110F73962786}" type="presParOf" srcId="{6A25824E-486A-406E-A680-47AF7E271FBB}" destId="{E2BC6E53-0163-4463-862D-00B73CA350CC}" srcOrd="2" destOrd="0" presId="urn:microsoft.com/office/officeart/2018/2/layout/IconVerticalSolidList"/>
    <dgm:cxn modelId="{BBBDE3D7-5FEF-4DFB-88BF-35CB0F94C07B}" type="presParOf" srcId="{E2BC6E53-0163-4463-862D-00B73CA350CC}" destId="{55174D83-F952-4ADF-B998-0A88486509B1}" srcOrd="0" destOrd="0" presId="urn:microsoft.com/office/officeart/2018/2/layout/IconVerticalSolidList"/>
    <dgm:cxn modelId="{79B5C86E-9FB8-4C72-8579-97C2D6D45AA9}" type="presParOf" srcId="{E2BC6E53-0163-4463-862D-00B73CA350CC}" destId="{0D66926A-E857-4D19-A37B-4E0000BA72DF}" srcOrd="1" destOrd="0" presId="urn:microsoft.com/office/officeart/2018/2/layout/IconVerticalSolidList"/>
    <dgm:cxn modelId="{8919033E-CBD0-4803-9547-8BF84AA5D0A5}" type="presParOf" srcId="{E2BC6E53-0163-4463-862D-00B73CA350CC}" destId="{C191177D-B9A8-4093-99A4-C2DA6943B63D}" srcOrd="2" destOrd="0" presId="urn:microsoft.com/office/officeart/2018/2/layout/IconVerticalSolidList"/>
    <dgm:cxn modelId="{CF91083A-EE78-4A32-9E10-45B7F7248604}" type="presParOf" srcId="{E2BC6E53-0163-4463-862D-00B73CA350CC}" destId="{16089CF0-6CDC-4C2B-99FE-AA9F9ECDB733}" srcOrd="3" destOrd="0" presId="urn:microsoft.com/office/officeart/2018/2/layout/IconVerticalSolidList"/>
    <dgm:cxn modelId="{763CBF9F-3718-4E79-B77E-C116F785BCAE}" type="presParOf" srcId="{6A25824E-486A-406E-A680-47AF7E271FBB}" destId="{53825D79-EDD7-4567-B303-D17E4BD5E2C4}" srcOrd="3" destOrd="0" presId="urn:microsoft.com/office/officeart/2018/2/layout/IconVerticalSolidList"/>
    <dgm:cxn modelId="{DC3F3E3B-E1AB-4BDB-BDDA-0875FF340F2C}" type="presParOf" srcId="{6A25824E-486A-406E-A680-47AF7E271FBB}" destId="{BEA2F0E5-FED7-48B0-BBA9-05093F05AF7F}" srcOrd="4" destOrd="0" presId="urn:microsoft.com/office/officeart/2018/2/layout/IconVerticalSolidList"/>
    <dgm:cxn modelId="{3E80C04C-783D-4CA5-A5CB-0D9D1AEA56F2}" type="presParOf" srcId="{BEA2F0E5-FED7-48B0-BBA9-05093F05AF7F}" destId="{02751676-D7B7-4941-A7E6-92FB6DC83D27}" srcOrd="0" destOrd="0" presId="urn:microsoft.com/office/officeart/2018/2/layout/IconVerticalSolidList"/>
    <dgm:cxn modelId="{9129CD88-6E07-4301-AEFD-89A7925E1000}" type="presParOf" srcId="{BEA2F0E5-FED7-48B0-BBA9-05093F05AF7F}" destId="{B91C7DC3-78EB-4042-9295-3EEDFC09B503}" srcOrd="1" destOrd="0" presId="urn:microsoft.com/office/officeart/2018/2/layout/IconVerticalSolidList"/>
    <dgm:cxn modelId="{7FA0C445-226D-44EF-B5F4-B75AB5F07206}" type="presParOf" srcId="{BEA2F0E5-FED7-48B0-BBA9-05093F05AF7F}" destId="{0ABD367A-D65F-4BF1-831D-AB64F00F5661}" srcOrd="2" destOrd="0" presId="urn:microsoft.com/office/officeart/2018/2/layout/IconVerticalSolidList"/>
    <dgm:cxn modelId="{B56F547E-5560-4A5F-B388-CECCF843E766}" type="presParOf" srcId="{BEA2F0E5-FED7-48B0-BBA9-05093F05AF7F}" destId="{236736CB-F4E5-4824-9DF2-18883C55B9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8FD589-7B9C-46E1-AA6E-168E887966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452339-D966-4114-A26A-822A4CEBEE8D}">
      <dgm:prSet phldr="0"/>
      <dgm:spPr/>
      <dgm:t>
        <a:bodyPr/>
        <a:lstStyle/>
        <a:p>
          <a:pPr rtl="0"/>
          <a:r>
            <a:rPr lang="en-US">
              <a:solidFill>
                <a:srgbClr val="FFFFFF"/>
              </a:solidFill>
              <a:latin typeface="Calibri Light" panose="020F0302020204030204"/>
            </a:rPr>
            <a:t>Learning Django (Python) framework</a:t>
          </a:r>
          <a:endParaRPr lang="en-US">
            <a:solidFill>
              <a:srgbClr val="FFFFFF"/>
            </a:solidFill>
          </a:endParaRPr>
        </a:p>
      </dgm:t>
    </dgm:pt>
    <dgm:pt modelId="{EC160088-7B0E-4449-826D-84B709254CE3}" type="parTrans" cxnId="{EDBF11D5-8B30-4109-A6EC-0542E7EE749C}">
      <dgm:prSet/>
      <dgm:spPr/>
      <dgm:t>
        <a:bodyPr/>
        <a:lstStyle/>
        <a:p>
          <a:endParaRPr lang="en-US"/>
        </a:p>
      </dgm:t>
    </dgm:pt>
    <dgm:pt modelId="{400C7EA1-433E-424D-8123-8031AB4581FF}" type="sibTrans" cxnId="{EDBF11D5-8B30-4109-A6EC-0542E7EE749C}">
      <dgm:prSet/>
      <dgm:spPr/>
      <dgm:t>
        <a:bodyPr/>
        <a:lstStyle/>
        <a:p>
          <a:endParaRPr lang="en-US"/>
        </a:p>
      </dgm:t>
    </dgm:pt>
    <dgm:pt modelId="{5ADDFB4D-1857-4069-8CD3-C69B30AC1141}">
      <dgm:prSet phldr="0"/>
      <dgm:spPr/>
      <dgm:t>
        <a:bodyPr/>
        <a:lstStyle/>
        <a:p>
          <a:pPr rtl="0"/>
          <a:r>
            <a:rPr lang="en-US" b="0">
              <a:solidFill>
                <a:srgbClr val="FFFFFF"/>
              </a:solidFill>
            </a:rPr>
            <a:t>Setting up virtual development environment</a:t>
          </a:r>
        </a:p>
      </dgm:t>
    </dgm:pt>
    <dgm:pt modelId="{A1FEDD1E-EE26-411F-9958-E61AC225B59B}" type="parTrans" cxnId="{C40A7D8E-EAE1-407B-857D-740CE228E06B}">
      <dgm:prSet/>
      <dgm:spPr/>
      <dgm:t>
        <a:bodyPr/>
        <a:lstStyle/>
        <a:p>
          <a:endParaRPr lang="en-US"/>
        </a:p>
      </dgm:t>
    </dgm:pt>
    <dgm:pt modelId="{BD0271DE-2F9C-4635-A8F8-3862FF0F888E}" type="sibTrans" cxnId="{C40A7D8E-EAE1-407B-857D-740CE228E06B}">
      <dgm:prSet/>
      <dgm:spPr/>
      <dgm:t>
        <a:bodyPr/>
        <a:lstStyle/>
        <a:p>
          <a:endParaRPr lang="en-US"/>
        </a:p>
      </dgm:t>
    </dgm:pt>
    <dgm:pt modelId="{8C2FF1B5-7411-47C2-B4A1-7ADF9115493E}">
      <dgm:prSet phldr="0"/>
      <dgm:spPr/>
      <dgm:t>
        <a:bodyPr/>
        <a:lstStyle/>
        <a:p>
          <a:pPr rtl="0"/>
          <a:r>
            <a:rPr lang="en-US" b="0">
              <a:solidFill>
                <a:srgbClr val="FFFFFF"/>
              </a:solidFill>
              <a:latin typeface="Calibri Light" panose="020F0302020204030204"/>
            </a:rPr>
            <a:t>Learning to use GIT/GitHub effectively as a group</a:t>
          </a:r>
          <a:endParaRPr lang="en-US" b="0">
            <a:solidFill>
              <a:srgbClr val="FFFFFF"/>
            </a:solidFill>
          </a:endParaRPr>
        </a:p>
      </dgm:t>
    </dgm:pt>
    <dgm:pt modelId="{923F4A04-C289-42AC-86F1-8514B16646C3}" type="parTrans" cxnId="{3335BEFE-EB3D-4CBC-85B4-762C61B6B167}">
      <dgm:prSet/>
      <dgm:spPr/>
      <dgm:t>
        <a:bodyPr/>
        <a:lstStyle/>
        <a:p>
          <a:endParaRPr lang="en-US"/>
        </a:p>
      </dgm:t>
    </dgm:pt>
    <dgm:pt modelId="{9536D80B-3E37-4BDF-8BBB-BED5B234DA12}" type="sibTrans" cxnId="{3335BEFE-EB3D-4CBC-85B4-762C61B6B167}">
      <dgm:prSet/>
      <dgm:spPr/>
      <dgm:t>
        <a:bodyPr/>
        <a:lstStyle/>
        <a:p>
          <a:endParaRPr lang="en-US"/>
        </a:p>
      </dgm:t>
    </dgm:pt>
    <dgm:pt modelId="{8D80CC28-7C53-40F3-96E1-EAC08175ECBF}">
      <dgm:prSet phldr="0"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Delegating work/tasks</a:t>
          </a:r>
        </a:p>
      </dgm:t>
    </dgm:pt>
    <dgm:pt modelId="{E3E95BA4-6D17-4F63-8137-C22A5578417C}" type="parTrans" cxnId="{98E76DDC-94A5-4F08-9679-1595FD1EEF87}">
      <dgm:prSet/>
      <dgm:spPr/>
    </dgm:pt>
    <dgm:pt modelId="{4B3C075D-6E4C-44D4-8BDC-413AE66598B3}" type="sibTrans" cxnId="{98E76DDC-94A5-4F08-9679-1595FD1EEF87}">
      <dgm:prSet/>
      <dgm:spPr/>
    </dgm:pt>
    <dgm:pt modelId="{F6EC3340-3A5D-4E85-9FD0-48EF6C4D9525}" type="pres">
      <dgm:prSet presAssocID="{5B8FD589-7B9C-46E1-AA6E-168E88796620}" presName="linear" presStyleCnt="0">
        <dgm:presLayoutVars>
          <dgm:animLvl val="lvl"/>
          <dgm:resizeHandles val="exact"/>
        </dgm:presLayoutVars>
      </dgm:prSet>
      <dgm:spPr/>
    </dgm:pt>
    <dgm:pt modelId="{58ED124E-9AAB-45F8-B02D-065B4B835E60}" type="pres">
      <dgm:prSet presAssocID="{1D452339-D966-4114-A26A-822A4CEBEE8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1F0F94E-99D2-478F-9319-57A28CEB2100}" type="pres">
      <dgm:prSet presAssocID="{400C7EA1-433E-424D-8123-8031AB4581FF}" presName="spacer" presStyleCnt="0"/>
      <dgm:spPr/>
    </dgm:pt>
    <dgm:pt modelId="{43D7B83D-6AEE-4377-939C-C157F7526C63}" type="pres">
      <dgm:prSet presAssocID="{5ADDFB4D-1857-4069-8CD3-C69B30AC114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2A9F7B4-6704-419D-8807-E1B43CC9B020}" type="pres">
      <dgm:prSet presAssocID="{BD0271DE-2F9C-4635-A8F8-3862FF0F888E}" presName="spacer" presStyleCnt="0"/>
      <dgm:spPr/>
    </dgm:pt>
    <dgm:pt modelId="{54809698-5D26-45C1-AD92-1D498AE2C6B6}" type="pres">
      <dgm:prSet presAssocID="{8C2FF1B5-7411-47C2-B4A1-7ADF9115493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A52D605-3F12-4E53-A8BD-2F51F2B4ECA7}" type="pres">
      <dgm:prSet presAssocID="{9536D80B-3E37-4BDF-8BBB-BED5B234DA12}" presName="spacer" presStyleCnt="0"/>
      <dgm:spPr/>
    </dgm:pt>
    <dgm:pt modelId="{16A370A7-8439-4639-9D5C-BE08A9CE5767}" type="pres">
      <dgm:prSet presAssocID="{8D80CC28-7C53-40F3-96E1-EAC08175ECB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39CB413-E690-457C-8B67-8DA79286D29F}" type="presOf" srcId="{1D452339-D966-4114-A26A-822A4CEBEE8D}" destId="{58ED124E-9AAB-45F8-B02D-065B4B835E60}" srcOrd="0" destOrd="0" presId="urn:microsoft.com/office/officeart/2005/8/layout/vList2"/>
    <dgm:cxn modelId="{C40A7D8E-EAE1-407B-857D-740CE228E06B}" srcId="{5B8FD589-7B9C-46E1-AA6E-168E88796620}" destId="{5ADDFB4D-1857-4069-8CD3-C69B30AC1141}" srcOrd="1" destOrd="0" parTransId="{A1FEDD1E-EE26-411F-9958-E61AC225B59B}" sibTransId="{BD0271DE-2F9C-4635-A8F8-3862FF0F888E}"/>
    <dgm:cxn modelId="{403E0C8F-7864-4D5E-9AE3-0F6F8485C41E}" type="presOf" srcId="{8C2FF1B5-7411-47C2-B4A1-7ADF9115493E}" destId="{54809698-5D26-45C1-AD92-1D498AE2C6B6}" srcOrd="0" destOrd="0" presId="urn:microsoft.com/office/officeart/2005/8/layout/vList2"/>
    <dgm:cxn modelId="{560AB3A7-53D3-4C9C-8131-4BAD3BB3474C}" type="presOf" srcId="{5B8FD589-7B9C-46E1-AA6E-168E88796620}" destId="{F6EC3340-3A5D-4E85-9FD0-48EF6C4D9525}" srcOrd="0" destOrd="0" presId="urn:microsoft.com/office/officeart/2005/8/layout/vList2"/>
    <dgm:cxn modelId="{24F37CC4-C4BE-4675-A87E-493826FEDA68}" type="presOf" srcId="{5ADDFB4D-1857-4069-8CD3-C69B30AC1141}" destId="{43D7B83D-6AEE-4377-939C-C157F7526C63}" srcOrd="0" destOrd="0" presId="urn:microsoft.com/office/officeart/2005/8/layout/vList2"/>
    <dgm:cxn modelId="{EDBF11D5-8B30-4109-A6EC-0542E7EE749C}" srcId="{5B8FD589-7B9C-46E1-AA6E-168E88796620}" destId="{1D452339-D966-4114-A26A-822A4CEBEE8D}" srcOrd="0" destOrd="0" parTransId="{EC160088-7B0E-4449-826D-84B709254CE3}" sibTransId="{400C7EA1-433E-424D-8123-8031AB4581FF}"/>
    <dgm:cxn modelId="{98E76DDC-94A5-4F08-9679-1595FD1EEF87}" srcId="{5B8FD589-7B9C-46E1-AA6E-168E88796620}" destId="{8D80CC28-7C53-40F3-96E1-EAC08175ECBF}" srcOrd="3" destOrd="0" parTransId="{E3E95BA4-6D17-4F63-8137-C22A5578417C}" sibTransId="{4B3C075D-6E4C-44D4-8BDC-413AE66598B3}"/>
    <dgm:cxn modelId="{4C385AEC-716E-4405-86DF-51963E4E2042}" type="presOf" srcId="{8D80CC28-7C53-40F3-96E1-EAC08175ECBF}" destId="{16A370A7-8439-4639-9D5C-BE08A9CE5767}" srcOrd="0" destOrd="0" presId="urn:microsoft.com/office/officeart/2005/8/layout/vList2"/>
    <dgm:cxn modelId="{3335BEFE-EB3D-4CBC-85B4-762C61B6B167}" srcId="{5B8FD589-7B9C-46E1-AA6E-168E88796620}" destId="{8C2FF1B5-7411-47C2-B4A1-7ADF9115493E}" srcOrd="2" destOrd="0" parTransId="{923F4A04-C289-42AC-86F1-8514B16646C3}" sibTransId="{9536D80B-3E37-4BDF-8BBB-BED5B234DA12}"/>
    <dgm:cxn modelId="{E7924900-1CBE-4263-A1A1-3216F2FB9AEB}" type="presParOf" srcId="{F6EC3340-3A5D-4E85-9FD0-48EF6C4D9525}" destId="{58ED124E-9AAB-45F8-B02D-065B4B835E60}" srcOrd="0" destOrd="0" presId="urn:microsoft.com/office/officeart/2005/8/layout/vList2"/>
    <dgm:cxn modelId="{0CA79133-F70D-43A2-AB25-2C73830C0C74}" type="presParOf" srcId="{F6EC3340-3A5D-4E85-9FD0-48EF6C4D9525}" destId="{A1F0F94E-99D2-478F-9319-57A28CEB2100}" srcOrd="1" destOrd="0" presId="urn:microsoft.com/office/officeart/2005/8/layout/vList2"/>
    <dgm:cxn modelId="{2DE36739-CC7D-444B-AE11-F2D9E1B01F94}" type="presParOf" srcId="{F6EC3340-3A5D-4E85-9FD0-48EF6C4D9525}" destId="{43D7B83D-6AEE-4377-939C-C157F7526C63}" srcOrd="2" destOrd="0" presId="urn:microsoft.com/office/officeart/2005/8/layout/vList2"/>
    <dgm:cxn modelId="{C37CED31-9391-4786-9891-49599A230AF0}" type="presParOf" srcId="{F6EC3340-3A5D-4E85-9FD0-48EF6C4D9525}" destId="{22A9F7B4-6704-419D-8807-E1B43CC9B020}" srcOrd="3" destOrd="0" presId="urn:microsoft.com/office/officeart/2005/8/layout/vList2"/>
    <dgm:cxn modelId="{BD8CB73E-5E3B-4EC5-8FD6-C07678C1DB88}" type="presParOf" srcId="{F6EC3340-3A5D-4E85-9FD0-48EF6C4D9525}" destId="{54809698-5D26-45C1-AD92-1D498AE2C6B6}" srcOrd="4" destOrd="0" presId="urn:microsoft.com/office/officeart/2005/8/layout/vList2"/>
    <dgm:cxn modelId="{02E2FA3C-F383-48CB-8FC0-3FB7BF5F20F6}" type="presParOf" srcId="{F6EC3340-3A5D-4E85-9FD0-48EF6C4D9525}" destId="{CA52D605-3F12-4E53-A8BD-2F51F2B4ECA7}" srcOrd="5" destOrd="0" presId="urn:microsoft.com/office/officeart/2005/8/layout/vList2"/>
    <dgm:cxn modelId="{0DF6ABDD-58EB-45B7-96AD-F0B24E58754B}" type="presParOf" srcId="{F6EC3340-3A5D-4E85-9FD0-48EF6C4D9525}" destId="{16A370A7-8439-4639-9D5C-BE08A9CE576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5660B3-287A-4B5E-9D91-0FCE3D28D6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21046F-6911-47BF-BF49-6B898A171720}">
      <dgm:prSet/>
      <dgm:spPr/>
      <dgm:t>
        <a:bodyPr/>
        <a:lstStyle/>
        <a:p>
          <a:r>
            <a:rPr lang="en-US" b="0">
              <a:solidFill>
                <a:srgbClr val="FCFCFC"/>
              </a:solidFill>
              <a:latin typeface="Calibri Light" panose="020F0302020204030204"/>
            </a:rPr>
            <a:t>Advanced search/filtering</a:t>
          </a:r>
          <a:endParaRPr lang="en-US"/>
        </a:p>
      </dgm:t>
    </dgm:pt>
    <dgm:pt modelId="{24580171-AC64-4DEE-93E8-DBA5004901A5}" type="parTrans" cxnId="{46BD3E09-B26C-4354-927F-E1BEF050D232}">
      <dgm:prSet/>
      <dgm:spPr/>
      <dgm:t>
        <a:bodyPr/>
        <a:lstStyle/>
        <a:p>
          <a:endParaRPr lang="en-US"/>
        </a:p>
      </dgm:t>
    </dgm:pt>
    <dgm:pt modelId="{4E891EFF-80B9-40B9-9214-82F4187FBF1E}" type="sibTrans" cxnId="{46BD3E09-B26C-4354-927F-E1BEF050D232}">
      <dgm:prSet/>
      <dgm:spPr/>
      <dgm:t>
        <a:bodyPr/>
        <a:lstStyle/>
        <a:p>
          <a:endParaRPr lang="en-US"/>
        </a:p>
      </dgm:t>
    </dgm:pt>
    <dgm:pt modelId="{F6624534-013A-48CE-BD2E-B8FD7F813653}">
      <dgm:prSet/>
      <dgm:spPr/>
      <dgm:t>
        <a:bodyPr/>
        <a:lstStyle/>
        <a:p>
          <a:pPr rtl="0"/>
          <a:r>
            <a:rPr lang="en-US" b="0">
              <a:solidFill>
                <a:srgbClr val="FCFCFC"/>
              </a:solidFill>
              <a:latin typeface="Calibri Light" panose="020F0302020204030204"/>
            </a:rPr>
            <a:t>Password Recovery</a:t>
          </a:r>
          <a:r>
            <a:rPr lang="en-US" b="0">
              <a:solidFill>
                <a:srgbClr val="FCFCFC"/>
              </a:solidFill>
            </a:rPr>
            <a:t>  </a:t>
          </a:r>
          <a:endParaRPr lang="en-US" b="0">
            <a:solidFill>
              <a:srgbClr val="FCFCFC"/>
            </a:solidFill>
            <a:latin typeface="Calibri Light" panose="020F0302020204030204"/>
          </a:endParaRPr>
        </a:p>
      </dgm:t>
    </dgm:pt>
    <dgm:pt modelId="{20390209-58DE-456F-98F8-8B894FBE5162}" type="parTrans" cxnId="{E5E9A912-CA79-44A9-9D1F-7D5682367C5F}">
      <dgm:prSet/>
      <dgm:spPr/>
      <dgm:t>
        <a:bodyPr/>
        <a:lstStyle/>
        <a:p>
          <a:endParaRPr lang="en-US"/>
        </a:p>
      </dgm:t>
    </dgm:pt>
    <dgm:pt modelId="{FEC0F05D-2B08-4E6A-84C5-44B886D034CE}" type="sibTrans" cxnId="{E5E9A912-CA79-44A9-9D1F-7D5682367C5F}">
      <dgm:prSet/>
      <dgm:spPr/>
      <dgm:t>
        <a:bodyPr/>
        <a:lstStyle/>
        <a:p>
          <a:endParaRPr lang="en-US"/>
        </a:p>
      </dgm:t>
    </dgm:pt>
    <dgm:pt modelId="{8EE16C7A-4268-43A5-8C65-AB8FB4B0B514}">
      <dgm:prSet phldr="0"/>
      <dgm:spPr/>
      <dgm:t>
        <a:bodyPr/>
        <a:lstStyle/>
        <a:p>
          <a:pPr rtl="0"/>
          <a:r>
            <a:rPr lang="en-US" b="0">
              <a:solidFill>
                <a:srgbClr val="FCFCFC"/>
              </a:solidFill>
              <a:latin typeface="Calibri Light" panose="020F0302020204030204"/>
            </a:rPr>
            <a:t>Shopping Cart</a:t>
          </a:r>
          <a:endParaRPr lang="en-US" b="0">
            <a:solidFill>
              <a:srgbClr val="FCFCFC"/>
            </a:solidFill>
          </a:endParaRPr>
        </a:p>
      </dgm:t>
    </dgm:pt>
    <dgm:pt modelId="{68F1E3C3-AE97-421A-9C8F-33558C89DE3F}" type="parTrans" cxnId="{BA9AC7D7-0083-445A-AA6C-55B12DA9E5D4}">
      <dgm:prSet/>
      <dgm:spPr/>
    </dgm:pt>
    <dgm:pt modelId="{A805933D-471D-45CC-98D4-78797FB4BBCC}" type="sibTrans" cxnId="{BA9AC7D7-0083-445A-AA6C-55B12DA9E5D4}">
      <dgm:prSet/>
      <dgm:spPr/>
    </dgm:pt>
    <dgm:pt modelId="{914D5CAB-ADF3-4560-BDD7-430146E88094}">
      <dgm:prSet phldr="0"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Online Hosted Website</a:t>
          </a:r>
        </a:p>
      </dgm:t>
    </dgm:pt>
    <dgm:pt modelId="{D8960897-6ECB-4A80-969F-3AE763E670D4}" type="parTrans" cxnId="{0D63992D-4C3A-47E3-AFE0-F3C6BC8F0C06}">
      <dgm:prSet/>
      <dgm:spPr/>
    </dgm:pt>
    <dgm:pt modelId="{FE5BA796-04C9-4D18-BA93-F8CC7CA34219}" type="sibTrans" cxnId="{0D63992D-4C3A-47E3-AFE0-F3C6BC8F0C06}">
      <dgm:prSet/>
      <dgm:spPr/>
    </dgm:pt>
    <dgm:pt modelId="{582878B6-6681-480C-935D-E4624979F370}">
      <dgm:prSet phldr="0"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Image Carousel/Gallery Format for Items</a:t>
          </a:r>
        </a:p>
      </dgm:t>
    </dgm:pt>
    <dgm:pt modelId="{B2BF48FB-6DD0-4EC2-9BC1-8BAE8D95CFB1}" type="parTrans" cxnId="{6ED367A4-1F3F-42B1-8B77-3F06B80FEDE0}">
      <dgm:prSet/>
      <dgm:spPr/>
    </dgm:pt>
    <dgm:pt modelId="{A18E9F57-A90F-4DBD-9466-CD1CE6FF69BB}" type="sibTrans" cxnId="{6ED367A4-1F3F-42B1-8B77-3F06B80FEDE0}">
      <dgm:prSet/>
      <dgm:spPr/>
    </dgm:pt>
    <dgm:pt modelId="{31D9AFAB-E99F-4664-9181-98BB1E12E8CC}">
      <dgm:prSet phldr="0"/>
      <dgm:spPr/>
      <dgm:t>
        <a:bodyPr/>
        <a:lstStyle/>
        <a:p>
          <a:r>
            <a:rPr lang="en-US" b="0">
              <a:latin typeface="Calibri Light" panose="020F0302020204030204"/>
            </a:rPr>
            <a:t>Responsive Design (Mobile + Other Devices)</a:t>
          </a:r>
          <a:endParaRPr lang="en-US"/>
        </a:p>
      </dgm:t>
    </dgm:pt>
    <dgm:pt modelId="{2C68337A-8684-4D9D-85E0-BE53E9B41023}" type="parTrans" cxnId="{9E8080CB-775E-48C5-805A-2732CC1E3ED7}">
      <dgm:prSet/>
      <dgm:spPr/>
    </dgm:pt>
    <dgm:pt modelId="{39398C2C-6D32-4783-BFE7-6D7E0B4274DC}" type="sibTrans" cxnId="{9E8080CB-775E-48C5-805A-2732CC1E3ED7}">
      <dgm:prSet/>
      <dgm:spPr/>
    </dgm:pt>
    <dgm:pt modelId="{7E358E49-C985-4EA1-AEF4-DA33EFF40063}" type="pres">
      <dgm:prSet presAssocID="{D75660B3-287A-4B5E-9D91-0FCE3D28D609}" presName="linear" presStyleCnt="0">
        <dgm:presLayoutVars>
          <dgm:animLvl val="lvl"/>
          <dgm:resizeHandles val="exact"/>
        </dgm:presLayoutVars>
      </dgm:prSet>
      <dgm:spPr/>
    </dgm:pt>
    <dgm:pt modelId="{8B66C706-7F5E-4CC0-96D3-11FE7B64B34C}" type="pres">
      <dgm:prSet presAssocID="{914D5CAB-ADF3-4560-BDD7-430146E8809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E17A9CE-CBD3-4E65-867B-5A6075D55756}" type="pres">
      <dgm:prSet presAssocID="{FE5BA796-04C9-4D18-BA93-F8CC7CA34219}" presName="spacer" presStyleCnt="0"/>
      <dgm:spPr/>
    </dgm:pt>
    <dgm:pt modelId="{373C9958-F7D2-42C4-8EC0-60227E14F3AB}" type="pres">
      <dgm:prSet presAssocID="{2021046F-6911-47BF-BF49-6B898A17172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FF7F23B-ACAA-4BF1-97EE-FC05FFB5D512}" type="pres">
      <dgm:prSet presAssocID="{4E891EFF-80B9-40B9-9214-82F4187FBF1E}" presName="spacer" presStyleCnt="0"/>
      <dgm:spPr/>
    </dgm:pt>
    <dgm:pt modelId="{A7164AC7-31DF-4ED3-B575-77DB12C64B8B}" type="pres">
      <dgm:prSet presAssocID="{582878B6-6681-480C-935D-E4624979F37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CB085B3-CBEC-4C93-9D9E-FAB48262994D}" type="pres">
      <dgm:prSet presAssocID="{A18E9F57-A90F-4DBD-9466-CD1CE6FF69BB}" presName="spacer" presStyleCnt="0"/>
      <dgm:spPr/>
    </dgm:pt>
    <dgm:pt modelId="{2E6D218C-2DDA-4CD8-9E34-9E6B48975DD9}" type="pres">
      <dgm:prSet presAssocID="{8EE16C7A-4268-43A5-8C65-AB8FB4B0B51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4185D3A-CDEB-46B4-90CE-1315D7B6BDD1}" type="pres">
      <dgm:prSet presAssocID="{A805933D-471D-45CC-98D4-78797FB4BBCC}" presName="spacer" presStyleCnt="0"/>
      <dgm:spPr/>
    </dgm:pt>
    <dgm:pt modelId="{FA53160F-6AA3-4166-9E8C-122FE44A700A}" type="pres">
      <dgm:prSet presAssocID="{F6624534-013A-48CE-BD2E-B8FD7F81365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4C7A06B-65A1-48A1-9ACE-CADB37B49C4C}" type="pres">
      <dgm:prSet presAssocID="{FEC0F05D-2B08-4E6A-84C5-44B886D034CE}" presName="spacer" presStyleCnt="0"/>
      <dgm:spPr/>
    </dgm:pt>
    <dgm:pt modelId="{114735B9-13A9-4680-8414-B896C0367D5D}" type="pres">
      <dgm:prSet presAssocID="{31D9AFAB-E99F-4664-9181-98BB1E12E8C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6BD3E09-B26C-4354-927F-E1BEF050D232}" srcId="{D75660B3-287A-4B5E-9D91-0FCE3D28D609}" destId="{2021046F-6911-47BF-BF49-6B898A171720}" srcOrd="1" destOrd="0" parTransId="{24580171-AC64-4DEE-93E8-DBA5004901A5}" sibTransId="{4E891EFF-80B9-40B9-9214-82F4187FBF1E}"/>
    <dgm:cxn modelId="{E5E9A912-CA79-44A9-9D1F-7D5682367C5F}" srcId="{D75660B3-287A-4B5E-9D91-0FCE3D28D609}" destId="{F6624534-013A-48CE-BD2E-B8FD7F813653}" srcOrd="4" destOrd="0" parTransId="{20390209-58DE-456F-98F8-8B894FBE5162}" sibTransId="{FEC0F05D-2B08-4E6A-84C5-44B886D034CE}"/>
    <dgm:cxn modelId="{D4D18E2C-5204-449F-A6FD-F22D38187B7F}" type="presOf" srcId="{2021046F-6911-47BF-BF49-6B898A171720}" destId="{373C9958-F7D2-42C4-8EC0-60227E14F3AB}" srcOrd="0" destOrd="0" presId="urn:microsoft.com/office/officeart/2005/8/layout/vList2"/>
    <dgm:cxn modelId="{0D63992D-4C3A-47E3-AFE0-F3C6BC8F0C06}" srcId="{D75660B3-287A-4B5E-9D91-0FCE3D28D609}" destId="{914D5CAB-ADF3-4560-BDD7-430146E88094}" srcOrd="0" destOrd="0" parTransId="{D8960897-6ECB-4A80-969F-3AE763E670D4}" sibTransId="{FE5BA796-04C9-4D18-BA93-F8CC7CA34219}"/>
    <dgm:cxn modelId="{B90C4833-444F-4B94-AA96-8E7830F9EF7B}" type="presOf" srcId="{F6624534-013A-48CE-BD2E-B8FD7F813653}" destId="{FA53160F-6AA3-4166-9E8C-122FE44A700A}" srcOrd="0" destOrd="0" presId="urn:microsoft.com/office/officeart/2005/8/layout/vList2"/>
    <dgm:cxn modelId="{601D4A5D-895B-4A73-AB06-8E1294304106}" type="presOf" srcId="{914D5CAB-ADF3-4560-BDD7-430146E88094}" destId="{8B66C706-7F5E-4CC0-96D3-11FE7B64B34C}" srcOrd="0" destOrd="0" presId="urn:microsoft.com/office/officeart/2005/8/layout/vList2"/>
    <dgm:cxn modelId="{306C006C-982A-440F-BE97-933B8A730FE3}" type="presOf" srcId="{8EE16C7A-4268-43A5-8C65-AB8FB4B0B514}" destId="{2E6D218C-2DDA-4CD8-9E34-9E6B48975DD9}" srcOrd="0" destOrd="0" presId="urn:microsoft.com/office/officeart/2005/8/layout/vList2"/>
    <dgm:cxn modelId="{FD93E86E-75D6-422A-9682-AE95E535E555}" type="presOf" srcId="{582878B6-6681-480C-935D-E4624979F370}" destId="{A7164AC7-31DF-4ED3-B575-77DB12C64B8B}" srcOrd="0" destOrd="0" presId="urn:microsoft.com/office/officeart/2005/8/layout/vList2"/>
    <dgm:cxn modelId="{6ED367A4-1F3F-42B1-8B77-3F06B80FEDE0}" srcId="{D75660B3-287A-4B5E-9D91-0FCE3D28D609}" destId="{582878B6-6681-480C-935D-E4624979F370}" srcOrd="2" destOrd="0" parTransId="{B2BF48FB-6DD0-4EC2-9BC1-8BAE8D95CFB1}" sibTransId="{A18E9F57-A90F-4DBD-9466-CD1CE6FF69BB}"/>
    <dgm:cxn modelId="{AFD8D4AF-9DE6-4468-9607-C98376F559EE}" type="presOf" srcId="{31D9AFAB-E99F-4664-9181-98BB1E12E8CC}" destId="{114735B9-13A9-4680-8414-B896C0367D5D}" srcOrd="0" destOrd="0" presId="urn:microsoft.com/office/officeart/2005/8/layout/vList2"/>
    <dgm:cxn modelId="{9E8080CB-775E-48C5-805A-2732CC1E3ED7}" srcId="{D75660B3-287A-4B5E-9D91-0FCE3D28D609}" destId="{31D9AFAB-E99F-4664-9181-98BB1E12E8CC}" srcOrd="5" destOrd="0" parTransId="{2C68337A-8684-4D9D-85E0-BE53E9B41023}" sibTransId="{39398C2C-6D32-4783-BFE7-6D7E0B4274DC}"/>
    <dgm:cxn modelId="{BA9AC7D7-0083-445A-AA6C-55B12DA9E5D4}" srcId="{D75660B3-287A-4B5E-9D91-0FCE3D28D609}" destId="{8EE16C7A-4268-43A5-8C65-AB8FB4B0B514}" srcOrd="3" destOrd="0" parTransId="{68F1E3C3-AE97-421A-9C8F-33558C89DE3F}" sibTransId="{A805933D-471D-45CC-98D4-78797FB4BBCC}"/>
    <dgm:cxn modelId="{310B8BE4-36E1-48A4-A8C0-5C6A982DFC5A}" type="presOf" srcId="{D75660B3-287A-4B5E-9D91-0FCE3D28D609}" destId="{7E358E49-C985-4EA1-AEF4-DA33EFF40063}" srcOrd="0" destOrd="0" presId="urn:microsoft.com/office/officeart/2005/8/layout/vList2"/>
    <dgm:cxn modelId="{F2A32517-386D-4974-B539-A7631293A416}" type="presParOf" srcId="{7E358E49-C985-4EA1-AEF4-DA33EFF40063}" destId="{8B66C706-7F5E-4CC0-96D3-11FE7B64B34C}" srcOrd="0" destOrd="0" presId="urn:microsoft.com/office/officeart/2005/8/layout/vList2"/>
    <dgm:cxn modelId="{2337FC78-CAD4-409D-A271-E90BA1AA015C}" type="presParOf" srcId="{7E358E49-C985-4EA1-AEF4-DA33EFF40063}" destId="{9E17A9CE-CBD3-4E65-867B-5A6075D55756}" srcOrd="1" destOrd="0" presId="urn:microsoft.com/office/officeart/2005/8/layout/vList2"/>
    <dgm:cxn modelId="{4C18B232-8B72-4286-B801-E8E2D0E83FDD}" type="presParOf" srcId="{7E358E49-C985-4EA1-AEF4-DA33EFF40063}" destId="{373C9958-F7D2-42C4-8EC0-60227E14F3AB}" srcOrd="2" destOrd="0" presId="urn:microsoft.com/office/officeart/2005/8/layout/vList2"/>
    <dgm:cxn modelId="{4A6B40F4-EC79-477E-B67A-1D2B7397496E}" type="presParOf" srcId="{7E358E49-C985-4EA1-AEF4-DA33EFF40063}" destId="{5FF7F23B-ACAA-4BF1-97EE-FC05FFB5D512}" srcOrd="3" destOrd="0" presId="urn:microsoft.com/office/officeart/2005/8/layout/vList2"/>
    <dgm:cxn modelId="{0F5502C4-546E-47A1-A20A-EE9251EF526D}" type="presParOf" srcId="{7E358E49-C985-4EA1-AEF4-DA33EFF40063}" destId="{A7164AC7-31DF-4ED3-B575-77DB12C64B8B}" srcOrd="4" destOrd="0" presId="urn:microsoft.com/office/officeart/2005/8/layout/vList2"/>
    <dgm:cxn modelId="{60C1925D-F15D-4EC7-A2D9-B1FBF596B617}" type="presParOf" srcId="{7E358E49-C985-4EA1-AEF4-DA33EFF40063}" destId="{DCB085B3-CBEC-4C93-9D9E-FAB48262994D}" srcOrd="5" destOrd="0" presId="urn:microsoft.com/office/officeart/2005/8/layout/vList2"/>
    <dgm:cxn modelId="{47C210DB-A12A-43A1-9CD6-8204D4CB8D5E}" type="presParOf" srcId="{7E358E49-C985-4EA1-AEF4-DA33EFF40063}" destId="{2E6D218C-2DDA-4CD8-9E34-9E6B48975DD9}" srcOrd="6" destOrd="0" presId="urn:microsoft.com/office/officeart/2005/8/layout/vList2"/>
    <dgm:cxn modelId="{F3733167-5292-495C-99D2-646447A88C94}" type="presParOf" srcId="{7E358E49-C985-4EA1-AEF4-DA33EFF40063}" destId="{34185D3A-CDEB-46B4-90CE-1315D7B6BDD1}" srcOrd="7" destOrd="0" presId="urn:microsoft.com/office/officeart/2005/8/layout/vList2"/>
    <dgm:cxn modelId="{D7EBE7E9-7022-4FB7-8C07-FBA952F2C760}" type="presParOf" srcId="{7E358E49-C985-4EA1-AEF4-DA33EFF40063}" destId="{FA53160F-6AA3-4166-9E8C-122FE44A700A}" srcOrd="8" destOrd="0" presId="urn:microsoft.com/office/officeart/2005/8/layout/vList2"/>
    <dgm:cxn modelId="{C17D2FD8-B12D-42E6-992F-3D3028BDDFDF}" type="presParOf" srcId="{7E358E49-C985-4EA1-AEF4-DA33EFF40063}" destId="{A4C7A06B-65A1-48A1-9ACE-CADB37B49C4C}" srcOrd="9" destOrd="0" presId="urn:microsoft.com/office/officeart/2005/8/layout/vList2"/>
    <dgm:cxn modelId="{A4088396-DF67-44D7-8B1D-8F0C2228CF65}" type="presParOf" srcId="{7E358E49-C985-4EA1-AEF4-DA33EFF40063}" destId="{114735B9-13A9-4680-8414-B896C0367D5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ADADC-C5FF-485B-9B11-062199452DA3}">
      <dsp:nvSpPr>
        <dsp:cNvPr id="0" name=""/>
        <dsp:cNvSpPr/>
      </dsp:nvSpPr>
      <dsp:spPr>
        <a:xfrm>
          <a:off x="0" y="531"/>
          <a:ext cx="6082145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45B02-F80F-44FA-B2F3-555E2793027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1B42D-C296-4274-A498-D28C486F2196}">
      <dsp:nvSpPr>
        <dsp:cNvPr id="0" name=""/>
        <dsp:cNvSpPr/>
      </dsp:nvSpPr>
      <dsp:spPr>
        <a:xfrm>
          <a:off x="1435590" y="531"/>
          <a:ext cx="464655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Calibri Light" panose="020F0302020204030204"/>
            </a:rPr>
            <a:t>Backend: </a:t>
          </a:r>
          <a:r>
            <a:rPr lang="en-US" sz="1800" b="0" kern="1200">
              <a:latin typeface="Calibri Light" panose="020F0302020204030204"/>
            </a:rPr>
            <a:t>Used Django, a high level open-source web framework written in Python, for building web applications</a:t>
          </a:r>
          <a:endParaRPr lang="en-US" sz="1800" b="0" kern="1200"/>
        </a:p>
      </dsp:txBody>
      <dsp:txXfrm>
        <a:off x="1435590" y="531"/>
        <a:ext cx="4646554" cy="1242935"/>
      </dsp:txXfrm>
    </dsp:sp>
    <dsp:sp modelId="{55174D83-F952-4ADF-B998-0A88486509B1}">
      <dsp:nvSpPr>
        <dsp:cNvPr id="0" name=""/>
        <dsp:cNvSpPr/>
      </dsp:nvSpPr>
      <dsp:spPr>
        <a:xfrm>
          <a:off x="0" y="1554201"/>
          <a:ext cx="6082145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6926A-E857-4D19-A37B-4E0000BA72D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89CF0-6CDC-4C2B-99FE-AA9F9ECDB733}">
      <dsp:nvSpPr>
        <dsp:cNvPr id="0" name=""/>
        <dsp:cNvSpPr/>
      </dsp:nvSpPr>
      <dsp:spPr>
        <a:xfrm>
          <a:off x="1435590" y="1554201"/>
          <a:ext cx="464655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Calibri Light" panose="020F0302020204030204"/>
            </a:rPr>
            <a:t>Frontend: </a:t>
          </a:r>
          <a:r>
            <a:rPr lang="en-US" sz="1800" b="0" kern="1200">
              <a:latin typeface="Calibri Light" panose="020F0302020204030204"/>
            </a:rPr>
            <a:t>HTML, BootStrap, and Tailwind CSS for styling (changing </a:t>
          </a:r>
          <a:r>
            <a:rPr lang="en-US" sz="1800" b="0" kern="1200" err="1">
              <a:latin typeface="Calibri Light" panose="020F0302020204030204"/>
            </a:rPr>
            <a:t>colours</a:t>
          </a:r>
          <a:r>
            <a:rPr lang="en-US" sz="1800" b="0" kern="1200">
              <a:latin typeface="Calibri Light" panose="020F0302020204030204"/>
            </a:rPr>
            <a:t>/fonts, adding pictures and formatting, adding menus, etc.)</a:t>
          </a:r>
          <a:endParaRPr lang="en-US" sz="1800" b="0" kern="1200"/>
        </a:p>
      </dsp:txBody>
      <dsp:txXfrm>
        <a:off x="1435590" y="1554201"/>
        <a:ext cx="4646554" cy="1242935"/>
      </dsp:txXfrm>
    </dsp:sp>
    <dsp:sp modelId="{02751676-D7B7-4941-A7E6-92FB6DC83D27}">
      <dsp:nvSpPr>
        <dsp:cNvPr id="0" name=""/>
        <dsp:cNvSpPr/>
      </dsp:nvSpPr>
      <dsp:spPr>
        <a:xfrm>
          <a:off x="0" y="3107870"/>
          <a:ext cx="6082145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C7DC3-78EB-4042-9295-3EEDFC09B50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736CB-F4E5-4824-9DF2-18883C55B9D4}">
      <dsp:nvSpPr>
        <dsp:cNvPr id="0" name=""/>
        <dsp:cNvSpPr/>
      </dsp:nvSpPr>
      <dsp:spPr>
        <a:xfrm>
          <a:off x="1435590" y="3107870"/>
          <a:ext cx="464655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Calibri Light" panose="020F0302020204030204"/>
            </a:rPr>
            <a:t>Collaborated using </a:t>
          </a:r>
          <a:r>
            <a:rPr lang="en-US" sz="1800" b="1" kern="1200" err="1">
              <a:latin typeface="Calibri Light" panose="020F0302020204030204"/>
            </a:rPr>
            <a:t>Github</a:t>
          </a:r>
          <a:endParaRPr lang="en-US" sz="1800" b="1" kern="1200" err="1"/>
        </a:p>
      </dsp:txBody>
      <dsp:txXfrm>
        <a:off x="1435590" y="3107870"/>
        <a:ext cx="4646554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D124E-9AAB-45F8-B02D-065B4B835E60}">
      <dsp:nvSpPr>
        <dsp:cNvPr id="0" name=""/>
        <dsp:cNvSpPr/>
      </dsp:nvSpPr>
      <dsp:spPr>
        <a:xfrm>
          <a:off x="0" y="81411"/>
          <a:ext cx="5181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FFFFFF"/>
              </a:solidFill>
              <a:latin typeface="Calibri Light" panose="020F0302020204030204"/>
            </a:rPr>
            <a:t>Learning Django (Python) framework</a:t>
          </a:r>
          <a:endParaRPr lang="en-US" sz="2500" kern="1200">
            <a:solidFill>
              <a:srgbClr val="FFFFFF"/>
            </a:solidFill>
          </a:endParaRPr>
        </a:p>
      </dsp:txBody>
      <dsp:txXfrm>
        <a:off x="48481" y="129892"/>
        <a:ext cx="5084638" cy="896166"/>
      </dsp:txXfrm>
    </dsp:sp>
    <dsp:sp modelId="{43D7B83D-6AEE-4377-939C-C157F7526C63}">
      <dsp:nvSpPr>
        <dsp:cNvPr id="0" name=""/>
        <dsp:cNvSpPr/>
      </dsp:nvSpPr>
      <dsp:spPr>
        <a:xfrm>
          <a:off x="0" y="1146540"/>
          <a:ext cx="5181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>
              <a:solidFill>
                <a:srgbClr val="FFFFFF"/>
              </a:solidFill>
            </a:rPr>
            <a:t>Setting up virtual development environment</a:t>
          </a:r>
        </a:p>
      </dsp:txBody>
      <dsp:txXfrm>
        <a:off x="48481" y="1195021"/>
        <a:ext cx="5084638" cy="896166"/>
      </dsp:txXfrm>
    </dsp:sp>
    <dsp:sp modelId="{54809698-5D26-45C1-AD92-1D498AE2C6B6}">
      <dsp:nvSpPr>
        <dsp:cNvPr id="0" name=""/>
        <dsp:cNvSpPr/>
      </dsp:nvSpPr>
      <dsp:spPr>
        <a:xfrm>
          <a:off x="0" y="2211669"/>
          <a:ext cx="5181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>
              <a:solidFill>
                <a:srgbClr val="FFFFFF"/>
              </a:solidFill>
              <a:latin typeface="Calibri Light" panose="020F0302020204030204"/>
            </a:rPr>
            <a:t>Learning to use GIT/GitHub effectively as a group</a:t>
          </a:r>
          <a:endParaRPr lang="en-US" sz="2500" b="0" kern="1200">
            <a:solidFill>
              <a:srgbClr val="FFFFFF"/>
            </a:solidFill>
          </a:endParaRPr>
        </a:p>
      </dsp:txBody>
      <dsp:txXfrm>
        <a:off x="48481" y="2260150"/>
        <a:ext cx="5084638" cy="896166"/>
      </dsp:txXfrm>
    </dsp:sp>
    <dsp:sp modelId="{16A370A7-8439-4639-9D5C-BE08A9CE5767}">
      <dsp:nvSpPr>
        <dsp:cNvPr id="0" name=""/>
        <dsp:cNvSpPr/>
      </dsp:nvSpPr>
      <dsp:spPr>
        <a:xfrm>
          <a:off x="0" y="3276797"/>
          <a:ext cx="5181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>
              <a:latin typeface="Calibri Light" panose="020F0302020204030204"/>
            </a:rPr>
            <a:t>Delegating work/tasks</a:t>
          </a:r>
        </a:p>
      </dsp:txBody>
      <dsp:txXfrm>
        <a:off x="48481" y="3325278"/>
        <a:ext cx="5084638" cy="896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6C706-7F5E-4CC0-96D3-11FE7B64B34C}">
      <dsp:nvSpPr>
        <dsp:cNvPr id="0" name=""/>
        <dsp:cNvSpPr/>
      </dsp:nvSpPr>
      <dsp:spPr>
        <a:xfrm>
          <a:off x="0" y="47251"/>
          <a:ext cx="6658706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Calibri Light" panose="020F0302020204030204"/>
            </a:rPr>
            <a:t>Online Hosted Website</a:t>
          </a:r>
        </a:p>
      </dsp:txBody>
      <dsp:txXfrm>
        <a:off x="32784" y="80035"/>
        <a:ext cx="6593138" cy="606012"/>
      </dsp:txXfrm>
    </dsp:sp>
    <dsp:sp modelId="{373C9958-F7D2-42C4-8EC0-60227E14F3AB}">
      <dsp:nvSpPr>
        <dsp:cNvPr id="0" name=""/>
        <dsp:cNvSpPr/>
      </dsp:nvSpPr>
      <dsp:spPr>
        <a:xfrm>
          <a:off x="0" y="799472"/>
          <a:ext cx="6658706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solidFill>
                <a:srgbClr val="FCFCFC"/>
              </a:solidFill>
              <a:latin typeface="Calibri Light" panose="020F0302020204030204"/>
            </a:rPr>
            <a:t>Advanced search/filtering</a:t>
          </a:r>
          <a:endParaRPr lang="en-US" sz="2800" kern="1200"/>
        </a:p>
      </dsp:txBody>
      <dsp:txXfrm>
        <a:off x="32784" y="832256"/>
        <a:ext cx="6593138" cy="606012"/>
      </dsp:txXfrm>
    </dsp:sp>
    <dsp:sp modelId="{A7164AC7-31DF-4ED3-B575-77DB12C64B8B}">
      <dsp:nvSpPr>
        <dsp:cNvPr id="0" name=""/>
        <dsp:cNvSpPr/>
      </dsp:nvSpPr>
      <dsp:spPr>
        <a:xfrm>
          <a:off x="0" y="1551692"/>
          <a:ext cx="6658706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Calibri Light" panose="020F0302020204030204"/>
            </a:rPr>
            <a:t>Image Carousel/Gallery Format for Items</a:t>
          </a:r>
        </a:p>
      </dsp:txBody>
      <dsp:txXfrm>
        <a:off x="32784" y="1584476"/>
        <a:ext cx="6593138" cy="606012"/>
      </dsp:txXfrm>
    </dsp:sp>
    <dsp:sp modelId="{2E6D218C-2DDA-4CD8-9E34-9E6B48975DD9}">
      <dsp:nvSpPr>
        <dsp:cNvPr id="0" name=""/>
        <dsp:cNvSpPr/>
      </dsp:nvSpPr>
      <dsp:spPr>
        <a:xfrm>
          <a:off x="0" y="2303912"/>
          <a:ext cx="6658706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solidFill>
                <a:srgbClr val="FCFCFC"/>
              </a:solidFill>
              <a:latin typeface="Calibri Light" panose="020F0302020204030204"/>
            </a:rPr>
            <a:t>Shopping Cart</a:t>
          </a:r>
          <a:endParaRPr lang="en-US" sz="2800" b="0" kern="1200">
            <a:solidFill>
              <a:srgbClr val="FCFCFC"/>
            </a:solidFill>
          </a:endParaRPr>
        </a:p>
      </dsp:txBody>
      <dsp:txXfrm>
        <a:off x="32784" y="2336696"/>
        <a:ext cx="6593138" cy="606012"/>
      </dsp:txXfrm>
    </dsp:sp>
    <dsp:sp modelId="{FA53160F-6AA3-4166-9E8C-122FE44A700A}">
      <dsp:nvSpPr>
        <dsp:cNvPr id="0" name=""/>
        <dsp:cNvSpPr/>
      </dsp:nvSpPr>
      <dsp:spPr>
        <a:xfrm>
          <a:off x="0" y="3056132"/>
          <a:ext cx="6658706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solidFill>
                <a:srgbClr val="FCFCFC"/>
              </a:solidFill>
              <a:latin typeface="Calibri Light" panose="020F0302020204030204"/>
            </a:rPr>
            <a:t>Password Recovery</a:t>
          </a:r>
          <a:r>
            <a:rPr lang="en-US" sz="2800" b="0" kern="1200">
              <a:solidFill>
                <a:srgbClr val="FCFCFC"/>
              </a:solidFill>
            </a:rPr>
            <a:t>  </a:t>
          </a:r>
          <a:endParaRPr lang="en-US" sz="2800" b="0" kern="1200">
            <a:solidFill>
              <a:srgbClr val="FCFCFC"/>
            </a:solidFill>
            <a:latin typeface="Calibri Light" panose="020F0302020204030204"/>
          </a:endParaRPr>
        </a:p>
      </dsp:txBody>
      <dsp:txXfrm>
        <a:off x="32784" y="3088916"/>
        <a:ext cx="6593138" cy="606012"/>
      </dsp:txXfrm>
    </dsp:sp>
    <dsp:sp modelId="{114735B9-13A9-4680-8414-B896C0367D5D}">
      <dsp:nvSpPr>
        <dsp:cNvPr id="0" name=""/>
        <dsp:cNvSpPr/>
      </dsp:nvSpPr>
      <dsp:spPr>
        <a:xfrm>
          <a:off x="0" y="3808351"/>
          <a:ext cx="6658706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Calibri Light" panose="020F0302020204030204"/>
            </a:rPr>
            <a:t>Responsive Design (Mobile + Other Devices)</a:t>
          </a:r>
          <a:endParaRPr lang="en-US" sz="2800" kern="1200"/>
        </a:p>
      </dsp:txBody>
      <dsp:txXfrm>
        <a:off x="32784" y="3841135"/>
        <a:ext cx="6593138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August 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612A-4CB0-4F57-9A87-F049CECB184D}" type="datetime2">
              <a:rPr lang="en-US" smtClean="0"/>
              <a:t>Wednesday, August 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9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F40-C8F7-4897-A6B8-241042F913A9}" type="datetime2">
              <a:rPr lang="en-US" smtClean="0"/>
              <a:t>Wednesday, August 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0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August 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6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A73-0A86-4195-A787-75037827079D}" type="datetime2">
              <a:rPr lang="en-US" smtClean="0"/>
              <a:t>Wednesday, August 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5374-B296-498E-A935-80631EA9020D}" type="datetime2">
              <a:rPr lang="en-US" smtClean="0"/>
              <a:t>Wednesday, August 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728-214A-4ABC-8432-5B3A5A66A987}" type="datetime2">
              <a:rPr lang="en-US" smtClean="0"/>
              <a:t>Wednesday, August 2,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0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02D0-6806-43AF-9888-2359BF40C204}" type="datetime2">
              <a:rPr lang="en-US" smtClean="0"/>
              <a:t>Wednesday, August 2,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5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4D2D-B1AF-4197-82D6-FC1F8BD05681}" type="datetime2">
              <a:rPr lang="en-US" smtClean="0"/>
              <a:t>Wednesday, August 2,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1CEB-9838-4245-91B8-EFBAFE2D8B44}" type="datetime2">
              <a:rPr lang="en-US" smtClean="0"/>
              <a:t>Wednesday, August 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6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F6BF-A585-41F8-88DF-7E5D069F892A}" type="datetime2">
              <a:rPr lang="en-US" smtClean="0"/>
              <a:t>Wednesday, August 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4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August 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30">
            <a:extLst>
              <a:ext uri="{FF2B5EF4-FFF2-40B4-BE49-F238E27FC236}">
                <a16:creationId xmlns:a16="http://schemas.microsoft.com/office/drawing/2014/main" id="{E4556D3F-F9E0-4DD4-A96F-6A8297B9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32" name="Color">
              <a:extLst>
                <a:ext uri="{FF2B5EF4-FFF2-40B4-BE49-F238E27FC236}">
                  <a16:creationId xmlns:a16="http://schemas.microsoft.com/office/drawing/2014/main" id="{86D4FF5D-6473-4BE3-A6EC-40CE2502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lor">
              <a:extLst>
                <a:ext uri="{FF2B5EF4-FFF2-40B4-BE49-F238E27FC236}">
                  <a16:creationId xmlns:a16="http://schemas.microsoft.com/office/drawing/2014/main" id="{993888FB-861F-4B4A-819C-BEB6D558A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34">
            <a:extLst>
              <a:ext uri="{FF2B5EF4-FFF2-40B4-BE49-F238E27FC236}">
                <a16:creationId xmlns:a16="http://schemas.microsoft.com/office/drawing/2014/main" id="{65EABBED-2B80-4B13-A7A8-1D34C4A0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58" name="Freeform: Shape 35">
              <a:extLst>
                <a:ext uri="{FF2B5EF4-FFF2-40B4-BE49-F238E27FC236}">
                  <a16:creationId xmlns:a16="http://schemas.microsoft.com/office/drawing/2014/main" id="{73A7A746-A7C1-443C-9B24-406D22245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36">
              <a:extLst>
                <a:ext uri="{FF2B5EF4-FFF2-40B4-BE49-F238E27FC236}">
                  <a16:creationId xmlns:a16="http://schemas.microsoft.com/office/drawing/2014/main" id="{1D71425D-6031-4121-BA40-815DACCD0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37">
              <a:extLst>
                <a:ext uri="{FF2B5EF4-FFF2-40B4-BE49-F238E27FC236}">
                  <a16:creationId xmlns:a16="http://schemas.microsoft.com/office/drawing/2014/main" id="{67A43343-A25B-49D5-9967-D5647ADF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38">
              <a:extLst>
                <a:ext uri="{FF2B5EF4-FFF2-40B4-BE49-F238E27FC236}">
                  <a16:creationId xmlns:a16="http://schemas.microsoft.com/office/drawing/2014/main" id="{F066E434-22B6-48A1-BC19-A80163E81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5470CE2-E5F8-489C-84E9-775AE8D3E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2435DD6-F0FB-492A-9267-CE09EC2C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B17117C-64EA-4B8B-9DDC-D10E947C4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DB6FCE-0251-7751-9679-B63508B7A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9031" y="567451"/>
            <a:ext cx="6527778" cy="2226769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TAK Computers Inventory Management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75B2E-3474-5430-0964-B77CE4F39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5631417" cy="2487212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Thomson Ly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Aleksandar </a:t>
            </a:r>
            <a:r>
              <a:rPr lang="en-US" err="1">
                <a:solidFill>
                  <a:schemeClr val="tx2"/>
                </a:solidFill>
              </a:rPr>
              <a:t>Milosevski</a:t>
            </a:r>
            <a:endParaRPr lang="en-US" err="1">
              <a:solidFill>
                <a:schemeClr val="tx2"/>
              </a:solidFill>
              <a:cs typeface="Calibri"/>
            </a:endParaRPr>
          </a:p>
          <a:p>
            <a:pPr algn="l"/>
            <a:r>
              <a:rPr lang="en-US">
                <a:solidFill>
                  <a:schemeClr val="tx2"/>
                </a:solidFill>
                <a:cs typeface="Calibri"/>
              </a:rPr>
              <a:t>Kellen Leclair</a:t>
            </a:r>
          </a:p>
        </p:txBody>
      </p:sp>
      <p:pic>
        <p:nvPicPr>
          <p:cNvPr id="5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124477B-D125-C343-BC2E-39DC7D275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8" y="31298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7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31D3-6619-59FC-1758-CA8E2254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56" y="106927"/>
            <a:ext cx="10515600" cy="607646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Sample Screenshot of our Front Page</a:t>
            </a:r>
            <a:endParaRPr lang="en-US"/>
          </a:p>
        </p:txBody>
      </p:sp>
      <p:pic>
        <p:nvPicPr>
          <p:cNvPr id="8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F9B869B-E74D-E38E-26DF-F32342CB6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193" y="836118"/>
            <a:ext cx="11125199" cy="5947762"/>
          </a:xfrm>
        </p:spPr>
      </p:pic>
    </p:spTree>
    <p:extLst>
      <p:ext uri="{BB962C8B-B14F-4D97-AF65-F5344CB8AC3E}">
        <p14:creationId xmlns:p14="http://schemas.microsoft.com/office/powerpoint/2010/main" val="302807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4A85-C3BF-9205-28E9-3860EE04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Languages &amp; Technologies</a:t>
            </a:r>
          </a:p>
        </p:txBody>
      </p:sp>
      <p:graphicFrame>
        <p:nvGraphicFramePr>
          <p:cNvPr id="66" name="Content Placeholder 17">
            <a:extLst>
              <a:ext uri="{FF2B5EF4-FFF2-40B4-BE49-F238E27FC236}">
                <a16:creationId xmlns:a16="http://schemas.microsoft.com/office/drawing/2014/main" id="{6BBDDB99-FFCF-1C93-6A1C-7AE28D93140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7267431"/>
              </p:ext>
            </p:extLst>
          </p:nvPr>
        </p:nvGraphicFramePr>
        <p:xfrm>
          <a:off x="838200" y="1825625"/>
          <a:ext cx="608214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BA2630-5C34-8A64-57E5-4C66353B7E30}"/>
              </a:ext>
            </a:extLst>
          </p:cNvPr>
          <p:cNvCxnSpPr>
            <a:cxnSpLocks/>
          </p:cNvCxnSpPr>
          <p:nvPr/>
        </p:nvCxnSpPr>
        <p:spPr>
          <a:xfrm flipV="1">
            <a:off x="960120" y="1254720"/>
            <a:ext cx="9044448" cy="3687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68" name="Picture 3368" descr="A group of people working in a warehouse&#10;&#10;Description automatically generated">
            <a:extLst>
              <a:ext uri="{FF2B5EF4-FFF2-40B4-BE49-F238E27FC236}">
                <a16:creationId xmlns:a16="http://schemas.microsoft.com/office/drawing/2014/main" id="{2DB5F476-303A-D886-EBD1-9E2174DF02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7142849" y="2298927"/>
            <a:ext cx="4526658" cy="3404734"/>
          </a:xfrm>
        </p:spPr>
      </p:pic>
    </p:spTree>
    <p:extLst>
      <p:ext uri="{BB962C8B-B14F-4D97-AF65-F5344CB8AC3E}">
        <p14:creationId xmlns:p14="http://schemas.microsoft.com/office/powerpoint/2010/main" val="355292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Analogue wall clock">
            <a:extLst>
              <a:ext uri="{FF2B5EF4-FFF2-40B4-BE49-F238E27FC236}">
                <a16:creationId xmlns:a16="http://schemas.microsoft.com/office/drawing/2014/main" id="{8461BE4D-2B7B-E728-27DA-F8639D19B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708" r="-2" b="8771"/>
          <a:stretch/>
        </p:blipFill>
        <p:spPr>
          <a:xfrm>
            <a:off x="59141" y="-32844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83476E-0BC9-5E8E-966E-3AE4C091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415980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BA25-AD09-9427-AE8F-E8E1E7EC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E2B1C485-0150-2E10-8816-C35BAC659D2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4176492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8" descr="A picture containing indoor&#10;&#10;Description automatically generated">
            <a:extLst>
              <a:ext uri="{FF2B5EF4-FFF2-40B4-BE49-F238E27FC236}">
                <a16:creationId xmlns:a16="http://schemas.microsoft.com/office/drawing/2014/main" id="{94E15A97-BDF1-1683-F7A8-320A325501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172200" y="2356136"/>
            <a:ext cx="5181600" cy="3290316"/>
          </a:xfr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9A39BB-5191-7800-4AD1-7AB84FB0401D}"/>
              </a:ext>
            </a:extLst>
          </p:cNvPr>
          <p:cNvCxnSpPr>
            <a:cxnSpLocks/>
          </p:cNvCxnSpPr>
          <p:nvPr/>
        </p:nvCxnSpPr>
        <p:spPr>
          <a:xfrm>
            <a:off x="960120" y="1291590"/>
            <a:ext cx="720090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58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486B-286E-E9C5-8CCF-53F3BD51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74" y="321042"/>
            <a:ext cx="10515600" cy="1325563"/>
          </a:xfrm>
        </p:spPr>
        <p:txBody>
          <a:bodyPr/>
          <a:lstStyle/>
          <a:p>
            <a:r>
              <a:rPr lang="en-US"/>
              <a:t>Future Scopes/Work </a:t>
            </a:r>
          </a:p>
        </p:txBody>
      </p:sp>
      <p:pic>
        <p:nvPicPr>
          <p:cNvPr id="108" name="Picture 108" descr="Businesswoman looking out of window">
            <a:extLst>
              <a:ext uri="{FF2B5EF4-FFF2-40B4-BE49-F238E27FC236}">
                <a16:creationId xmlns:a16="http://schemas.microsoft.com/office/drawing/2014/main" id="{4922CEF1-E5E5-3AAB-F2A5-799743899B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4305" y="2371733"/>
            <a:ext cx="4331677" cy="2890047"/>
          </a:xfr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DBBF79-A286-FDE9-D541-8CC74E3B8EBA}"/>
              </a:ext>
            </a:extLst>
          </p:cNvPr>
          <p:cNvCxnSpPr>
            <a:cxnSpLocks/>
          </p:cNvCxnSpPr>
          <p:nvPr/>
        </p:nvCxnSpPr>
        <p:spPr>
          <a:xfrm>
            <a:off x="519294" y="1247507"/>
            <a:ext cx="720090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3" name="Content Placeholder 129">
            <a:extLst>
              <a:ext uri="{FF2B5EF4-FFF2-40B4-BE49-F238E27FC236}">
                <a16:creationId xmlns:a16="http://schemas.microsoft.com/office/drawing/2014/main" id="{791ABC2D-A826-2ED2-DC2A-B8B983EAAAF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59347212"/>
              </p:ext>
            </p:extLst>
          </p:nvPr>
        </p:nvGraphicFramePr>
        <p:xfrm>
          <a:off x="457200" y="1550133"/>
          <a:ext cx="6658707" cy="4527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907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199EBD-6721-9EB8-CF65-D133AB729CDD}"/>
              </a:ext>
            </a:extLst>
          </p:cNvPr>
          <p:cNvSpPr txBox="1">
            <a:spLocks/>
          </p:cNvSpPr>
          <p:nvPr/>
        </p:nvSpPr>
        <p:spPr>
          <a:xfrm>
            <a:off x="6194716" y="739978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/>
              <a:t>Thank You!</a:t>
            </a:r>
          </a:p>
        </p:txBody>
      </p:sp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729E742-85E6-46A6-64D4-E636B4899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6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TAK Computers Inventory Management Website</vt:lpstr>
      <vt:lpstr>Sample Screenshot of our Front Page</vt:lpstr>
      <vt:lpstr>Programming Languages &amp; Technologies</vt:lpstr>
      <vt:lpstr>Demo Time!</vt:lpstr>
      <vt:lpstr>Challenges</vt:lpstr>
      <vt:lpstr>Future Scopes/Work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Link App</dc:title>
  <dc:creator>Aleksandar Milosevski</dc:creator>
  <cp:revision>2</cp:revision>
  <dcterms:created xsi:type="dcterms:W3CDTF">2023-03-30T06:15:11Z</dcterms:created>
  <dcterms:modified xsi:type="dcterms:W3CDTF">2023-08-03T01:47:44Z</dcterms:modified>
</cp:coreProperties>
</file>