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Transforms/Using_CSS_transforms" TargetMode="External"/><Relationship Id="rId2" Type="http://schemas.openxmlformats.org/officeDocument/2006/relationships/hyperlink" Target="https://developer.mozilla.org/en-US/docs/Web/CSS/transform?v=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shayhowe.com/advanced-html-css/css-transforms/" TargetMode="External"/><Relationship Id="rId5" Type="http://schemas.openxmlformats.org/officeDocument/2006/relationships/hyperlink" Target="https://css-tricks.com/almanac/properties/t/transform/" TargetMode="External"/><Relationship Id="rId4" Type="http://schemas.openxmlformats.org/officeDocument/2006/relationships/hyperlink" Target="https://www.quackit.com/css/functions/css_matrix_function.c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 transforms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Nikkala Thomson, CIT 261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Transforms take something on the screen and change its form.</a:t>
            </a:r>
          </a:p>
          <a:p>
            <a:endParaRPr lang="en-US" dirty="0" smtClean="0"/>
          </a:p>
          <a:p>
            <a:r>
              <a:rPr lang="en-US" dirty="0" smtClean="0"/>
              <a:t>Use vendor prefixes </a:t>
            </a:r>
            <a:r>
              <a:rPr lang="en-US" b="1" dirty="0" smtClean="0">
                <a:solidFill>
                  <a:schemeClr val="accent5"/>
                </a:solidFill>
              </a:rPr>
              <a:t>-</a:t>
            </a:r>
            <a:r>
              <a:rPr lang="en-US" b="1" dirty="0" err="1" smtClean="0">
                <a:solidFill>
                  <a:schemeClr val="accent5"/>
                </a:solidFill>
              </a:rPr>
              <a:t>webkit</a:t>
            </a:r>
            <a:r>
              <a:rPr lang="en-US" b="1" dirty="0" smtClean="0">
                <a:solidFill>
                  <a:schemeClr val="accent5"/>
                </a:solidFill>
              </a:rPr>
              <a:t>-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F0"/>
                </a:solidFill>
              </a:rPr>
              <a:t>-</a:t>
            </a:r>
            <a:r>
              <a:rPr lang="en-US" b="1" dirty="0" err="1" smtClean="0">
                <a:solidFill>
                  <a:srgbClr val="00B0F0"/>
                </a:solidFill>
              </a:rPr>
              <a:t>ms</a:t>
            </a:r>
            <a:r>
              <a:rPr lang="en-US" b="1" dirty="0" smtClean="0">
                <a:solidFill>
                  <a:srgbClr val="00B0F0"/>
                </a:solidFill>
              </a:rPr>
              <a:t>- </a:t>
            </a:r>
          </a:p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/>
              <a:t>Use </a:t>
            </a:r>
            <a:r>
              <a:rPr lang="en-US" dirty="0" smtClean="0"/>
              <a:t>properties in </a:t>
            </a:r>
            <a:r>
              <a:rPr lang="en-US" dirty="0"/>
              <a:t>form “</a:t>
            </a:r>
            <a:r>
              <a:rPr lang="en-US" dirty="0">
                <a:solidFill>
                  <a:schemeClr val="accent2"/>
                </a:solidFill>
              </a:rPr>
              <a:t>transform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property(</a:t>
            </a:r>
            <a:r>
              <a:rPr lang="en-US" dirty="0" smtClean="0">
                <a:solidFill>
                  <a:schemeClr val="accent5"/>
                </a:solidFill>
              </a:rPr>
              <a:t>z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  <a:r>
              <a:rPr lang="en-US" dirty="0" smtClean="0"/>
              <a:t>;” where </a:t>
            </a:r>
            <a:r>
              <a:rPr lang="en-US" dirty="0" smtClean="0">
                <a:solidFill>
                  <a:schemeClr val="accent5"/>
                </a:solidFill>
              </a:rPr>
              <a:t>z</a:t>
            </a:r>
            <a:r>
              <a:rPr lang="en-US" dirty="0" smtClean="0"/>
              <a:t> is a parameter in appropriate units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are set </a:t>
            </a:r>
            <a:r>
              <a:rPr lang="en-US" dirty="0" smtClean="0"/>
              <a:t>independently, e.g. “</a:t>
            </a:r>
            <a:r>
              <a:rPr lang="en-US" dirty="0" smtClean="0">
                <a:solidFill>
                  <a:schemeClr val="accent2"/>
                </a:solidFill>
              </a:rPr>
              <a:t>perspective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500px</a:t>
            </a:r>
            <a:r>
              <a:rPr lang="en-US" dirty="0" smtClean="0"/>
              <a:t>;”</a:t>
            </a:r>
          </a:p>
          <a:p>
            <a:pPr lvl="1"/>
            <a:r>
              <a:rPr lang="en-US" dirty="0" smtClean="0"/>
              <a:t>On the following slide, marked by </a:t>
            </a:r>
            <a:r>
              <a:rPr lang="en-US" b="1" dirty="0" smtClean="0">
                <a:solidFill>
                  <a:schemeClr val="accent5"/>
                </a:solidFill>
              </a:rPr>
              <a:t>*</a:t>
            </a:r>
            <a:r>
              <a:rPr lang="en-US" dirty="0" smtClean="0"/>
              <a:t> if independent or </a:t>
            </a:r>
            <a:r>
              <a:rPr lang="en-US" b="1" dirty="0" smtClean="0">
                <a:solidFill>
                  <a:schemeClr val="accent5"/>
                </a:solidFill>
              </a:rPr>
              <a:t>(*)</a:t>
            </a:r>
            <a:r>
              <a:rPr lang="en-US" dirty="0" smtClean="0"/>
              <a:t> if can be set either way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92D050"/>
                </a:solidFill>
              </a:rPr>
              <a:t>transform-style</a:t>
            </a:r>
            <a:r>
              <a:rPr lang="en-US" b="1" dirty="0">
                <a:solidFill>
                  <a:srgbClr val="92D050"/>
                </a:solidFill>
              </a:rPr>
              <a:t>*: </a:t>
            </a:r>
            <a:r>
              <a:rPr lang="en-US" dirty="0"/>
              <a:t>flat (default) or preserve-3d (for 3d transforms)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translate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translateX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translateY</a:t>
            </a:r>
            <a:r>
              <a:rPr lang="en-US" dirty="0"/>
              <a:t>, </a:t>
            </a:r>
            <a:r>
              <a:rPr lang="en-US" dirty="0" smtClean="0"/>
              <a:t>translate3d:  </a:t>
            </a:r>
            <a:r>
              <a:rPr lang="en-US" dirty="0"/>
              <a:t>Moves it right/left or up/down.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rotate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rotateX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rotateY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rotateZ</a:t>
            </a:r>
            <a:r>
              <a:rPr lang="en-US" dirty="0" smtClean="0">
                <a:solidFill>
                  <a:schemeClr val="accent2"/>
                </a:solidFill>
              </a:rPr>
              <a:t>, rotate3d</a:t>
            </a:r>
            <a:r>
              <a:rPr lang="en-US" dirty="0" smtClean="0"/>
              <a:t>:  </a:t>
            </a:r>
            <a:r>
              <a:rPr lang="en-US" dirty="0"/>
              <a:t>Rotates it clockwise/counterclockwise (can use units of degrees, </a:t>
            </a:r>
            <a:r>
              <a:rPr lang="en-US" dirty="0" err="1"/>
              <a:t>gradians</a:t>
            </a:r>
            <a:r>
              <a:rPr lang="en-US" dirty="0"/>
              <a:t>, radians, or turns)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skew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skewX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skewY</a:t>
            </a:r>
            <a:r>
              <a:rPr lang="en-US" dirty="0" smtClean="0"/>
              <a:t>:  </a:t>
            </a:r>
            <a:r>
              <a:rPr lang="en-US" dirty="0"/>
              <a:t>Skews it by given angles.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scale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scaleX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scaleY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smtClean="0">
                <a:solidFill>
                  <a:srgbClr val="7030A0"/>
                </a:solidFill>
              </a:rPr>
              <a:t>scale3d</a:t>
            </a:r>
            <a:r>
              <a:rPr lang="en-US" dirty="0" smtClean="0"/>
              <a:t>: </a:t>
            </a:r>
            <a:r>
              <a:rPr lang="en-US" dirty="0"/>
              <a:t>Changes the size in the given direction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accent6"/>
                </a:solidFill>
              </a:rPr>
              <a:t>matrix</a:t>
            </a:r>
            <a:r>
              <a:rPr lang="en-US" dirty="0" smtClean="0">
                <a:solidFill>
                  <a:schemeClr val="accent6"/>
                </a:solidFill>
              </a:rPr>
              <a:t>, matrix3d</a:t>
            </a:r>
            <a:r>
              <a:rPr lang="en-US" dirty="0" smtClean="0"/>
              <a:t>: </a:t>
            </a:r>
            <a:r>
              <a:rPr lang="en-US" dirty="0"/>
              <a:t>Combines 2d transforms (</a:t>
            </a:r>
            <a:r>
              <a:rPr lang="en-US" dirty="0" err="1"/>
              <a:t>scaleX</a:t>
            </a:r>
            <a:r>
              <a:rPr lang="en-US" dirty="0"/>
              <a:t>, </a:t>
            </a:r>
            <a:r>
              <a:rPr lang="en-US" dirty="0" err="1"/>
              <a:t>skewY</a:t>
            </a:r>
            <a:r>
              <a:rPr lang="en-US" dirty="0"/>
              <a:t>, </a:t>
            </a:r>
            <a:r>
              <a:rPr lang="en-US" dirty="0" err="1"/>
              <a:t>skewX</a:t>
            </a:r>
            <a:r>
              <a:rPr lang="en-US" dirty="0"/>
              <a:t>, </a:t>
            </a:r>
            <a:r>
              <a:rPr lang="en-US" dirty="0" err="1"/>
              <a:t>scaleY</a:t>
            </a:r>
            <a:r>
              <a:rPr lang="en-US" dirty="0"/>
              <a:t>, </a:t>
            </a:r>
            <a:r>
              <a:rPr lang="en-US" dirty="0" err="1"/>
              <a:t>translateX</a:t>
            </a:r>
            <a:r>
              <a:rPr lang="en-US" dirty="0"/>
              <a:t>, </a:t>
            </a:r>
            <a:r>
              <a:rPr lang="en-US" dirty="0" err="1"/>
              <a:t>translateY</a:t>
            </a:r>
            <a:r>
              <a:rPr lang="en-US" dirty="0"/>
              <a:t>) in that order.  matrix3d has 16 parameters.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</a:rPr>
              <a:t>perspective(*)</a:t>
            </a:r>
            <a:r>
              <a:rPr lang="en-US" dirty="0"/>
              <a:t>: Activates viewer perspective for 3d transforms (greater is further). Using perspective on parent makes children share a common vanishing point.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00B050"/>
                </a:solidFill>
              </a:rPr>
              <a:t>perspective-origin*: </a:t>
            </a:r>
            <a:r>
              <a:rPr lang="en-US" dirty="0"/>
              <a:t>Default is center.  Like perspective, use on parent for depth</a:t>
            </a:r>
            <a:r>
              <a:rPr lang="en-US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HTML</a:t>
            </a:r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CSS</a:t>
            </a:r>
          </a:p>
          <a:p>
            <a:pPr marL="0" indent="0">
              <a:buNone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CC66FF"/>
                </a:solidFill>
              </a:rPr>
              <a:t>-</a:t>
            </a:r>
            <a:r>
              <a:rPr lang="en-US" dirty="0" err="1">
                <a:solidFill>
                  <a:srgbClr val="CC66FF"/>
                </a:solidFill>
              </a:rPr>
              <a:t>ms</a:t>
            </a:r>
            <a:r>
              <a:rPr lang="en-US" dirty="0">
                <a:solidFill>
                  <a:srgbClr val="CC66FF"/>
                </a:solidFill>
              </a:rPr>
              <a:t>-transform</a:t>
            </a:r>
            <a:r>
              <a:rPr lang="en-US" dirty="0"/>
              <a:t>: </a:t>
            </a:r>
            <a:r>
              <a:rPr lang="en-US" dirty="0" smtClean="0">
                <a:solidFill>
                  <a:schemeClr val="accent2"/>
                </a:solidFill>
              </a:rPr>
              <a:t>translate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/>
                </a:solidFill>
              </a:rPr>
              <a:t>10px,20px</a:t>
            </a:r>
            <a:r>
              <a:rPr lang="en-US" dirty="0" smtClean="0"/>
              <a:t>);</a:t>
            </a:r>
            <a:r>
              <a:rPr lang="en-US" dirty="0"/>
              <a:t> /* IE 9 */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>
                <a:solidFill>
                  <a:srgbClr val="CC66FF"/>
                </a:solidFill>
              </a:rPr>
              <a:t> -</a:t>
            </a:r>
            <a:r>
              <a:rPr lang="en-US" dirty="0" err="1">
                <a:solidFill>
                  <a:srgbClr val="CC66FF"/>
                </a:solidFill>
              </a:rPr>
              <a:t>webkit</a:t>
            </a:r>
            <a:r>
              <a:rPr lang="en-US" dirty="0">
                <a:solidFill>
                  <a:srgbClr val="CC66FF"/>
                </a:solidFill>
              </a:rPr>
              <a:t>-transform</a:t>
            </a:r>
            <a:r>
              <a:rPr lang="en-US" dirty="0"/>
              <a:t>: 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translate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10px,20px</a:t>
            </a:r>
            <a:r>
              <a:rPr lang="en-US" dirty="0"/>
              <a:t>); </a:t>
            </a:r>
            <a:r>
              <a:rPr lang="en-US" dirty="0"/>
              <a:t> /* Chrome, Safari, Opera */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CC66FF"/>
                </a:solidFill>
              </a:rPr>
              <a:t>transform</a:t>
            </a:r>
            <a:r>
              <a:rPr lang="en-US" dirty="0"/>
              <a:t>: 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translate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10px,20px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developer.mozilla.org/en-US/docs/Web/CSS/transform?v=b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developer.mozilla.org/en-US/docs/Web/CSS/CSS_Transforms/Using_CSS_transforms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www.quackit.com/css/functions/css_matrix_function.cfm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https://css-tricks.com/almanac/properties/t/transform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https://learn.shayhowe.com/advanced-html-css/css-transforms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721</TotalTime>
  <Words>256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css3 transforms</vt:lpstr>
      <vt:lpstr>transform basics</vt:lpstr>
      <vt:lpstr>transform properties</vt:lpstr>
      <vt:lpstr>a simple example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Thomson Family</dc:creator>
  <cp:lastModifiedBy>Thomson Family</cp:lastModifiedBy>
  <cp:revision>14</cp:revision>
  <dcterms:created xsi:type="dcterms:W3CDTF">2017-10-17T14:39:09Z</dcterms:created>
  <dcterms:modified xsi:type="dcterms:W3CDTF">2017-10-18T02:40:34Z</dcterms:modified>
</cp:coreProperties>
</file>