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CIT 261, Section 2</a:t>
            </a:r>
          </a:p>
          <a:p>
            <a:r>
              <a:rPr lang="en-US" dirty="0" smtClean="0"/>
              <a:t>Nikkala Thomson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animations?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Change an element gradually from one style to another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Change as many properties as you want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Change as many times as you want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Change as frequently as you want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Specify in-between states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Reverse the direction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Alternate cycles (forward/reverse)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Delay the start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Specify the speed curve</a:t>
            </a:r>
          </a:p>
        </p:txBody>
      </p:sp>
    </p:spTree>
    <p:extLst>
      <p:ext uri="{BB962C8B-B14F-4D97-AF65-F5344CB8AC3E}">
        <p14:creationId xmlns:p14="http://schemas.microsoft.com/office/powerpoint/2010/main" val="164751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remember that when an animation finishes, it returns to its original style.  </a:t>
            </a:r>
            <a:endParaRPr lang="en-US" dirty="0"/>
          </a:p>
          <a:p>
            <a:r>
              <a:rPr lang="en-US" dirty="0" smtClean="0"/>
              <a:t>Also remember to use -</a:t>
            </a:r>
            <a:r>
              <a:rPr lang="en-US" dirty="0" err="1" smtClean="0"/>
              <a:t>webkit</a:t>
            </a:r>
            <a:r>
              <a:rPr lang="en-US" dirty="0" smtClean="0"/>
              <a:t>- prefixes in the CSS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asic CSS for animations (</a:t>
            </a:r>
            <a:r>
              <a:rPr lang="en-US" dirty="0" smtClean="0">
                <a:solidFill>
                  <a:srgbClr val="FFFF00"/>
                </a:solidFill>
              </a:rPr>
              <a:t>“from</a:t>
            </a:r>
            <a:r>
              <a:rPr lang="en-US" dirty="0" smtClean="0">
                <a:solidFill>
                  <a:srgbClr val="FFFF00"/>
                </a:solidFill>
              </a:rPr>
              <a:t>” (0%)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FF00"/>
                </a:solidFill>
              </a:rPr>
              <a:t> “to” (100%) </a:t>
            </a:r>
            <a:r>
              <a:rPr lang="en-US" dirty="0" smtClean="0"/>
              <a:t>are BOTH optional):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element </a:t>
            </a:r>
            <a:r>
              <a:rPr lang="en-US" dirty="0" smtClean="0"/>
              <a:t>{ </a:t>
            </a:r>
            <a:r>
              <a:rPr lang="en-US" dirty="0" smtClean="0">
                <a:solidFill>
                  <a:schemeClr val="accent1"/>
                </a:solidFill>
              </a:rPr>
              <a:t>animation-name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name</a:t>
            </a:r>
            <a:r>
              <a:rPr lang="en-US" i="1" dirty="0" smtClean="0"/>
              <a:t>;  </a:t>
            </a:r>
            <a:r>
              <a:rPr lang="en-US" dirty="0" smtClean="0">
                <a:solidFill>
                  <a:schemeClr val="accent1"/>
                </a:solidFill>
              </a:rPr>
              <a:t>animation-duration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duration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-</a:t>
            </a:r>
            <a:r>
              <a:rPr lang="en-US" dirty="0" err="1" smtClean="0">
                <a:solidFill>
                  <a:schemeClr val="accent1"/>
                </a:solidFill>
              </a:rPr>
              <a:t>webkit</a:t>
            </a:r>
            <a:r>
              <a:rPr lang="en-US" dirty="0" smtClean="0">
                <a:solidFill>
                  <a:schemeClr val="accent1"/>
                </a:solidFill>
              </a:rPr>
              <a:t>-animation-name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name</a:t>
            </a:r>
            <a:r>
              <a:rPr lang="en-US" dirty="0" smtClean="0"/>
              <a:t>; -</a:t>
            </a:r>
            <a:r>
              <a:rPr lang="en-US" dirty="0" err="1" smtClean="0"/>
              <a:t>webkit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1"/>
                </a:solidFill>
              </a:rPr>
              <a:t>animation-duration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duration</a:t>
            </a:r>
            <a:r>
              <a:rPr lang="en-US" dirty="0" smtClean="0"/>
              <a:t>;}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@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err="1" smtClean="0">
                <a:solidFill>
                  <a:srgbClr val="FFFF00"/>
                </a:solidFill>
              </a:rPr>
              <a:t>webkit-keyframes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name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from</a:t>
            </a:r>
            <a:r>
              <a:rPr lang="en-US" dirty="0" smtClean="0"/>
              <a:t> {</a:t>
            </a:r>
            <a:r>
              <a:rPr lang="en-US" i="1" dirty="0" smtClean="0">
                <a:solidFill>
                  <a:schemeClr val="accent1"/>
                </a:solidFill>
              </a:rPr>
              <a:t>property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value1</a:t>
            </a:r>
            <a:r>
              <a:rPr lang="en-US" dirty="0" smtClean="0"/>
              <a:t>;} </a:t>
            </a:r>
            <a:r>
              <a:rPr lang="en-US" dirty="0" smtClean="0">
                <a:solidFill>
                  <a:srgbClr val="FFFF00"/>
                </a:solidFill>
              </a:rPr>
              <a:t>to</a:t>
            </a:r>
            <a:r>
              <a:rPr lang="en-US" dirty="0" smtClean="0"/>
              <a:t> {</a:t>
            </a:r>
            <a:r>
              <a:rPr lang="en-US" i="1" dirty="0" smtClean="0">
                <a:solidFill>
                  <a:schemeClr val="accent1"/>
                </a:solidFill>
              </a:rPr>
              <a:t>property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value2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keyframes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name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from</a:t>
            </a:r>
            <a:r>
              <a:rPr lang="en-US" dirty="0" smtClean="0"/>
              <a:t> {</a:t>
            </a:r>
            <a:r>
              <a:rPr lang="en-US" i="1" dirty="0" smtClean="0">
                <a:solidFill>
                  <a:schemeClr val="accent1"/>
                </a:solidFill>
              </a:rPr>
              <a:t>property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value1</a:t>
            </a:r>
            <a:r>
              <a:rPr lang="en-US" dirty="0" smtClean="0"/>
              <a:t>;} </a:t>
            </a:r>
            <a:r>
              <a:rPr lang="en-US" dirty="0" smtClean="0">
                <a:solidFill>
                  <a:srgbClr val="FFFF00"/>
                </a:solidFill>
              </a:rPr>
              <a:t>to</a:t>
            </a:r>
            <a:r>
              <a:rPr lang="en-US" dirty="0" smtClean="0"/>
              <a:t> {</a:t>
            </a:r>
            <a:r>
              <a:rPr lang="en-US" i="1" dirty="0" smtClean="0">
                <a:solidFill>
                  <a:schemeClr val="accent1"/>
                </a:solidFill>
              </a:rPr>
              <a:t>property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value2</a:t>
            </a:r>
            <a:r>
              <a:rPr lang="en-US" dirty="0" smtClean="0"/>
              <a:t>;}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09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 IT UP A NOTCH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in between states with %: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keyframes</a:t>
            </a:r>
            <a:r>
              <a:rPr lang="en-US" dirty="0">
                <a:solidFill>
                  <a:srgbClr val="FFFF00"/>
                </a:solidFill>
              </a:rPr>
              <a:t> example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>
                <a:solidFill>
                  <a:srgbClr val="FFFF00"/>
                </a:solidFill>
              </a:rPr>
              <a:t> 0%</a:t>
            </a:r>
            <a:r>
              <a:rPr lang="en-US" dirty="0"/>
              <a:t>   {</a:t>
            </a:r>
            <a:r>
              <a:rPr lang="en-US" dirty="0">
                <a:solidFill>
                  <a:schemeClr val="accent1"/>
                </a:solidFill>
              </a:rPr>
              <a:t>background-color</a:t>
            </a:r>
            <a:r>
              <a:rPr lang="en-US" dirty="0"/>
              <a:t>: </a:t>
            </a:r>
            <a:r>
              <a:rPr lang="en-US" dirty="0">
                <a:solidFill>
                  <a:schemeClr val="accent6"/>
                </a:solidFill>
              </a:rPr>
              <a:t>red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FF00"/>
                </a:solidFill>
              </a:rPr>
              <a:t>25%</a:t>
            </a:r>
            <a:r>
              <a:rPr lang="en-US" dirty="0"/>
              <a:t>  {</a:t>
            </a:r>
            <a:r>
              <a:rPr lang="en-US" dirty="0">
                <a:solidFill>
                  <a:schemeClr val="accent1"/>
                </a:solidFill>
              </a:rPr>
              <a:t>background-color</a:t>
            </a:r>
            <a:r>
              <a:rPr lang="en-US" dirty="0"/>
              <a:t>: </a:t>
            </a:r>
            <a:r>
              <a:rPr lang="en-US" dirty="0">
                <a:solidFill>
                  <a:schemeClr val="accent6"/>
                </a:solidFill>
              </a:rPr>
              <a:t>yellow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FF00"/>
                </a:solidFill>
              </a:rPr>
              <a:t>50%</a:t>
            </a:r>
            <a:r>
              <a:rPr lang="en-US" dirty="0"/>
              <a:t>  {</a:t>
            </a:r>
            <a:r>
              <a:rPr lang="en-US" dirty="0">
                <a:solidFill>
                  <a:schemeClr val="accent1"/>
                </a:solidFill>
              </a:rPr>
              <a:t>background-color</a:t>
            </a:r>
            <a:r>
              <a:rPr lang="en-US" dirty="0"/>
              <a:t>: </a:t>
            </a:r>
            <a:r>
              <a:rPr lang="en-US" dirty="0" smtClean="0">
                <a:solidFill>
                  <a:schemeClr val="accent6"/>
                </a:solidFill>
              </a:rPr>
              <a:t>green</a:t>
            </a:r>
            <a:r>
              <a:rPr lang="en-US" dirty="0" smtClean="0"/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FF00"/>
                </a:solidFill>
              </a:rPr>
              <a:t>100%</a:t>
            </a:r>
            <a:r>
              <a:rPr lang="en-US" dirty="0"/>
              <a:t> {</a:t>
            </a:r>
            <a:r>
              <a:rPr lang="en-US" dirty="0">
                <a:solidFill>
                  <a:schemeClr val="accent1"/>
                </a:solidFill>
              </a:rPr>
              <a:t>background-color</a:t>
            </a:r>
            <a:r>
              <a:rPr lang="en-US" dirty="0"/>
              <a:t>: </a:t>
            </a:r>
            <a:r>
              <a:rPr lang="en-US" dirty="0" smtClean="0">
                <a:solidFill>
                  <a:schemeClr val="accent6"/>
                </a:solidFill>
              </a:rPr>
              <a:t>blue</a:t>
            </a:r>
            <a:r>
              <a:rPr lang="en-US" dirty="0" smtClean="0"/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Specify a delay: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FF0000"/>
                </a:solidFill>
              </a:rPr>
              <a:t>animation-delay</a:t>
            </a:r>
            <a:r>
              <a:rPr lang="en-US" dirty="0" smtClean="0"/>
              <a:t>: 4s;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5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 notch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how many times it should run: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div </a:t>
            </a:r>
            <a:r>
              <a:rPr lang="en-US" dirty="0" smtClean="0"/>
              <a:t>{ </a:t>
            </a:r>
            <a:r>
              <a:rPr lang="en-US" dirty="0" smtClean="0">
                <a:solidFill>
                  <a:schemeClr val="accent1"/>
                </a:solidFill>
              </a:rPr>
              <a:t>animation-iteration-count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/>
              <a:t>; } or </a:t>
            </a: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animation-iteration-count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infinite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it in reverse or alternating: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animation-direction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reverse</a:t>
            </a:r>
            <a:r>
              <a:rPr lang="en-US" dirty="0" smtClean="0"/>
              <a:t>; } or </a:t>
            </a: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animation-direction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alternate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Specify the speed  curve: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animation-timing-function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ease-out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shorthand: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div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/>
                </a:solidFill>
              </a:rPr>
              <a:t>animation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6"/>
                </a:solidFill>
              </a:rPr>
              <a:t>name duration timing-function delay iteration count direction 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95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Primary 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www.w3schools.com/css/css3_animations.asp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89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269</TotalTime>
  <Words>216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CSS3 ANIMATIONS</vt:lpstr>
      <vt:lpstr>what are animations?</vt:lpstr>
      <vt:lpstr>HOW DO YOU MAKE ONE?</vt:lpstr>
      <vt:lpstr>KICK IT UP A NOTCH</vt:lpstr>
      <vt:lpstr>and another notch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ANIMATIONS</dc:title>
  <dc:creator>Thomson Family</dc:creator>
  <cp:lastModifiedBy>Thomson Family</cp:lastModifiedBy>
  <cp:revision>13</cp:revision>
  <dcterms:created xsi:type="dcterms:W3CDTF">2017-10-24T00:39:22Z</dcterms:created>
  <dcterms:modified xsi:type="dcterms:W3CDTF">2017-10-24T21:40:35Z</dcterms:modified>
</cp:coreProperties>
</file>