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animated_properties" TargetMode="External"/><Relationship Id="rId2" Type="http://schemas.openxmlformats.org/officeDocument/2006/relationships/hyperlink" Target="http://shouldiprefi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using-css-transitions-auto-dim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design-and-ux/animations/the-basics-of-easing" TargetMode="External"/><Relationship Id="rId2" Type="http://schemas.openxmlformats.org/officeDocument/2006/relationships/hyperlink" Target="https://developer.mozilla.org/en-US/docs/Web/CSS/CSS_Transitions/Using_CSS_transi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asing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Transitions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Nikkala Thomson, CIT 261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rigger transitions with </a:t>
            </a:r>
            <a:r>
              <a:rPr lang="en-US" dirty="0" smtClean="0">
                <a:solidFill>
                  <a:srgbClr val="FFFF00"/>
                </a:solidFill>
              </a:rPr>
              <a:t>JavaScript events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FF00"/>
                </a:solidFill>
              </a:rPr>
              <a:t>:hover</a:t>
            </a:r>
            <a:r>
              <a:rPr lang="en-US" dirty="0" smtClean="0"/>
              <a:t>.  </a:t>
            </a:r>
          </a:p>
          <a:p>
            <a:endParaRPr lang="en-US" dirty="0" smtClean="0"/>
          </a:p>
          <a:p>
            <a:r>
              <a:rPr lang="en-US" dirty="0" smtClean="0"/>
              <a:t>No need to </a:t>
            </a:r>
            <a:r>
              <a:rPr lang="en-US" dirty="0"/>
              <a:t>use </a:t>
            </a:r>
            <a:r>
              <a:rPr lang="en-US" dirty="0" smtClean="0"/>
              <a:t>prefixes with transitions: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://shouldiprefix.com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Properties that can be transitioned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developer.mozilla.org/en-US/docs/Web/CSS/CSS_animated_properties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Essential properties of a transition: </a:t>
            </a:r>
            <a:r>
              <a:rPr lang="en-US" dirty="0" smtClean="0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 (e.g. width) and </a:t>
            </a:r>
            <a:r>
              <a:rPr lang="en-US" dirty="0" smtClean="0">
                <a:solidFill>
                  <a:srgbClr val="FFFF00"/>
                </a:solidFill>
              </a:rPr>
              <a:t>duration</a:t>
            </a:r>
            <a:r>
              <a:rPr lang="en-US" dirty="0" smtClean="0"/>
              <a:t> (e.g. 2s)</a:t>
            </a:r>
          </a:p>
          <a:p>
            <a:endParaRPr lang="en-US" dirty="0"/>
          </a:p>
          <a:p>
            <a:r>
              <a:rPr lang="en-US" dirty="0" smtClean="0"/>
              <a:t>Optional properties of a transition:  </a:t>
            </a:r>
            <a:r>
              <a:rPr lang="en-US" dirty="0" smtClean="0">
                <a:solidFill>
                  <a:srgbClr val="FFFF00"/>
                </a:solidFill>
              </a:rPr>
              <a:t>timing-function</a:t>
            </a:r>
            <a:r>
              <a:rPr lang="en-US" dirty="0" smtClean="0"/>
              <a:t> (e.g. linear) and </a:t>
            </a:r>
            <a:r>
              <a:rPr lang="en-US" dirty="0" smtClean="0">
                <a:solidFill>
                  <a:srgbClr val="FFFF00"/>
                </a:solidFill>
              </a:rPr>
              <a:t>delay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89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Using an ease-style timing function can feel more natural to users</a:t>
            </a:r>
          </a:p>
          <a:p>
            <a:r>
              <a:rPr lang="en-US" dirty="0" smtClean="0"/>
              <a:t>Choose ease-out animations for UI functions</a:t>
            </a:r>
          </a:p>
          <a:p>
            <a:r>
              <a:rPr lang="en-US" dirty="0" smtClean="0"/>
              <a:t>Avoid ease-in or ease-in-out animations unless they are short (300-500ms); they can feel sluggish to users</a:t>
            </a:r>
          </a:p>
          <a:p>
            <a:r>
              <a:rPr lang="en-US" dirty="0" smtClean="0"/>
              <a:t>ease: default timing function; it has a slightly slow start and slightly fast end</a:t>
            </a:r>
          </a:p>
          <a:p>
            <a:pPr marL="0" indent="0">
              <a:buNone/>
            </a:pPr>
            <a:r>
              <a:rPr lang="en-US" dirty="0" smtClean="0"/>
              <a:t>linear			ease-in		ease-out		ease-in-out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7" y="4030352"/>
            <a:ext cx="2107894" cy="1976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81" y="4078026"/>
            <a:ext cx="2057042" cy="1928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44" y="4078026"/>
            <a:ext cx="2281013" cy="2138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108" y="4078026"/>
            <a:ext cx="2267163" cy="21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 { 	</a:t>
            </a:r>
            <a:r>
              <a:rPr lang="en-US" dirty="0" smtClean="0">
                <a:solidFill>
                  <a:schemeClr val="accent1"/>
                </a:solidFill>
              </a:rPr>
              <a:t>width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chemeClr val="accent6"/>
                </a:solidFill>
              </a:rPr>
              <a:t>00px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transition-property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transition-duration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2s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transition-timing-function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ease-in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transition-delay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1s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/* same as */</a:t>
            </a:r>
          </a:p>
          <a:p>
            <a:pPr marL="0" indent="0">
              <a:buNone/>
            </a:pPr>
            <a:r>
              <a:rPr lang="en-US" dirty="0" smtClean="0"/>
              <a:t>div { </a:t>
            </a:r>
            <a:r>
              <a:rPr lang="en-US" dirty="0" smtClean="0">
                <a:solidFill>
                  <a:schemeClr val="accent1"/>
                </a:solidFill>
              </a:rPr>
              <a:t>transition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width 2s ease-in 1s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div: hover { </a:t>
            </a:r>
            <a:r>
              <a:rPr lang="en-US" dirty="0" smtClean="0">
                <a:solidFill>
                  <a:schemeClr val="accent1"/>
                </a:solidFill>
              </a:rPr>
              <a:t>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200px</a:t>
            </a:r>
            <a:r>
              <a:rPr lang="en-US" dirty="0" smtClean="0"/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triggered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HTML: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FF00"/>
                </a:solidFill>
              </a:rPr>
              <a:t>div class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FF00"/>
                </a:solidFill>
              </a:rPr>
              <a:t>box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FF00"/>
                </a:solidFill>
              </a:rPr>
              <a:t>box1</a:t>
            </a:r>
            <a:r>
              <a:rPr lang="en-US" dirty="0" smtClean="0"/>
              <a:t>”&gt; &lt;/</a:t>
            </a:r>
            <a:r>
              <a:rPr lang="en-US" dirty="0" smtClean="0">
                <a:solidFill>
                  <a:srgbClr val="FFFF0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FF00"/>
                </a:solidFill>
              </a:rPr>
              <a:t>button id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FF00"/>
                </a:solidFill>
              </a:rPr>
              <a:t>go</a:t>
            </a:r>
            <a:r>
              <a:rPr lang="en-US" dirty="0" smtClean="0"/>
              <a:t>”&gt;Let’s Go!&lt;/</a:t>
            </a:r>
            <a:r>
              <a:rPr lang="en-US" dirty="0" smtClean="0">
                <a:solidFill>
                  <a:srgbClr val="FFFF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CSS: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.box </a:t>
            </a:r>
            <a:r>
              <a:rPr lang="en-US" dirty="0" smtClean="0"/>
              <a:t>{ width: </a:t>
            </a:r>
            <a:r>
              <a:rPr lang="en-US" dirty="0" smtClean="0">
                <a:solidFill>
                  <a:schemeClr val="accent6"/>
                </a:solidFill>
              </a:rPr>
              <a:t>300px</a:t>
            </a:r>
            <a:r>
              <a:rPr lang="en-US" dirty="0" smtClean="0"/>
              <a:t>; height: </a:t>
            </a:r>
            <a:r>
              <a:rPr lang="en-US" dirty="0" smtClean="0">
                <a:solidFill>
                  <a:schemeClr val="accent6"/>
                </a:solidFill>
              </a:rPr>
              <a:t>300px</a:t>
            </a:r>
            <a:r>
              <a:rPr lang="en-US" dirty="0" smtClean="0"/>
              <a:t>; transition: </a:t>
            </a:r>
            <a:r>
              <a:rPr lang="en-US" dirty="0" smtClean="0">
                <a:solidFill>
                  <a:schemeClr val="accent1"/>
                </a:solidFill>
              </a:rPr>
              <a:t>width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2s</a:t>
            </a:r>
            <a:r>
              <a:rPr lang="en-US" dirty="0" smtClean="0">
                <a:solidFill>
                  <a:schemeClr val="accent1"/>
                </a:solidFill>
              </a:rPr>
              <a:t>, height </a:t>
            </a:r>
            <a:r>
              <a:rPr lang="en-US" dirty="0" smtClean="0">
                <a:solidFill>
                  <a:schemeClr val="accent6"/>
                </a:solidFill>
              </a:rPr>
              <a:t>2s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.box-change </a:t>
            </a:r>
            <a:r>
              <a:rPr lang="en-US" dirty="0" smtClean="0"/>
              <a:t>{ width: </a:t>
            </a:r>
            <a:r>
              <a:rPr lang="en-US" dirty="0" smtClean="0">
                <a:solidFill>
                  <a:schemeClr val="accent6"/>
                </a:solidFill>
              </a:rPr>
              <a:t>500px</a:t>
            </a:r>
            <a:r>
              <a:rPr lang="en-US" dirty="0" smtClean="0"/>
              <a:t>; height: </a:t>
            </a:r>
            <a:r>
              <a:rPr lang="en-US" dirty="0" smtClean="0">
                <a:solidFill>
                  <a:schemeClr val="accent6"/>
                </a:solidFill>
              </a:rPr>
              <a:t>500px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JavaScript: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66FF"/>
                </a:solidFill>
              </a:rPr>
              <a:t>element</a:t>
            </a:r>
            <a:r>
              <a:rPr lang="en-US" dirty="0" smtClean="0"/>
              <a:t>=</a:t>
            </a:r>
            <a:r>
              <a:rPr lang="en-US" dirty="0" err="1" smtClean="0"/>
              <a:t>document.</a:t>
            </a:r>
            <a:r>
              <a:rPr lang="en-US" dirty="0" err="1" smtClean="0">
                <a:solidFill>
                  <a:srgbClr val="CC66FF"/>
                </a:solidFill>
              </a:rPr>
              <a:t>getElementById</a:t>
            </a:r>
            <a:r>
              <a:rPr lang="en-US" dirty="0" smtClean="0"/>
              <a:t>(‘box1’);  	//select target element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rgbClr val="CC66FF"/>
                </a:solidFill>
              </a:rPr>
              <a:t>trigger</a:t>
            </a:r>
            <a:r>
              <a:rPr lang="en-US" dirty="0" smtClean="0"/>
              <a:t>=</a:t>
            </a:r>
            <a:r>
              <a:rPr lang="en-US" dirty="0" err="1" smtClean="0"/>
              <a:t>document.</a:t>
            </a:r>
            <a:r>
              <a:rPr lang="en-US" dirty="0" err="1" smtClean="0">
                <a:solidFill>
                  <a:srgbClr val="CC66FF"/>
                </a:solidFill>
              </a:rPr>
              <a:t>getElementById</a:t>
            </a:r>
            <a:r>
              <a:rPr lang="en-US" dirty="0" smtClean="0"/>
              <a:t>(‘go’);  	//select trigger 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trigger.</a:t>
            </a:r>
            <a:r>
              <a:rPr lang="en-US" dirty="0" err="1" smtClean="0">
                <a:solidFill>
                  <a:srgbClr val="CC66FF"/>
                </a:solidFill>
              </a:rPr>
              <a:t>addEventListener</a:t>
            </a:r>
            <a:r>
              <a:rPr lang="en-US" dirty="0" smtClean="0"/>
              <a:t>(‘</a:t>
            </a:r>
            <a:r>
              <a:rPr lang="en-US" dirty="0" err="1" smtClean="0"/>
              <a:t>click’,</a:t>
            </a:r>
            <a:r>
              <a:rPr lang="en-US" dirty="0" err="1" smtClean="0">
                <a:solidFill>
                  <a:schemeClr val="accent6"/>
                </a:solidFill>
              </a:rPr>
              <a:t>function</a:t>
            </a:r>
            <a:r>
              <a:rPr lang="en-US" dirty="0" smtClean="0"/>
              <a:t>(e)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e.</a:t>
            </a:r>
            <a:r>
              <a:rPr lang="en-US" dirty="0" err="1" smtClean="0">
                <a:solidFill>
                  <a:srgbClr val="CC66FF"/>
                </a:solidFill>
              </a:rPr>
              <a:t>preventDefault</a:t>
            </a:r>
            <a:r>
              <a:rPr lang="en-US" dirty="0" smtClean="0"/>
              <a:t>();                                  	//stop default action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element.</a:t>
            </a:r>
            <a:r>
              <a:rPr lang="en-US" dirty="0" err="1" smtClean="0">
                <a:solidFill>
                  <a:srgbClr val="CC66FF"/>
                </a:solidFill>
              </a:rPr>
              <a:t>classList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CC66FF"/>
                </a:solidFill>
              </a:rPr>
              <a:t>toggle</a:t>
            </a:r>
            <a:r>
              <a:rPr lang="en-US" dirty="0" smtClean="0"/>
              <a:t>(‘box-change’); 	//toggle class on or off</a:t>
            </a:r>
          </a:p>
          <a:p>
            <a:pPr marL="0" indent="0">
              <a:buNone/>
            </a:pPr>
            <a:r>
              <a:rPr lang="en-US" dirty="0" smtClean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11583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“auto” doesn’t work well with transitions (e.g. “height: auto;”)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workarounds see </a:t>
            </a:r>
            <a:r>
              <a:rPr lang="en-US" dirty="0">
                <a:hlinkClick r:id="rId2"/>
              </a:rPr>
              <a:t>https://css-tricks.com/using-css-transitions-auto-dimensions/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Transitions may not work if used right after “.</a:t>
            </a:r>
            <a:r>
              <a:rPr lang="en-US" dirty="0" err="1" smtClean="0">
                <a:solidFill>
                  <a:schemeClr val="accent6"/>
                </a:solidFill>
              </a:rPr>
              <a:t>appendChild</a:t>
            </a:r>
            <a:r>
              <a:rPr lang="en-US" dirty="0" smtClean="0"/>
              <a:t>()” or removing “</a:t>
            </a:r>
            <a:r>
              <a:rPr lang="en-US" dirty="0" err="1" smtClean="0"/>
              <a:t>display:none</a:t>
            </a:r>
            <a:r>
              <a:rPr lang="en-US" dirty="0" smtClean="0"/>
              <a:t>;”.  To fix, use “</a:t>
            </a:r>
            <a:r>
              <a:rPr lang="en-US" dirty="0" err="1" smtClean="0"/>
              <a:t>window.setTimeout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chemeClr val="accent6"/>
                </a:solidFill>
              </a:rPr>
              <a:t>function</a:t>
            </a:r>
            <a:r>
              <a:rPr lang="en-US" dirty="0" err="1" smtClean="0"/>
              <a:t>,</a:t>
            </a:r>
            <a:r>
              <a:rPr lang="en-US" i="1" dirty="0" err="1" smtClean="0">
                <a:solidFill>
                  <a:schemeClr val="accent4"/>
                </a:solidFill>
              </a:rPr>
              <a:t>milliseconds</a:t>
            </a:r>
            <a:r>
              <a:rPr lang="en-US" dirty="0" smtClean="0"/>
              <a:t>)” and use the function to change the CSS property you wish to transition.</a:t>
            </a:r>
          </a:p>
          <a:p>
            <a:endParaRPr lang="en-US" dirty="0"/>
          </a:p>
          <a:p>
            <a:r>
              <a:rPr lang="en-US" dirty="0" smtClean="0"/>
              <a:t>You can execute multiple transitions simultaneously, including transforms. </a:t>
            </a:r>
          </a:p>
          <a:p>
            <a:endParaRPr lang="en-US" dirty="0"/>
          </a:p>
          <a:p>
            <a:r>
              <a:rPr lang="en-US" dirty="0" smtClean="0"/>
              <a:t>Use “</a:t>
            </a:r>
            <a:r>
              <a:rPr lang="en-US" dirty="0" err="1" smtClean="0">
                <a:solidFill>
                  <a:srgbClr val="FFFF00"/>
                </a:solidFill>
              </a:rPr>
              <a:t>transitionend</a:t>
            </a:r>
            <a:r>
              <a:rPr lang="en-US" dirty="0" smtClean="0"/>
              <a:t>” as event handler that fires at the end of a transition (“</a:t>
            </a:r>
            <a:r>
              <a:rPr lang="en-US" dirty="0" err="1" smtClean="0">
                <a:solidFill>
                  <a:srgbClr val="FFFF00"/>
                </a:solidFill>
              </a:rPr>
              <a:t>transitionrun</a:t>
            </a:r>
            <a:r>
              <a:rPr lang="en-US" dirty="0" smtClean="0"/>
              <a:t>” and “</a:t>
            </a:r>
            <a:r>
              <a:rPr lang="en-US" dirty="0" err="1" smtClean="0">
                <a:solidFill>
                  <a:srgbClr val="FFFF00"/>
                </a:solidFill>
              </a:rPr>
              <a:t>transitionstart</a:t>
            </a:r>
            <a:r>
              <a:rPr lang="en-US" dirty="0" smtClean="0"/>
              <a:t>” are not supported in all browsers)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3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When a property value list is too short, its values are </a:t>
            </a:r>
            <a:r>
              <a:rPr lang="en-US" dirty="0" smtClean="0">
                <a:solidFill>
                  <a:srgbClr val="FFFF00"/>
                </a:solidFill>
              </a:rPr>
              <a:t>repeated</a:t>
            </a:r>
            <a:r>
              <a:rPr lang="en-US" dirty="0" smtClean="0"/>
              <a:t>.  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div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/>
                </a:solidFill>
              </a:rPr>
              <a:t>transition-property</a:t>
            </a:r>
            <a:r>
              <a:rPr lang="en-US" dirty="0" smtClean="0"/>
              <a:t>: opacity, left, top, height;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transition-duration</a:t>
            </a:r>
            <a:r>
              <a:rPr lang="en-US" dirty="0" smtClean="0"/>
              <a:t>: 3s, 5s; }</a:t>
            </a:r>
          </a:p>
          <a:p>
            <a:pPr marL="0" indent="0">
              <a:buNone/>
            </a:pPr>
            <a:r>
              <a:rPr lang="en-US" dirty="0" smtClean="0"/>
              <a:t>is understood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transition-duration</a:t>
            </a:r>
            <a:r>
              <a:rPr lang="en-US" dirty="0" smtClean="0"/>
              <a:t>: 3s, 5s, 3s, 5s; }</a:t>
            </a:r>
          </a:p>
          <a:p>
            <a:pPr marL="0" indent="0">
              <a:buNone/>
            </a:pPr>
            <a:r>
              <a:rPr lang="en-US" dirty="0" smtClean="0"/>
              <a:t>When a property value list is too long, its values are </a:t>
            </a:r>
            <a:r>
              <a:rPr lang="en-US" dirty="0" smtClean="0">
                <a:solidFill>
                  <a:srgbClr val="FFFF00"/>
                </a:solidFill>
              </a:rPr>
              <a:t>truncated</a:t>
            </a:r>
            <a:r>
              <a:rPr lang="en-US" dirty="0" smtClean="0"/>
              <a:t>.  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div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/>
                </a:solidFill>
              </a:rPr>
              <a:t>transition-property</a:t>
            </a:r>
            <a:r>
              <a:rPr lang="en-US" dirty="0" smtClean="0"/>
              <a:t>: opacity, height;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transition-duration</a:t>
            </a:r>
            <a:r>
              <a:rPr lang="en-US" dirty="0" smtClean="0"/>
              <a:t>: 3s, 5s, 3s, 5s; }</a:t>
            </a:r>
          </a:p>
          <a:p>
            <a:pPr marL="0" indent="0">
              <a:buNone/>
            </a:pPr>
            <a:r>
              <a:rPr lang="en-US" dirty="0" smtClean="0"/>
              <a:t>becomes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transition-duration</a:t>
            </a:r>
            <a:r>
              <a:rPr lang="en-US" dirty="0" smtClean="0"/>
              <a:t>: 3s, 5s;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developer.mozilla.org/en-US/docs/Web/CSS/CSS_Transitions/Using_CSS_transitions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developers.google.com/web/fundamentals/design-and-ux/animations/the-basics-of-easing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http://easings.net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/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1065</TotalTime>
  <Words>278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CSS Transitions</vt:lpstr>
      <vt:lpstr>basics</vt:lpstr>
      <vt:lpstr>timing functions</vt:lpstr>
      <vt:lpstr>a simple example</vt:lpstr>
      <vt:lpstr>javascript triggered example</vt:lpstr>
      <vt:lpstr>beyond the basics</vt:lpstr>
      <vt:lpstr>mismatched lists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Thomson Family</dc:creator>
  <cp:lastModifiedBy>Thomson Family</cp:lastModifiedBy>
  <cp:revision>23</cp:revision>
  <dcterms:created xsi:type="dcterms:W3CDTF">2017-10-10T14:30:50Z</dcterms:created>
  <dcterms:modified xsi:type="dcterms:W3CDTF">2017-10-11T08:15:59Z</dcterms:modified>
</cp:coreProperties>
</file>