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Manipulating CSS with JavaScript</a:t>
            </a:r>
          </a:p>
          <a:p>
            <a:r>
              <a:rPr lang="en-US" dirty="0" smtClean="0"/>
              <a:t>Nikkala Thomson, CIT 261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or remove a stylesheet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add a stylesheet to your web page “on the fly”: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6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A365D1"/>
                </a:solidFill>
              </a:rPr>
              <a:t>sheet</a:t>
            </a:r>
            <a:r>
              <a:rPr lang="en-US" dirty="0" smtClean="0"/>
              <a:t> = </a:t>
            </a:r>
            <a:r>
              <a:rPr lang="en-US" dirty="0" err="1" smtClean="0"/>
              <a:t>document.</a:t>
            </a:r>
            <a:r>
              <a:rPr lang="en-US" dirty="0" err="1" smtClean="0">
                <a:solidFill>
                  <a:srgbClr val="A365D1"/>
                </a:solidFill>
              </a:rPr>
              <a:t>createElement</a:t>
            </a:r>
            <a:r>
              <a:rPr lang="en-US" dirty="0" smtClean="0"/>
              <a:t>(‘style’);</a:t>
            </a:r>
          </a:p>
          <a:p>
            <a:pPr marL="0" indent="0">
              <a:buNone/>
            </a:pPr>
            <a:r>
              <a:rPr lang="en-US" dirty="0" err="1" smtClean="0"/>
              <a:t>sheet.</a:t>
            </a:r>
            <a:r>
              <a:rPr lang="en-US" dirty="0" err="1" smtClean="0">
                <a:solidFill>
                  <a:srgbClr val="A365D1"/>
                </a:solidFill>
              </a:rPr>
              <a:t>innerHTML</a:t>
            </a:r>
            <a:r>
              <a:rPr lang="en-US" dirty="0" smtClean="0"/>
              <a:t> = ‘.</a:t>
            </a:r>
            <a:r>
              <a:rPr lang="en-US" dirty="0" err="1" smtClean="0">
                <a:solidFill>
                  <a:srgbClr val="A365D1"/>
                </a:solidFill>
              </a:rPr>
              <a:t>cssClass</a:t>
            </a:r>
            <a:r>
              <a:rPr lang="en-US" dirty="0"/>
              <a:t> </a:t>
            </a:r>
            <a:r>
              <a:rPr lang="en-US" dirty="0" smtClean="0"/>
              <a:t>{ color: red; }’;</a:t>
            </a:r>
          </a:p>
          <a:p>
            <a:pPr marL="0" indent="0">
              <a:buNone/>
            </a:pPr>
            <a:r>
              <a:rPr lang="en-US" dirty="0" err="1" smtClean="0"/>
              <a:t>document.body.</a:t>
            </a:r>
            <a:r>
              <a:rPr lang="en-US" dirty="0" err="1" smtClean="0">
                <a:solidFill>
                  <a:srgbClr val="A365D1"/>
                </a:solidFill>
              </a:rPr>
              <a:t>appendChild</a:t>
            </a:r>
            <a:r>
              <a:rPr lang="en-US" dirty="0" smtClean="0"/>
              <a:t>(sheet);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also completely remove an existing stylesheet: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6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A365D1"/>
                </a:solidFill>
              </a:rPr>
              <a:t>sheetToRemove</a:t>
            </a:r>
            <a:r>
              <a:rPr lang="en-US" dirty="0" smtClean="0"/>
              <a:t> = </a:t>
            </a:r>
            <a:r>
              <a:rPr lang="en-US" dirty="0" err="1" smtClean="0"/>
              <a:t>document.</a:t>
            </a:r>
            <a:r>
              <a:rPr lang="en-US" dirty="0" err="1" smtClean="0">
                <a:solidFill>
                  <a:srgbClr val="A365D1"/>
                </a:solidFill>
              </a:rPr>
              <a:t>getElementById</a:t>
            </a:r>
            <a:r>
              <a:rPr lang="en-US" dirty="0" smtClean="0"/>
              <a:t>(‘</a:t>
            </a:r>
            <a:r>
              <a:rPr lang="en-US" dirty="0" err="1" smtClean="0"/>
              <a:t>styleSheetId</a:t>
            </a:r>
            <a:r>
              <a:rPr lang="en-US" dirty="0" smtClean="0"/>
              <a:t>’);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6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A365D1"/>
                </a:solidFill>
              </a:rPr>
              <a:t>sheetParent</a:t>
            </a:r>
            <a:r>
              <a:rPr lang="en-US" dirty="0" smtClean="0"/>
              <a:t> = </a:t>
            </a:r>
            <a:r>
              <a:rPr lang="en-US" dirty="0" err="1" smtClean="0"/>
              <a:t>sheetToRemove.</a:t>
            </a:r>
            <a:r>
              <a:rPr lang="en-US" dirty="0" err="1" smtClean="0">
                <a:solidFill>
                  <a:srgbClr val="A365D1"/>
                </a:solidFill>
              </a:rPr>
              <a:t>parentNode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sheetParent.</a:t>
            </a:r>
            <a:r>
              <a:rPr lang="en-US" dirty="0" err="1" smtClean="0">
                <a:solidFill>
                  <a:srgbClr val="A365D1"/>
                </a:solidFill>
              </a:rPr>
              <a:t>removeChild</a:t>
            </a:r>
            <a:r>
              <a:rPr lang="en-US" dirty="0" smtClean="0"/>
              <a:t>(</a:t>
            </a:r>
            <a:r>
              <a:rPr lang="en-US" dirty="0" err="1" smtClean="0"/>
              <a:t>sheetToRemove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1054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title property </a:t>
            </a:r>
            <a:br>
              <a:rPr lang="en-US" dirty="0" smtClean="0"/>
            </a:br>
            <a:r>
              <a:rPr lang="en-US" dirty="0" smtClean="0"/>
              <a:t>to find a stylesheet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Set titles for internal stylesheets and external links. IMPORTANT:  Adding a title can make the browser ignore your stylesheet entirely, if you do it wrong.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RIGHT: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&lt;link </a:t>
            </a:r>
            <a:r>
              <a:rPr lang="en-US" dirty="0" err="1" smtClean="0">
                <a:solidFill>
                  <a:schemeClr val="accent5"/>
                </a:solidFill>
              </a:rPr>
              <a:t>href</a:t>
            </a:r>
            <a:r>
              <a:rPr lang="en-US" dirty="0" smtClean="0">
                <a:solidFill>
                  <a:schemeClr val="accent5"/>
                </a:solidFill>
              </a:rPr>
              <a:t>=</a:t>
            </a:r>
            <a:r>
              <a:rPr lang="en-US" dirty="0" smtClean="0">
                <a:solidFill>
                  <a:schemeClr val="accent2"/>
                </a:solidFill>
              </a:rPr>
              <a:t>“mystyle.css” </a:t>
            </a:r>
            <a:r>
              <a:rPr lang="en-US" dirty="0" err="1" smtClean="0">
                <a:solidFill>
                  <a:schemeClr val="accent5"/>
                </a:solidFill>
              </a:rPr>
              <a:t>rel</a:t>
            </a:r>
            <a:r>
              <a:rPr lang="en-US" dirty="0" smtClean="0">
                <a:solidFill>
                  <a:schemeClr val="accent5"/>
                </a:solidFill>
              </a:rPr>
              <a:t>=</a:t>
            </a:r>
            <a:r>
              <a:rPr lang="en-US" dirty="0" smtClean="0">
                <a:solidFill>
                  <a:schemeClr val="accent2"/>
                </a:solidFill>
              </a:rPr>
              <a:t>“stylesheet”</a:t>
            </a:r>
            <a:r>
              <a:rPr lang="en-US" dirty="0" smtClean="0">
                <a:solidFill>
                  <a:schemeClr val="accent6"/>
                </a:solidFill>
              </a:rPr>
              <a:t>&gt;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&lt;!- - PERSISTENT stylesheet, NO TITLE, may have more than one active - -&gt;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&lt;link </a:t>
            </a:r>
            <a:r>
              <a:rPr lang="en-US" dirty="0" err="1" smtClean="0">
                <a:solidFill>
                  <a:schemeClr val="accent5"/>
                </a:solidFill>
              </a:rPr>
              <a:t>href</a:t>
            </a:r>
            <a:r>
              <a:rPr lang="en-US" dirty="0" smtClean="0">
                <a:solidFill>
                  <a:schemeClr val="accent5"/>
                </a:solidFill>
              </a:rPr>
              <a:t>=</a:t>
            </a:r>
            <a:r>
              <a:rPr lang="en-US" dirty="0" smtClean="0">
                <a:solidFill>
                  <a:schemeClr val="accent2"/>
                </a:solidFill>
              </a:rPr>
              <a:t>“myprefstyle.css”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title=</a:t>
            </a:r>
            <a:r>
              <a:rPr lang="en-US" dirty="0" smtClean="0">
                <a:solidFill>
                  <a:schemeClr val="accent2"/>
                </a:solidFill>
              </a:rPr>
              <a:t>“compact” </a:t>
            </a:r>
            <a:r>
              <a:rPr lang="en-US" dirty="0" err="1" smtClean="0">
                <a:solidFill>
                  <a:schemeClr val="accent5"/>
                </a:solidFill>
              </a:rPr>
              <a:t>rel</a:t>
            </a:r>
            <a:r>
              <a:rPr lang="en-US" dirty="0" smtClean="0">
                <a:solidFill>
                  <a:schemeClr val="accent5"/>
                </a:solidFill>
              </a:rPr>
              <a:t>=</a:t>
            </a:r>
            <a:r>
              <a:rPr lang="en-US" dirty="0" smtClean="0">
                <a:solidFill>
                  <a:schemeClr val="accent2"/>
                </a:solidFill>
              </a:rPr>
              <a:t>“stylesheet”</a:t>
            </a:r>
            <a:r>
              <a:rPr lang="en-US" dirty="0" smtClean="0">
                <a:solidFill>
                  <a:schemeClr val="accent6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&lt;!- - PREFERRED stylesheet (loaded first) only loads ONE - -&gt;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&lt;link </a:t>
            </a:r>
            <a:r>
              <a:rPr lang="en-US" dirty="0" err="1" smtClean="0">
                <a:solidFill>
                  <a:schemeClr val="accent5"/>
                </a:solidFill>
              </a:rPr>
              <a:t>href</a:t>
            </a:r>
            <a:r>
              <a:rPr lang="en-US" dirty="0" smtClean="0">
                <a:solidFill>
                  <a:schemeClr val="accent2"/>
                </a:solidFill>
              </a:rPr>
              <a:t>=“myaltstyle.css”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title=</a:t>
            </a:r>
            <a:r>
              <a:rPr lang="en-US" dirty="0" smtClean="0">
                <a:solidFill>
                  <a:schemeClr val="accent2"/>
                </a:solidFill>
              </a:rPr>
              <a:t>“large” </a:t>
            </a:r>
            <a:r>
              <a:rPr lang="en-US" dirty="0" err="1" smtClean="0">
                <a:solidFill>
                  <a:schemeClr val="accent5"/>
                </a:solidFill>
              </a:rPr>
              <a:t>rel</a:t>
            </a:r>
            <a:r>
              <a:rPr lang="en-US" dirty="0" smtClean="0">
                <a:solidFill>
                  <a:schemeClr val="accent5"/>
                </a:solidFill>
              </a:rPr>
              <a:t>=</a:t>
            </a:r>
            <a:r>
              <a:rPr lang="en-US" dirty="0" smtClean="0">
                <a:solidFill>
                  <a:schemeClr val="accent2"/>
                </a:solidFill>
              </a:rPr>
              <a:t>“alternate stylesheet”</a:t>
            </a:r>
            <a:r>
              <a:rPr lang="en-US" dirty="0" smtClean="0">
                <a:solidFill>
                  <a:schemeClr val="accent6"/>
                </a:solidFill>
              </a:rPr>
              <a:t>&gt;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&lt;!- - ALTERNATE  stylesheet  replaces preferred-&gt;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WRONG:  </a:t>
            </a:r>
            <a:r>
              <a:rPr lang="en-US" dirty="0" smtClean="0"/>
              <a:t>Give all stylesheets titles and ignore “alternate stylesheet” option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9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title property </a:t>
            </a:r>
            <a:br>
              <a:rPr lang="en-US" dirty="0"/>
            </a:br>
            <a:r>
              <a:rPr lang="en-US" dirty="0"/>
              <a:t>to find a </a:t>
            </a:r>
            <a:r>
              <a:rPr lang="en-US" dirty="0" smtClean="0"/>
              <a:t>stylesheet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can find titled stylesheets (internal OR external) with this function: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A365D1"/>
                </a:solidFill>
              </a:rPr>
              <a:t>getStyleSheet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A365D1"/>
                </a:solidFill>
              </a:rPr>
              <a:t>unique_title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for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6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5"/>
                </a:solidFill>
              </a:rPr>
              <a:t>0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document.</a:t>
            </a:r>
            <a:r>
              <a:rPr lang="en-US" dirty="0" err="1" smtClean="0">
                <a:solidFill>
                  <a:srgbClr val="A365D1"/>
                </a:solidFill>
              </a:rPr>
              <a:t>styleSheets.length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>
                <a:solidFill>
                  <a:schemeClr val="accent6"/>
                </a:solidFill>
              </a:rPr>
              <a:t>var</a:t>
            </a:r>
            <a:r>
              <a:rPr lang="en-US" dirty="0" smtClean="0"/>
              <a:t> sheet = </a:t>
            </a:r>
            <a:r>
              <a:rPr lang="en-US" dirty="0" err="1" smtClean="0"/>
              <a:t>document.</a:t>
            </a:r>
            <a:r>
              <a:rPr lang="en-US" dirty="0" err="1" smtClean="0">
                <a:solidFill>
                  <a:srgbClr val="A365D1"/>
                </a:solidFill>
              </a:rPr>
              <a:t>styleSheets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en-US" dirty="0" smtClean="0"/>
              <a:t>(</a:t>
            </a:r>
            <a:r>
              <a:rPr lang="en-US" dirty="0" err="1" smtClean="0"/>
              <a:t>sheet.</a:t>
            </a:r>
            <a:r>
              <a:rPr lang="en-US" dirty="0" err="1" smtClean="0">
                <a:solidFill>
                  <a:srgbClr val="A365D1"/>
                </a:solidFill>
              </a:rPr>
              <a:t>title</a:t>
            </a:r>
            <a:r>
              <a:rPr lang="en-US" dirty="0" smtClean="0"/>
              <a:t> == </a:t>
            </a:r>
            <a:r>
              <a:rPr lang="en-US" dirty="0" err="1" smtClean="0"/>
              <a:t>unique_title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6"/>
                </a:solidFill>
              </a:rPr>
              <a:t>return</a:t>
            </a:r>
            <a:r>
              <a:rPr lang="en-US" dirty="0" smtClean="0"/>
              <a:t> sheet;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019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and removing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INSERT A RULE </a:t>
            </a:r>
            <a:r>
              <a:rPr lang="en-US" dirty="0" smtClean="0"/>
              <a:t>(stylesheet object)</a:t>
            </a:r>
          </a:p>
          <a:p>
            <a:pPr marL="0" indent="0">
              <a:buNone/>
            </a:pPr>
            <a:r>
              <a:rPr lang="en-US" dirty="0" err="1" smtClean="0"/>
              <a:t>stylesheet.</a:t>
            </a:r>
            <a:r>
              <a:rPr lang="en-US" dirty="0" err="1" smtClean="0">
                <a:solidFill>
                  <a:srgbClr val="A365D1"/>
                </a:solidFill>
              </a:rPr>
              <a:t>insertRule</a:t>
            </a:r>
            <a:r>
              <a:rPr lang="en-US" dirty="0" smtClean="0"/>
              <a:t>(</a:t>
            </a:r>
            <a:r>
              <a:rPr lang="en-US" dirty="0" err="1" smtClean="0"/>
              <a:t>rule,index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myStyle.</a:t>
            </a:r>
            <a:r>
              <a:rPr lang="en-US" dirty="0" err="1" smtClean="0">
                <a:solidFill>
                  <a:srgbClr val="A365D1"/>
                </a:solidFill>
              </a:rPr>
              <a:t>insertRule</a:t>
            </a:r>
            <a:r>
              <a:rPr lang="en-US" dirty="0" smtClean="0"/>
              <a:t>(“.</a:t>
            </a:r>
            <a:r>
              <a:rPr lang="en-US" dirty="0" err="1" smtClean="0">
                <a:solidFill>
                  <a:srgbClr val="A365D1"/>
                </a:solidFill>
              </a:rPr>
              <a:t>yesborder</a:t>
            </a:r>
            <a:r>
              <a:rPr lang="en-US" dirty="0" smtClean="0"/>
              <a:t> { border: 1px solid black;}”, </a:t>
            </a:r>
            <a:r>
              <a:rPr lang="en-US" dirty="0" smtClean="0">
                <a:solidFill>
                  <a:schemeClr val="accent5"/>
                </a:solidFill>
              </a:rPr>
              <a:t>0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That would insert the rule at position 0, which is the first rule.  To specify “after the last rule,” use “index-max”.  The value returned is the index of the new rule.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DELETE </a:t>
            </a: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 smtClean="0">
                <a:solidFill>
                  <a:schemeClr val="accent1"/>
                </a:solidFill>
              </a:rPr>
              <a:t>RULE</a:t>
            </a:r>
          </a:p>
          <a:p>
            <a:pPr marL="0" indent="0">
              <a:buNone/>
            </a:pPr>
            <a:r>
              <a:rPr lang="en-US" dirty="0" err="1" smtClean="0"/>
              <a:t>stylesheet.</a:t>
            </a:r>
            <a:r>
              <a:rPr lang="en-US" dirty="0" err="1" smtClean="0">
                <a:solidFill>
                  <a:srgbClr val="A365D1"/>
                </a:solidFill>
              </a:rPr>
              <a:t>deleteRule</a:t>
            </a:r>
            <a:r>
              <a:rPr lang="en-US" dirty="0" smtClean="0"/>
              <a:t>(index);</a:t>
            </a:r>
          </a:p>
          <a:p>
            <a:pPr marL="0" indent="0">
              <a:buNone/>
            </a:pPr>
            <a:r>
              <a:rPr lang="en-US" dirty="0" smtClean="0"/>
              <a:t>The index is the current position of the rule to be deleted.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7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element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change the qualities of a single element with id (subject to specificity rules):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makeMeBlue</a:t>
            </a:r>
            <a:r>
              <a:rPr lang="en-US" dirty="0" smtClean="0"/>
              <a:t>(id)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myElement</a:t>
            </a:r>
            <a:r>
              <a:rPr lang="en-US" dirty="0" smtClean="0"/>
              <a:t> = </a:t>
            </a:r>
            <a:r>
              <a:rPr lang="en-US" dirty="0" err="1" smtClean="0"/>
              <a:t>document.getElementById</a:t>
            </a:r>
            <a:r>
              <a:rPr lang="en-US" dirty="0" smtClean="0"/>
              <a:t>(id);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myElement.style.color</a:t>
            </a:r>
            <a:r>
              <a:rPr lang="en-US" dirty="0" smtClean="0"/>
              <a:t> = “blue”;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Write all properties in camel-case (e.g. </a:t>
            </a:r>
            <a:r>
              <a:rPr lang="en-US" dirty="0" err="1" smtClean="0"/>
              <a:t>fontSize</a:t>
            </a:r>
            <a:r>
              <a:rPr lang="en-US" dirty="0" smtClean="0"/>
              <a:t> instead of font-size)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also change an element by changing its class name:</a:t>
            </a:r>
          </a:p>
          <a:p>
            <a:pPr marL="0" indent="0">
              <a:buNone/>
            </a:pPr>
            <a:r>
              <a:rPr lang="en-US" dirty="0" err="1" smtClean="0"/>
              <a:t>myElement.className</a:t>
            </a:r>
            <a:r>
              <a:rPr lang="en-US" dirty="0" smtClean="0"/>
              <a:t> = “</a:t>
            </a:r>
            <a:r>
              <a:rPr lang="en-US" dirty="0" err="1" smtClean="0"/>
              <a:t>newName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9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Dynamic Styling using JavaScript can include:</a:t>
            </a:r>
          </a:p>
          <a:p>
            <a:r>
              <a:rPr lang="en-US" dirty="0" smtClean="0"/>
              <a:t>Adding, removing, or disabling a stylesheet</a:t>
            </a:r>
          </a:p>
          <a:p>
            <a:r>
              <a:rPr lang="en-US" dirty="0" smtClean="0"/>
              <a:t>Adding or removing individual rules in a stylesheet</a:t>
            </a:r>
          </a:p>
          <a:p>
            <a:r>
              <a:rPr lang="en-US" dirty="0" smtClean="0"/>
              <a:t>Changing the styling of an individual element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Primary Source: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https://www.w3.org/wiki/Dynamic_style_-_manipulating_CSS_with_JavaScript</a:t>
            </a:r>
          </a:p>
        </p:txBody>
      </p:sp>
    </p:spTree>
    <p:extLst>
      <p:ext uri="{BB962C8B-B14F-4D97-AF65-F5344CB8AC3E}">
        <p14:creationId xmlns:p14="http://schemas.microsoft.com/office/powerpoint/2010/main" val="8715346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1041</TotalTime>
  <Words>352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dynamic style</vt:lpstr>
      <vt:lpstr>ADD or remove a stylesheet</vt:lpstr>
      <vt:lpstr>use the title property  to find a stylesheet</vt:lpstr>
      <vt:lpstr>use the title property  to find a stylesheet cont.</vt:lpstr>
      <vt:lpstr>adding and removing rules</vt:lpstr>
      <vt:lpstr>changing element styles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style</dc:title>
  <dc:creator>Thomson Family</dc:creator>
  <cp:lastModifiedBy>Thomson Family</cp:lastModifiedBy>
  <cp:revision>16</cp:revision>
  <dcterms:created xsi:type="dcterms:W3CDTF">2017-10-03T00:01:46Z</dcterms:created>
  <dcterms:modified xsi:type="dcterms:W3CDTF">2017-10-03T17:23:10Z</dcterms:modified>
</cp:coreProperties>
</file>