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57" r:id="rId3"/>
    <p:sldId id="258" r:id="rId5"/>
    <p:sldId id="259" r:id="rId6"/>
    <p:sldId id="268" r:id="rId7"/>
    <p:sldId id="269" r:id="rId8"/>
    <p:sldId id="270" r:id="rId9"/>
    <p:sldId id="271" r:id="rId10"/>
    <p:sldId id="260" r:id="rId11"/>
    <p:sldId id="261" r:id="rId12"/>
    <p:sldId id="262" r:id="rId13"/>
    <p:sldId id="263" r:id="rId14"/>
    <p:sldId id="264" r:id="rId15"/>
    <p:sldId id="265" r:id="rId16"/>
    <p:sldId id="266" r:id="rId17"/>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tp--2" initials="u"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952"/>
    <a:srgbClr val="FDB614"/>
    <a:srgbClr val="00648E"/>
    <a:srgbClr val="008CC4"/>
    <a:srgbClr val="0078AA"/>
    <a:srgbClr val="006F9D"/>
    <a:srgbClr val="007BAD"/>
    <a:srgbClr val="0083B8"/>
    <a:srgbClr val="00ADF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96623" autoAdjust="0"/>
  </p:normalViewPr>
  <p:slideViewPr>
    <p:cSldViewPr snapToGrid="0" showGuides="1">
      <p:cViewPr varScale="1">
        <p:scale>
          <a:sx n="83" d="100"/>
          <a:sy n="83" d="100"/>
        </p:scale>
        <p:origin x="451" y="77"/>
      </p:cViewPr>
      <p:guideLst>
        <p:guide orient="horz" pos="2279"/>
        <p:guide pos="384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1" name="Header Placeholder 1"/>
          <p:cNvSpPr>
            <a:spLocks noGrp="1"/>
          </p:cNvSpPr>
          <p:nvPr>
            <p:ph type="hdr" sz="quarter"/>
          </p:nvPr>
        </p:nvSpPr>
        <p:spPr>
          <a:xfrm>
            <a:off x="2" y="2"/>
            <a:ext cx="4068340" cy="356357"/>
          </a:xfrm>
          <a:prstGeom prst="rect">
            <a:avLst/>
          </a:prstGeom>
        </p:spPr>
        <p:txBody>
          <a:bodyPr vert="horz" lIns="96625" tIns="48312" rIns="96625" bIns="48312" rtlCol="0"/>
          <a:lstStyle>
            <a:lvl1pPr algn="l">
              <a:defRPr sz="1300"/>
            </a:lvl1pPr>
          </a:lstStyle>
          <a:p>
            <a:endParaRPr lang="en-PH"/>
          </a:p>
        </p:txBody>
      </p:sp>
      <p:sp>
        <p:nvSpPr>
          <p:cNvPr id="1048692" name="Date Placeholder 2"/>
          <p:cNvSpPr>
            <a:spLocks noGrp="1"/>
          </p:cNvSpPr>
          <p:nvPr>
            <p:ph type="dt" sz="quarter" idx="1"/>
          </p:nvPr>
        </p:nvSpPr>
        <p:spPr>
          <a:xfrm>
            <a:off x="5317965" y="2"/>
            <a:ext cx="4068340" cy="356357"/>
          </a:xfrm>
          <a:prstGeom prst="rect">
            <a:avLst/>
          </a:prstGeom>
        </p:spPr>
        <p:txBody>
          <a:bodyPr vert="horz" lIns="96625" tIns="48312" rIns="96625" bIns="48312" rtlCol="0"/>
          <a:lstStyle>
            <a:lvl1pPr algn="r">
              <a:defRPr sz="1300"/>
            </a:lvl1pPr>
          </a:lstStyle>
          <a:p>
            <a:fld id="{631D74F8-289F-4E41-AD30-F84A1146F530}" type="datetimeFigureOut">
              <a:rPr lang="en-PH" smtClean="0"/>
            </a:fld>
            <a:endParaRPr lang="en-PH"/>
          </a:p>
        </p:txBody>
      </p:sp>
      <p:sp>
        <p:nvSpPr>
          <p:cNvPr id="1048693" name="Footer Placeholder 3"/>
          <p:cNvSpPr>
            <a:spLocks noGrp="1"/>
          </p:cNvSpPr>
          <p:nvPr>
            <p:ph type="ftr" sz="quarter" idx="2"/>
          </p:nvPr>
        </p:nvSpPr>
        <p:spPr>
          <a:xfrm>
            <a:off x="2" y="6746119"/>
            <a:ext cx="4068340" cy="356357"/>
          </a:xfrm>
          <a:prstGeom prst="rect">
            <a:avLst/>
          </a:prstGeom>
        </p:spPr>
        <p:txBody>
          <a:bodyPr vert="horz" lIns="96625" tIns="48312" rIns="96625" bIns="48312" rtlCol="0" anchor="b"/>
          <a:lstStyle>
            <a:lvl1pPr algn="l">
              <a:defRPr sz="1300"/>
            </a:lvl1pPr>
          </a:lstStyle>
          <a:p>
            <a:endParaRPr lang="en-PH"/>
          </a:p>
        </p:txBody>
      </p:sp>
      <p:sp>
        <p:nvSpPr>
          <p:cNvPr id="1048694" name="Slide Number Placeholder 4"/>
          <p:cNvSpPr>
            <a:spLocks noGrp="1"/>
          </p:cNvSpPr>
          <p:nvPr>
            <p:ph type="sldNum" sz="quarter" idx="3"/>
          </p:nvPr>
        </p:nvSpPr>
        <p:spPr>
          <a:xfrm>
            <a:off x="5317965" y="6746119"/>
            <a:ext cx="4068340" cy="356357"/>
          </a:xfrm>
          <a:prstGeom prst="rect">
            <a:avLst/>
          </a:prstGeom>
        </p:spPr>
        <p:txBody>
          <a:bodyPr vert="horz" lIns="96625" tIns="48312" rIns="96625" bIns="48312" rtlCol="0" anchor="b"/>
          <a:lstStyle>
            <a:lvl1pPr algn="r">
              <a:defRPr sz="1300"/>
            </a:lvl1pPr>
          </a:lstStyle>
          <a:p>
            <a:fld id="{C07BE27D-9BAF-4B50-B4A7-F31B61725EB5}" type="slidenum">
              <a:rPr lang="en-PH" smtClean="0"/>
            </a:fld>
            <a:endParaRPr lang="en-PH"/>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5" name="Header Placeholder 1"/>
          <p:cNvSpPr>
            <a:spLocks noGrp="1"/>
          </p:cNvSpPr>
          <p:nvPr>
            <p:ph type="hdr" sz="quarter"/>
          </p:nvPr>
        </p:nvSpPr>
        <p:spPr>
          <a:xfrm>
            <a:off x="2" y="2"/>
            <a:ext cx="4068340" cy="356357"/>
          </a:xfrm>
          <a:prstGeom prst="rect">
            <a:avLst/>
          </a:prstGeom>
        </p:spPr>
        <p:txBody>
          <a:bodyPr vert="horz" lIns="96625" tIns="48312" rIns="96625" bIns="48312" rtlCol="0"/>
          <a:lstStyle>
            <a:lvl1pPr algn="l">
              <a:defRPr sz="1300"/>
            </a:lvl1pPr>
          </a:lstStyle>
          <a:p>
            <a:endParaRPr lang="en-PH"/>
          </a:p>
        </p:txBody>
      </p:sp>
      <p:sp>
        <p:nvSpPr>
          <p:cNvPr id="1048686" name="Date Placeholder 2"/>
          <p:cNvSpPr>
            <a:spLocks noGrp="1"/>
          </p:cNvSpPr>
          <p:nvPr>
            <p:ph type="dt" idx="1"/>
          </p:nvPr>
        </p:nvSpPr>
        <p:spPr>
          <a:xfrm>
            <a:off x="5317965" y="2"/>
            <a:ext cx="4068340" cy="356357"/>
          </a:xfrm>
          <a:prstGeom prst="rect">
            <a:avLst/>
          </a:prstGeom>
        </p:spPr>
        <p:txBody>
          <a:bodyPr vert="horz" lIns="96625" tIns="48312" rIns="96625" bIns="48312" rtlCol="0"/>
          <a:lstStyle>
            <a:lvl1pPr algn="r">
              <a:defRPr sz="1300"/>
            </a:lvl1pPr>
          </a:lstStyle>
          <a:p>
            <a:fld id="{DD7240A6-4180-40B5-8A36-F4799AA39475}" type="datetimeFigureOut">
              <a:rPr lang="en-PH" smtClean="0"/>
            </a:fld>
            <a:endParaRPr lang="en-PH"/>
          </a:p>
        </p:txBody>
      </p:sp>
      <p:sp>
        <p:nvSpPr>
          <p:cNvPr id="1048687"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6625" tIns="48312" rIns="96625" bIns="48312" rtlCol="0" anchor="ctr"/>
          <a:lstStyle/>
          <a:p>
            <a:endParaRPr lang="en-PH"/>
          </a:p>
        </p:txBody>
      </p:sp>
      <p:sp>
        <p:nvSpPr>
          <p:cNvPr id="1048688" name="Notes Placeholder 4"/>
          <p:cNvSpPr>
            <a:spLocks noGrp="1"/>
          </p:cNvSpPr>
          <p:nvPr>
            <p:ph type="body" sz="quarter" idx="3"/>
          </p:nvPr>
        </p:nvSpPr>
        <p:spPr>
          <a:xfrm>
            <a:off x="938848" y="3418067"/>
            <a:ext cx="7510780" cy="2796599"/>
          </a:xfrm>
          <a:prstGeom prst="rect">
            <a:avLst/>
          </a:prstGeom>
        </p:spPr>
        <p:txBody>
          <a:bodyPr vert="horz" lIns="96625" tIns="48312" rIns="96625" bIns="48312"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689" name="Footer Placeholder 5"/>
          <p:cNvSpPr>
            <a:spLocks noGrp="1"/>
          </p:cNvSpPr>
          <p:nvPr>
            <p:ph type="ftr" sz="quarter" idx="4"/>
          </p:nvPr>
        </p:nvSpPr>
        <p:spPr>
          <a:xfrm>
            <a:off x="2" y="6746119"/>
            <a:ext cx="4068340" cy="356357"/>
          </a:xfrm>
          <a:prstGeom prst="rect">
            <a:avLst/>
          </a:prstGeom>
        </p:spPr>
        <p:txBody>
          <a:bodyPr vert="horz" lIns="96625" tIns="48312" rIns="96625" bIns="48312" rtlCol="0" anchor="b"/>
          <a:lstStyle>
            <a:lvl1pPr algn="l">
              <a:defRPr sz="1300"/>
            </a:lvl1pPr>
          </a:lstStyle>
          <a:p>
            <a:endParaRPr lang="en-PH"/>
          </a:p>
        </p:txBody>
      </p:sp>
      <p:sp>
        <p:nvSpPr>
          <p:cNvPr id="1048690" name="Slide Number Placeholder 6"/>
          <p:cNvSpPr>
            <a:spLocks noGrp="1"/>
          </p:cNvSpPr>
          <p:nvPr>
            <p:ph type="sldNum" sz="quarter" idx="5"/>
          </p:nvPr>
        </p:nvSpPr>
        <p:spPr>
          <a:xfrm>
            <a:off x="5317965" y="6746119"/>
            <a:ext cx="4068340" cy="356357"/>
          </a:xfrm>
          <a:prstGeom prst="rect">
            <a:avLst/>
          </a:prstGeom>
        </p:spPr>
        <p:txBody>
          <a:bodyPr vert="horz" lIns="96625" tIns="48312" rIns="96625" bIns="48312" rtlCol="0" anchor="b"/>
          <a:lstStyle>
            <a:lvl1pPr algn="r">
              <a:defRPr sz="1300"/>
            </a:lvl1pPr>
          </a:lstStyle>
          <a:p>
            <a:fld id="{3972673A-94EB-4903-80E2-676C1B13AAB9}" type="slidenum">
              <a:rPr lang="en-PH" smtClean="0"/>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p:sp>
      <p:sp>
        <p:nvSpPr>
          <p:cNvPr id="1048588" name="Notes Placeholder 2"/>
          <p:cNvSpPr>
            <a:spLocks noGrp="1"/>
          </p:cNvSpPr>
          <p:nvPr>
            <p:ph type="body" idx="1"/>
          </p:nvPr>
        </p:nvSpPr>
        <p:spPr/>
        <p:txBody>
          <a:bodyPr/>
          <a:lstStyle/>
          <a:p>
            <a:endParaRPr lang="en-PH" dirty="0"/>
          </a:p>
        </p:txBody>
      </p:sp>
      <p:sp>
        <p:nvSpPr>
          <p:cNvPr id="1048589"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Slide Image Placeholder 1"/>
          <p:cNvSpPr>
            <a:spLocks noGrp="1" noRot="1" noChangeAspect="1"/>
          </p:cNvSpPr>
          <p:nvPr>
            <p:ph type="sldImg"/>
          </p:nvPr>
        </p:nvSpPr>
        <p:spPr/>
      </p:sp>
      <p:sp>
        <p:nvSpPr>
          <p:cNvPr id="1048613" name="Notes Placeholder 2"/>
          <p:cNvSpPr>
            <a:spLocks noGrp="1"/>
          </p:cNvSpPr>
          <p:nvPr>
            <p:ph type="body" idx="1"/>
          </p:nvPr>
        </p:nvSpPr>
        <p:spPr/>
        <p:txBody>
          <a:bodyPr/>
          <a:lstStyle/>
          <a:p>
            <a:endParaRPr lang="en-PH" dirty="0"/>
          </a:p>
        </p:txBody>
      </p:sp>
      <p:sp>
        <p:nvSpPr>
          <p:cNvPr id="104861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Slide Image Placeholder 1"/>
          <p:cNvSpPr>
            <a:spLocks noGrp="1" noRot="1" noChangeAspect="1"/>
          </p:cNvSpPr>
          <p:nvPr>
            <p:ph type="sldImg"/>
          </p:nvPr>
        </p:nvSpPr>
        <p:spPr/>
      </p:sp>
      <p:sp>
        <p:nvSpPr>
          <p:cNvPr id="1048618" name="Notes Placeholder 2"/>
          <p:cNvSpPr>
            <a:spLocks noGrp="1"/>
          </p:cNvSpPr>
          <p:nvPr>
            <p:ph type="body" idx="1"/>
          </p:nvPr>
        </p:nvSpPr>
        <p:spPr/>
        <p:txBody>
          <a:bodyPr/>
          <a:lstStyle/>
          <a:p>
            <a:endParaRPr lang="en-PH" dirty="0"/>
          </a:p>
        </p:txBody>
      </p:sp>
      <p:sp>
        <p:nvSpPr>
          <p:cNvPr id="1048619"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p:cNvSpPr>
          <p:nvPr>
            <p:ph type="sldImg"/>
          </p:nvPr>
        </p:nvSpPr>
        <p:spPr/>
      </p:sp>
      <p:sp>
        <p:nvSpPr>
          <p:cNvPr id="1048623" name="Notes Placeholder 2"/>
          <p:cNvSpPr>
            <a:spLocks noGrp="1"/>
          </p:cNvSpPr>
          <p:nvPr>
            <p:ph type="body" idx="1"/>
          </p:nvPr>
        </p:nvSpPr>
        <p:spPr/>
        <p:txBody>
          <a:bodyPr/>
          <a:lstStyle/>
          <a:p>
            <a:endParaRPr lang="en-PH" dirty="0"/>
          </a:p>
        </p:txBody>
      </p:sp>
      <p:sp>
        <p:nvSpPr>
          <p:cNvPr id="104862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PH" dirty="0"/>
          </a:p>
        </p:txBody>
      </p:sp>
      <p:sp>
        <p:nvSpPr>
          <p:cNvPr id="1048629"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p:sp>
      <p:sp>
        <p:nvSpPr>
          <p:cNvPr id="1048593" name="Notes Placeholder 2"/>
          <p:cNvSpPr>
            <a:spLocks noGrp="1"/>
          </p:cNvSpPr>
          <p:nvPr>
            <p:ph type="body" idx="1"/>
          </p:nvPr>
        </p:nvSpPr>
        <p:spPr/>
        <p:txBody>
          <a:bodyPr/>
          <a:lstStyle/>
          <a:p>
            <a:endParaRPr lang="en-PH" dirty="0"/>
          </a:p>
        </p:txBody>
      </p:sp>
      <p:sp>
        <p:nvSpPr>
          <p:cNvPr id="104859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p:sp>
      <p:sp>
        <p:nvSpPr>
          <p:cNvPr id="1048598" name="Notes Placeholder 2"/>
          <p:cNvSpPr>
            <a:spLocks noGrp="1"/>
          </p:cNvSpPr>
          <p:nvPr>
            <p:ph type="body" idx="1"/>
          </p:nvPr>
        </p:nvSpPr>
        <p:spPr/>
        <p:txBody>
          <a:bodyPr/>
          <a:lstStyle/>
          <a:p>
            <a:endParaRPr lang="en-PH" dirty="0"/>
          </a:p>
        </p:txBody>
      </p:sp>
      <p:sp>
        <p:nvSpPr>
          <p:cNvPr id="1048599"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p:sp>
      <p:sp>
        <p:nvSpPr>
          <p:cNvPr id="1048598" name="Notes Placeholder 2"/>
          <p:cNvSpPr>
            <a:spLocks noGrp="1"/>
          </p:cNvSpPr>
          <p:nvPr>
            <p:ph type="body" idx="1"/>
          </p:nvPr>
        </p:nvSpPr>
        <p:spPr/>
        <p:txBody>
          <a:bodyPr/>
          <a:lstStyle/>
          <a:p>
            <a:endParaRPr lang="en-PH" dirty="0"/>
          </a:p>
        </p:txBody>
      </p:sp>
      <p:sp>
        <p:nvSpPr>
          <p:cNvPr id="1048599"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p:sp>
      <p:sp>
        <p:nvSpPr>
          <p:cNvPr id="1048598" name="Notes Placeholder 2"/>
          <p:cNvSpPr>
            <a:spLocks noGrp="1"/>
          </p:cNvSpPr>
          <p:nvPr>
            <p:ph type="body" idx="1"/>
          </p:nvPr>
        </p:nvSpPr>
        <p:spPr/>
        <p:txBody>
          <a:bodyPr/>
          <a:lstStyle/>
          <a:p>
            <a:endParaRPr lang="en-PH" dirty="0"/>
          </a:p>
        </p:txBody>
      </p:sp>
      <p:sp>
        <p:nvSpPr>
          <p:cNvPr id="1048599"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p:sp>
      <p:sp>
        <p:nvSpPr>
          <p:cNvPr id="1048598" name="Notes Placeholder 2"/>
          <p:cNvSpPr>
            <a:spLocks noGrp="1"/>
          </p:cNvSpPr>
          <p:nvPr>
            <p:ph type="body" idx="1"/>
          </p:nvPr>
        </p:nvSpPr>
        <p:spPr/>
        <p:txBody>
          <a:bodyPr/>
          <a:lstStyle/>
          <a:p>
            <a:endParaRPr lang="en-PH" dirty="0"/>
          </a:p>
        </p:txBody>
      </p:sp>
      <p:sp>
        <p:nvSpPr>
          <p:cNvPr id="1048599"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p:sp>
      <p:sp>
        <p:nvSpPr>
          <p:cNvPr id="1048598" name="Notes Placeholder 2"/>
          <p:cNvSpPr>
            <a:spLocks noGrp="1"/>
          </p:cNvSpPr>
          <p:nvPr>
            <p:ph type="body" idx="1"/>
          </p:nvPr>
        </p:nvSpPr>
        <p:spPr/>
        <p:txBody>
          <a:bodyPr/>
          <a:lstStyle/>
          <a:p>
            <a:endParaRPr lang="en-PH" dirty="0"/>
          </a:p>
        </p:txBody>
      </p:sp>
      <p:sp>
        <p:nvSpPr>
          <p:cNvPr id="1048599"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p:sp>
      <p:sp>
        <p:nvSpPr>
          <p:cNvPr id="1048603" name="Notes Placeholder 2"/>
          <p:cNvSpPr>
            <a:spLocks noGrp="1"/>
          </p:cNvSpPr>
          <p:nvPr>
            <p:ph type="body" idx="1"/>
          </p:nvPr>
        </p:nvSpPr>
        <p:spPr/>
        <p:txBody>
          <a:bodyPr/>
          <a:lstStyle/>
          <a:p>
            <a:endParaRPr lang="en-PH" dirty="0"/>
          </a:p>
        </p:txBody>
      </p:sp>
      <p:sp>
        <p:nvSpPr>
          <p:cNvPr id="104860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Image Placeholder 1"/>
          <p:cNvSpPr>
            <a:spLocks noGrp="1" noRot="1" noChangeAspect="1"/>
          </p:cNvSpPr>
          <p:nvPr>
            <p:ph type="sldImg"/>
          </p:nvPr>
        </p:nvSpPr>
        <p:spPr/>
      </p:sp>
      <p:sp>
        <p:nvSpPr>
          <p:cNvPr id="1048608" name="Notes Placeholder 2"/>
          <p:cNvSpPr>
            <a:spLocks noGrp="1"/>
          </p:cNvSpPr>
          <p:nvPr>
            <p:ph type="body" idx="1"/>
          </p:nvPr>
        </p:nvSpPr>
        <p:spPr/>
        <p:txBody>
          <a:bodyPr/>
          <a:lstStyle/>
          <a:p>
            <a:endParaRPr lang="en-PH" dirty="0"/>
          </a:p>
        </p:txBody>
      </p:sp>
      <p:sp>
        <p:nvSpPr>
          <p:cNvPr id="1048609"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30" name="Title 1"/>
          <p:cNvSpPr>
            <a:spLocks noGrp="1"/>
          </p:cNvSpPr>
          <p:nvPr>
            <p:ph type="ctrTitle"/>
          </p:nvPr>
        </p:nvSpPr>
        <p:spPr>
          <a:xfrm>
            <a:off x="914400" y="2130429"/>
            <a:ext cx="10363200" cy="1470025"/>
          </a:xfrm>
        </p:spPr>
        <p:txBody>
          <a:bodyPr/>
          <a:lstStyle/>
          <a:p>
            <a:r>
              <a:rPr lang="en-US"/>
              <a:t>Click to edit Master title style</a:t>
            </a:r>
            <a:endParaRPr lang="en-PH"/>
          </a:p>
        </p:txBody>
      </p:sp>
      <p:sp>
        <p:nvSpPr>
          <p:cNvPr id="1048631"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PH"/>
          </a:p>
        </p:txBody>
      </p:sp>
      <p:sp>
        <p:nvSpPr>
          <p:cNvPr id="1048632"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33" name="Footer Placeholder 4"/>
          <p:cNvSpPr>
            <a:spLocks noGrp="1"/>
          </p:cNvSpPr>
          <p:nvPr>
            <p:ph type="ftr" sz="quarter" idx="11"/>
          </p:nvPr>
        </p:nvSpPr>
        <p:spPr/>
        <p:txBody>
          <a:bodyPr/>
          <a:lstStyle/>
          <a:p>
            <a:endParaRPr lang="en-PH">
              <a:solidFill>
                <a:prstClr val="black">
                  <a:tint val="75000"/>
                </a:prstClr>
              </a:solidFill>
            </a:endParaRPr>
          </a:p>
        </p:txBody>
      </p:sp>
      <p:sp>
        <p:nvSpPr>
          <p:cNvPr id="1048634"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a:t>Click to edit Master title style</a:t>
            </a:r>
            <a:endParaRPr lang="en-PH"/>
          </a:p>
        </p:txBody>
      </p:sp>
      <p:sp>
        <p:nvSpPr>
          <p:cNvPr id="1048656"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657"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58" name="Footer Placeholder 4"/>
          <p:cNvSpPr>
            <a:spLocks noGrp="1"/>
          </p:cNvSpPr>
          <p:nvPr>
            <p:ph type="ftr" sz="quarter" idx="11"/>
          </p:nvPr>
        </p:nvSpPr>
        <p:spPr/>
        <p:txBody>
          <a:bodyPr/>
          <a:lstStyle/>
          <a:p>
            <a:endParaRPr lang="en-PH">
              <a:solidFill>
                <a:prstClr val="black">
                  <a:tint val="75000"/>
                </a:prstClr>
              </a:solidFill>
            </a:endParaRPr>
          </a:p>
        </p:txBody>
      </p:sp>
      <p:sp>
        <p:nvSpPr>
          <p:cNvPr id="1048659"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PH"/>
          </a:p>
        </p:txBody>
      </p:sp>
      <p:sp>
        <p:nvSpPr>
          <p:cNvPr id="1048640"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641"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42" name="Footer Placeholder 4"/>
          <p:cNvSpPr>
            <a:spLocks noGrp="1"/>
          </p:cNvSpPr>
          <p:nvPr>
            <p:ph type="ftr" sz="quarter" idx="11"/>
          </p:nvPr>
        </p:nvSpPr>
        <p:spPr/>
        <p:txBody>
          <a:bodyPr/>
          <a:lstStyle/>
          <a:p>
            <a:endParaRPr lang="en-PH">
              <a:solidFill>
                <a:prstClr val="black">
                  <a:tint val="75000"/>
                </a:prstClr>
              </a:solidFill>
            </a:endParaRPr>
          </a:p>
        </p:txBody>
      </p:sp>
      <p:sp>
        <p:nvSpPr>
          <p:cNvPr id="1048643"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endParaRPr lang="en-PH"/>
          </a:p>
        </p:txBody>
      </p:sp>
      <p:sp>
        <p:nvSpPr>
          <p:cNvPr id="1048645"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646"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47" name="Footer Placeholder 4"/>
          <p:cNvSpPr>
            <a:spLocks noGrp="1"/>
          </p:cNvSpPr>
          <p:nvPr>
            <p:ph type="ftr" sz="quarter" idx="11"/>
          </p:nvPr>
        </p:nvSpPr>
        <p:spPr/>
        <p:txBody>
          <a:bodyPr/>
          <a:lstStyle/>
          <a:p>
            <a:endParaRPr lang="en-PH">
              <a:solidFill>
                <a:prstClr val="black">
                  <a:tint val="75000"/>
                </a:prstClr>
              </a:solidFill>
            </a:endParaRPr>
          </a:p>
        </p:txBody>
      </p:sp>
      <p:sp>
        <p:nvSpPr>
          <p:cNvPr id="1048648"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0"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endParaRPr lang="en-PH"/>
          </a:p>
        </p:txBody>
      </p:sp>
      <p:sp>
        <p:nvSpPr>
          <p:cNvPr id="1048661"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endParaRPr lang="en-US"/>
          </a:p>
        </p:txBody>
      </p:sp>
      <p:sp>
        <p:nvSpPr>
          <p:cNvPr id="1048662"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63" name="Footer Placeholder 4"/>
          <p:cNvSpPr>
            <a:spLocks noGrp="1"/>
          </p:cNvSpPr>
          <p:nvPr>
            <p:ph type="ftr" sz="quarter" idx="11"/>
          </p:nvPr>
        </p:nvSpPr>
        <p:spPr/>
        <p:txBody>
          <a:bodyPr/>
          <a:lstStyle/>
          <a:p>
            <a:endParaRPr lang="en-PH">
              <a:solidFill>
                <a:prstClr val="black">
                  <a:tint val="75000"/>
                </a:prstClr>
              </a:solidFill>
            </a:endParaRPr>
          </a:p>
        </p:txBody>
      </p:sp>
      <p:sp>
        <p:nvSpPr>
          <p:cNvPr id="1048664"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endParaRPr lang="en-PH"/>
          </a:p>
        </p:txBody>
      </p:sp>
      <p:sp>
        <p:nvSpPr>
          <p:cNvPr id="1048666"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667"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668"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69" name="Footer Placeholder 5"/>
          <p:cNvSpPr>
            <a:spLocks noGrp="1"/>
          </p:cNvSpPr>
          <p:nvPr>
            <p:ph type="ftr" sz="quarter" idx="11"/>
          </p:nvPr>
        </p:nvSpPr>
        <p:spPr/>
        <p:txBody>
          <a:bodyPr/>
          <a:lstStyle/>
          <a:p>
            <a:endParaRPr lang="en-PH">
              <a:solidFill>
                <a:prstClr val="black">
                  <a:tint val="75000"/>
                </a:prstClr>
              </a:solidFill>
            </a:endParaRPr>
          </a:p>
        </p:txBody>
      </p:sp>
      <p:sp>
        <p:nvSpPr>
          <p:cNvPr id="1048670"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a:t>Click to edit Master title style</a:t>
            </a:r>
            <a:endParaRPr lang="en-PH"/>
          </a:p>
        </p:txBody>
      </p:sp>
      <p:sp>
        <p:nvSpPr>
          <p:cNvPr id="1048672" name="Text Placeholder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1048673" name="Content Placeholder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674"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1048675" name="Content Placeholder 5"/>
          <p:cNvSpPr>
            <a:spLocks noGrp="1"/>
          </p:cNvSpPr>
          <p:nvPr>
            <p:ph sz="quarter" idx="4"/>
          </p:nvPr>
        </p:nvSpPr>
        <p:spPr>
          <a:xfrm>
            <a:off x="6193374"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676" name="Date Placeholder 6"/>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77" name="Footer Placeholder 7"/>
          <p:cNvSpPr>
            <a:spLocks noGrp="1"/>
          </p:cNvSpPr>
          <p:nvPr>
            <p:ph type="ftr" sz="quarter" idx="11"/>
          </p:nvPr>
        </p:nvSpPr>
        <p:spPr/>
        <p:txBody>
          <a:bodyPr/>
          <a:lstStyle/>
          <a:p>
            <a:endParaRPr lang="en-PH">
              <a:solidFill>
                <a:prstClr val="black">
                  <a:tint val="75000"/>
                </a:prstClr>
              </a:solidFill>
            </a:endParaRPr>
          </a:p>
        </p:txBody>
      </p:sp>
      <p:sp>
        <p:nvSpPr>
          <p:cNvPr id="1048678" name="Slide Number Placeholder 8"/>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endParaRPr lang="en-PH"/>
          </a:p>
        </p:txBody>
      </p:sp>
      <p:sp>
        <p:nvSpPr>
          <p:cNvPr id="1048636" name="Date Placeholder 2"/>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37" name="Footer Placeholder 3"/>
          <p:cNvSpPr>
            <a:spLocks noGrp="1"/>
          </p:cNvSpPr>
          <p:nvPr>
            <p:ph type="ftr" sz="quarter" idx="11"/>
          </p:nvPr>
        </p:nvSpPr>
        <p:spPr/>
        <p:txBody>
          <a:bodyPr/>
          <a:lstStyle/>
          <a:p>
            <a:endParaRPr lang="en-PH">
              <a:solidFill>
                <a:prstClr val="black">
                  <a:tint val="75000"/>
                </a:prstClr>
              </a:solidFill>
            </a:endParaRPr>
          </a:p>
        </p:txBody>
      </p:sp>
      <p:sp>
        <p:nvSpPr>
          <p:cNvPr id="1048638" name="Slide Number Placeholder 4"/>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582" name="Footer Placeholder 2"/>
          <p:cNvSpPr>
            <a:spLocks noGrp="1"/>
          </p:cNvSpPr>
          <p:nvPr>
            <p:ph type="ftr" sz="quarter" idx="11"/>
          </p:nvPr>
        </p:nvSpPr>
        <p:spPr/>
        <p:txBody>
          <a:bodyPr/>
          <a:lstStyle/>
          <a:p>
            <a:endParaRPr lang="en-PH">
              <a:solidFill>
                <a:prstClr val="black">
                  <a:tint val="75000"/>
                </a:prstClr>
              </a:solidFill>
            </a:endParaRPr>
          </a:p>
        </p:txBody>
      </p:sp>
      <p:sp>
        <p:nvSpPr>
          <p:cNvPr id="1048583" name="Slide Number Placeholder 3"/>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609603" y="273049"/>
            <a:ext cx="4011084" cy="1162051"/>
          </a:xfrm>
        </p:spPr>
        <p:txBody>
          <a:bodyPr anchor="b"/>
          <a:lstStyle>
            <a:lvl1pPr algn="l">
              <a:defRPr sz="2665" b="1"/>
            </a:lvl1pPr>
          </a:lstStyle>
          <a:p>
            <a:r>
              <a:rPr lang="en-US"/>
              <a:t>Click to edit Master title style</a:t>
            </a:r>
            <a:endParaRPr lang="en-PH"/>
          </a:p>
        </p:txBody>
      </p:sp>
      <p:sp>
        <p:nvSpPr>
          <p:cNvPr id="1048680" name="Content Placeholder 2"/>
          <p:cNvSpPr>
            <a:spLocks noGrp="1"/>
          </p:cNvSpPr>
          <p:nvPr>
            <p:ph idx="1"/>
          </p:nvPr>
        </p:nvSpPr>
        <p:spPr>
          <a:xfrm>
            <a:off x="4766733" y="273054"/>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681" name="Text Placeholder 3"/>
          <p:cNvSpPr>
            <a:spLocks noGrp="1"/>
          </p:cNvSpPr>
          <p:nvPr>
            <p:ph type="body" sz="half" idx="2"/>
          </p:nvPr>
        </p:nvSpPr>
        <p:spPr>
          <a:xfrm>
            <a:off x="609603" y="1435104"/>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1048682"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83" name="Footer Placeholder 5"/>
          <p:cNvSpPr>
            <a:spLocks noGrp="1"/>
          </p:cNvSpPr>
          <p:nvPr>
            <p:ph type="ftr" sz="quarter" idx="11"/>
          </p:nvPr>
        </p:nvSpPr>
        <p:spPr/>
        <p:txBody>
          <a:bodyPr/>
          <a:lstStyle/>
          <a:p>
            <a:endParaRPr lang="en-PH">
              <a:solidFill>
                <a:prstClr val="black">
                  <a:tint val="75000"/>
                </a:prstClr>
              </a:solidFill>
            </a:endParaRPr>
          </a:p>
        </p:txBody>
      </p:sp>
      <p:sp>
        <p:nvSpPr>
          <p:cNvPr id="1048684"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2389717" y="4800601"/>
            <a:ext cx="7315200" cy="566739"/>
          </a:xfrm>
        </p:spPr>
        <p:txBody>
          <a:bodyPr anchor="b"/>
          <a:lstStyle>
            <a:lvl1pPr algn="l">
              <a:defRPr sz="2665" b="1"/>
            </a:lvl1pPr>
          </a:lstStyle>
          <a:p>
            <a:r>
              <a:rPr lang="en-US"/>
              <a:t>Click to edit Master title style</a:t>
            </a:r>
            <a:endParaRPr lang="en-PH"/>
          </a:p>
        </p:txBody>
      </p:sp>
      <p:sp>
        <p:nvSpPr>
          <p:cNvPr id="1048650"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en-PH"/>
          </a:p>
        </p:txBody>
      </p:sp>
      <p:sp>
        <p:nvSpPr>
          <p:cNvPr id="1048651" name="Text Placeholder 3"/>
          <p:cNvSpPr>
            <a:spLocks noGrp="1"/>
          </p:cNvSpPr>
          <p:nvPr>
            <p:ph type="body" sz="half" idx="2"/>
          </p:nvPr>
        </p:nvSpPr>
        <p:spPr>
          <a:xfrm>
            <a:off x="2389717" y="5367341"/>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1048652"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653" name="Footer Placeholder 5"/>
          <p:cNvSpPr>
            <a:spLocks noGrp="1"/>
          </p:cNvSpPr>
          <p:nvPr>
            <p:ph type="ftr" sz="quarter" idx="11"/>
          </p:nvPr>
        </p:nvSpPr>
        <p:spPr/>
        <p:txBody>
          <a:bodyPr/>
          <a:lstStyle/>
          <a:p>
            <a:endParaRPr lang="en-PH">
              <a:solidFill>
                <a:prstClr val="black">
                  <a:tint val="75000"/>
                </a:prstClr>
              </a:solidFill>
            </a:endParaRPr>
          </a:p>
        </p:txBody>
      </p:sp>
      <p:sp>
        <p:nvSpPr>
          <p:cNvPr id="1048654"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1048577"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1048578"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1048579"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H">
              <a:solidFill>
                <a:prstClr val="black">
                  <a:tint val="75000"/>
                </a:prstClr>
              </a:solidFill>
            </a:endParaRPr>
          </a:p>
        </p:txBody>
      </p:sp>
      <p:sp>
        <p:nvSpPr>
          <p:cNvPr id="1048580"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
          <p:cNvGrpSpPr/>
          <p:nvPr/>
        </p:nvGrpSpPr>
        <p:grpSpPr>
          <a:xfrm>
            <a:off x="0" y="-220342"/>
            <a:ext cx="12192000" cy="6775373"/>
            <a:chOff x="0" y="-220342"/>
            <a:chExt cx="12192000" cy="6775373"/>
          </a:xfrm>
        </p:grpSpPr>
        <p:pic>
          <p:nvPicPr>
            <p:cNvPr id="2097152" name="Picture 2"/>
            <p:cNvPicPr>
              <a:picLocks noChangeAspect="1"/>
            </p:cNvPicPr>
            <p:nvPr/>
          </p:nvPicPr>
          <p:blipFill>
            <a:blip r:embed="rId1" cstate="print"/>
            <a:stretch>
              <a:fillRect/>
            </a:stretch>
          </p:blipFill>
          <p:spPr>
            <a:xfrm>
              <a:off x="0" y="-220342"/>
              <a:ext cx="12192000" cy="6775373"/>
            </a:xfrm>
            <a:prstGeom prst="rect">
              <a:avLst/>
            </a:prstGeom>
          </p:spPr>
        </p:pic>
        <p:pic>
          <p:nvPicPr>
            <p:cNvPr id="2097153" name="Picture 5"/>
            <p:cNvPicPr>
              <a:picLocks noChangeAspect="1"/>
            </p:cNvPicPr>
            <p:nvPr/>
          </p:nvPicPr>
          <p:blipFill>
            <a:blip r:embed="rId2" cstate="print"/>
            <a:stretch>
              <a:fillRect/>
            </a:stretch>
          </p:blipFill>
          <p:spPr>
            <a:xfrm>
              <a:off x="1279419" y="309297"/>
              <a:ext cx="6764287" cy="1442385"/>
            </a:xfrm>
            <a:prstGeom prst="rect">
              <a:avLst/>
            </a:prstGeom>
          </p:spPr>
        </p:pic>
      </p:grpSp>
      <p:pic>
        <p:nvPicPr>
          <p:cNvPr id="2097154" name="Picture 11" descr="A logo with blue dots and yellow text  Description automatically generated"/>
          <p:cNvPicPr/>
          <p:nvPr/>
        </p:nvPicPr>
        <p:blipFill rotWithShape="1">
          <a:blip r:embed="rId3" cstate="print"/>
          <a:srcRect l="16518" t="5192" r="13659" b="9412"/>
          <a:stretch>
            <a:fillRect/>
          </a:stretch>
        </p:blipFill>
        <p:spPr bwMode="auto">
          <a:xfrm>
            <a:off x="10370878" y="3950328"/>
            <a:ext cx="1821122" cy="2124168"/>
          </a:xfrm>
          <a:prstGeom prst="rect">
            <a:avLst/>
          </a:prstGeom>
          <a:ln>
            <a:noFill/>
          </a:ln>
        </p:spPr>
      </p:pic>
      <p:sp>
        <p:nvSpPr>
          <p:cNvPr id="1048584" name="TextBox 10"/>
          <p:cNvSpPr txBox="1"/>
          <p:nvPr/>
        </p:nvSpPr>
        <p:spPr>
          <a:xfrm>
            <a:off x="0" y="3650714"/>
            <a:ext cx="5894084" cy="1602740"/>
          </a:xfrm>
          <a:prstGeom prst="rect">
            <a:avLst/>
          </a:prstGeom>
          <a:noFill/>
        </p:spPr>
        <p:txBody>
          <a:bodyPr wrap="square" rtlCol="0">
            <a:spAutoFit/>
          </a:bodyPr>
          <a:lstStyle/>
          <a:p>
            <a:pPr>
              <a:lnSpc>
                <a:spcPct val="85000"/>
              </a:lnSpc>
            </a:pPr>
            <a:r>
              <a:rPr lang="en-US" sz="2400">
                <a:solidFill>
                  <a:srgbClr val="1C1952"/>
                </a:solidFill>
                <a:latin typeface="Tahoma" panose="020B0604030504040204" pitchFamily="34" charset="0"/>
                <a:ea typeface="Tahoma" panose="020B0604030504040204" pitchFamily="34" charset="0"/>
                <a:cs typeface="Tahoma" panose="020B0604030504040204" pitchFamily="34" charset="0"/>
              </a:rPr>
              <a:t>Members: Anthony Gallardo Llamo</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                   Joselito S. Pechares</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                   Mark Tristan A. Sicalag </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                   Jhon Lloyd L. Raut-Raut</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                   Sebastian Anthony  Acierto</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1048585" name="TextBox 8"/>
          <p:cNvSpPr txBox="1"/>
          <p:nvPr/>
        </p:nvSpPr>
        <p:spPr>
          <a:xfrm>
            <a:off x="1414962" y="2445744"/>
            <a:ext cx="5602782" cy="510909"/>
          </a:xfrm>
          <a:prstGeom prst="rect">
            <a:avLst/>
          </a:prstGeom>
          <a:noFill/>
        </p:spPr>
        <p:txBody>
          <a:bodyPr wrap="square" rtlCol="0">
            <a:spAutoFit/>
          </a:bodyPr>
          <a:lstStyle/>
          <a:p>
            <a:pPr algn="ctr">
              <a:lnSpc>
                <a:spcPct val="85000"/>
              </a:lnSpc>
            </a:pPr>
            <a:r>
              <a:rPr lang="en-US" sz="3200" dirty="0">
                <a:solidFill>
                  <a:srgbClr val="1C1952"/>
                </a:solidFill>
                <a:latin typeface="Impact" panose="020B0806030902050204" pitchFamily="34" charset="0"/>
              </a:rPr>
              <a:t>Job Finder </a:t>
            </a:r>
            <a:endParaRPr lang="en-PH" sz="3200" dirty="0">
              <a:solidFill>
                <a:srgbClr val="1C1952"/>
              </a:solidFill>
              <a:latin typeface="Impact" panose="020B0806030902050204" pitchFamily="34" charset="0"/>
            </a:endParaRPr>
          </a:p>
        </p:txBody>
      </p:sp>
      <p:sp>
        <p:nvSpPr>
          <p:cNvPr id="1048586" name="TextBox 9"/>
          <p:cNvSpPr txBox="1"/>
          <p:nvPr/>
        </p:nvSpPr>
        <p:spPr>
          <a:xfrm>
            <a:off x="0" y="6242447"/>
            <a:ext cx="8777477" cy="613410"/>
          </a:xfrm>
          <a:prstGeom prst="rect">
            <a:avLst/>
          </a:prstGeom>
          <a:noFill/>
        </p:spPr>
        <p:txBody>
          <a:bodyPr wrap="square" rtlCol="0">
            <a:spAutoFit/>
          </a:bodyPr>
          <a:lstStyle/>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PRESENTER 8</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nSpc>
                <a:spcPct val="85000"/>
              </a:lnSpc>
            </a:pPr>
            <a:r>
              <a:rPr lang="en-US" sz="1600" dirty="0">
                <a:solidFill>
                  <a:srgbClr val="1C1952"/>
                </a:solidFill>
                <a:latin typeface="Tahoma" panose="020B0604030504040204" pitchFamily="34" charset="0"/>
                <a:ea typeface="Tahoma" panose="020B0604030504040204" pitchFamily="34" charset="0"/>
                <a:cs typeface="Tahoma" panose="020B0604030504040204" pitchFamily="34" charset="0"/>
              </a:rPr>
              <a:t>Designation</a:t>
            </a:r>
            <a:endParaRPr lang="en-PH" sz="16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6"/>
          <p:cNvPicPr>
            <a:picLocks noChangeAspect="1"/>
          </p:cNvPicPr>
          <p:nvPr/>
        </p:nvPicPr>
        <p:blipFill>
          <a:blip r:embed="rId1"/>
          <a:stretch>
            <a:fillRect/>
          </a:stretch>
        </p:blipFill>
        <p:spPr>
          <a:xfrm>
            <a:off x="0" y="0"/>
            <a:ext cx="12192000" cy="6858000"/>
          </a:xfrm>
          <a:prstGeom prst="rect">
            <a:avLst/>
          </a:prstGeom>
        </p:spPr>
      </p:pic>
      <p:sp>
        <p:nvSpPr>
          <p:cNvPr id="1048610"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Key Metrics and Performance</a:t>
            </a:r>
            <a:endParaRPr lang="en-US" sz="3200" dirty="0">
              <a:solidFill>
                <a:schemeClr val="bg1"/>
              </a:solidFill>
              <a:latin typeface="Impact" panose="020B0806030902050204" pitchFamily="34" charset="0"/>
            </a:endParaRPr>
          </a:p>
        </p:txBody>
      </p:sp>
      <p:sp>
        <p:nvSpPr>
          <p:cNvPr id="1048611" name="TextBox 3"/>
          <p:cNvSpPr txBox="1"/>
          <p:nvPr/>
        </p:nvSpPr>
        <p:spPr>
          <a:xfrm>
            <a:off x="1192758" y="1478947"/>
            <a:ext cx="9806485" cy="4524315"/>
          </a:xfrm>
          <a:prstGeom prst="rect">
            <a:avLst/>
          </a:prstGeom>
          <a:noFill/>
        </p:spPr>
        <p:txBody>
          <a:bodyPr wrap="square" rtlCol="0">
            <a:spAutoFit/>
          </a:bodyPr>
          <a:lstStyle/>
          <a:p>
            <a:pPr>
              <a:lnSpc>
                <a:spcPct val="150000"/>
              </a:lnSpc>
            </a:pPr>
            <a:r>
              <a:rPr lang="en-US" alt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The Job Fnder  is making great progress. The user interface for key features like </a:t>
            </a:r>
            <a:r>
              <a:rPr lang="en-US" altLang="en-US" sz="2400" dirty="0" smtClean="0">
                <a:solidFill>
                  <a:srgbClr val="1C1952"/>
                </a:solidFill>
                <a:latin typeface="Tahoma" panose="020B0604030504040204" pitchFamily="34" charset="0"/>
                <a:ea typeface="Tahoma" panose="020B0604030504040204" pitchFamily="34" charset="0"/>
                <a:cs typeface="Tahoma" panose="020B0604030504040204" pitchFamily="34" charset="0"/>
              </a:rPr>
              <a:t>login </a:t>
            </a:r>
            <a:r>
              <a:rPr lang="en-US" altLang="en-US" sz="2400" dirty="0" smtClean="0">
                <a:solidFill>
                  <a:srgbClr val="1C1952"/>
                </a:solidFill>
                <a:latin typeface="Tahoma" panose="020B0604030504040204" pitchFamily="34" charset="0"/>
                <a:ea typeface="Tahoma" panose="020B0604030504040204" pitchFamily="34" charset="0"/>
                <a:cs typeface="Tahoma" panose="020B0604030504040204" pitchFamily="34" charset="0"/>
              </a:rPr>
              <a:t>and sign-up is </a:t>
            </a:r>
            <a:r>
              <a:rPr lang="en-US" alt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already designed, ensuring a smooth and intuitive user experience. Our team is currently focused on implementing the login and sign-up functionalities, building the backend logic that allows users to create accounts and securely authenticate themselves. This stage is crucial for establishing the foundation for user access to the app. Once complete, users will be able to create profiles and manage their job search preferences.</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6"/>
          <p:cNvPicPr>
            <a:picLocks noChangeAspect="1"/>
          </p:cNvPicPr>
          <p:nvPr/>
        </p:nvPicPr>
        <p:blipFill>
          <a:blip r:embed="rId1"/>
          <a:stretch>
            <a:fillRect/>
          </a:stretch>
        </p:blipFill>
        <p:spPr>
          <a:xfrm>
            <a:off x="0" y="0"/>
            <a:ext cx="12192000" cy="6858000"/>
          </a:xfrm>
          <a:prstGeom prst="rect">
            <a:avLst/>
          </a:prstGeom>
        </p:spPr>
      </p:pic>
      <p:sp>
        <p:nvSpPr>
          <p:cNvPr id="104861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Challenges and Solutions</a:t>
            </a:r>
            <a:endParaRPr lang="en-US" sz="3200" dirty="0">
              <a:solidFill>
                <a:schemeClr val="bg1"/>
              </a:solidFill>
              <a:latin typeface="Impact" panose="020B0806030902050204" pitchFamily="34" charset="0"/>
            </a:endParaRPr>
          </a:p>
        </p:txBody>
      </p:sp>
      <p:sp>
        <p:nvSpPr>
          <p:cNvPr id="1048616" name="TextBox 3"/>
          <p:cNvSpPr txBox="1"/>
          <p:nvPr/>
        </p:nvSpPr>
        <p:spPr>
          <a:xfrm>
            <a:off x="1192758" y="1478947"/>
            <a:ext cx="9806485" cy="4358640"/>
          </a:xfrm>
          <a:prstGeom prst="rect">
            <a:avLst/>
          </a:prstGeom>
          <a:noFill/>
        </p:spPr>
        <p:txBody>
          <a:bodyPr wrap="square" rtlCol="0">
            <a:spAutoFit/>
          </a:bodyPr>
          <a:lstStyle/>
          <a:p>
            <a:pPr marL="0" indent="0">
              <a:lnSpc>
                <a:spcPct val="150000"/>
              </a:lnSpc>
              <a:buNone/>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The development of our program faces several challenges, including limited resources, insufficient time management, and technical expertise slows our development progress. </a:t>
            </a:r>
            <a:endParaRPr lang="zh-CN" altLang="en-US" dirty="0"/>
          </a:p>
          <a:p>
            <a:pPr marL="0" indent="0">
              <a:lnSpc>
                <a:spcPct val="150000"/>
              </a:lnSpc>
              <a:buNone/>
            </a:pPr>
            <a:r>
              <a:rPr lang="en-US" alt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 </a:t>
            </a:r>
            <a:endParaRPr lang="zh-CN" altLang="en-US" dirty="0"/>
          </a:p>
          <a:p>
            <a:pPr marL="0" indent="0">
              <a:lnSpc>
                <a:spcPct val="150000"/>
              </a:lnSpc>
              <a:buNone/>
            </a:pPr>
            <a:r>
              <a:rPr lang="en-US" alt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To address these challenges, our group is going to prioritize the system development to make some significant progress. We will also make sure to make time for our system development, so that the development is consistent and won't fall into a stagnant state.</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6"/>
          <p:cNvPicPr>
            <a:picLocks noChangeAspect="1"/>
          </p:cNvPicPr>
          <p:nvPr/>
        </p:nvPicPr>
        <p:blipFill>
          <a:blip r:embed="rId1"/>
          <a:stretch>
            <a:fillRect/>
          </a:stretch>
        </p:blipFill>
        <p:spPr>
          <a:xfrm>
            <a:off x="0" y="0"/>
            <a:ext cx="12192000" cy="6858000"/>
          </a:xfrm>
          <a:prstGeom prst="rect">
            <a:avLst/>
          </a:prstGeom>
        </p:spPr>
      </p:pic>
      <p:sp>
        <p:nvSpPr>
          <p:cNvPr id="1048620"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Conclusion</a:t>
            </a:r>
            <a:endParaRPr lang="en-US" sz="3200" dirty="0">
              <a:solidFill>
                <a:schemeClr val="bg1"/>
              </a:solidFill>
              <a:latin typeface="Impact" panose="020B0806030902050204" pitchFamily="34" charset="0"/>
            </a:endParaRPr>
          </a:p>
        </p:txBody>
      </p:sp>
      <p:sp>
        <p:nvSpPr>
          <p:cNvPr id="1048621" name="TextBox 3"/>
          <p:cNvSpPr txBox="1"/>
          <p:nvPr/>
        </p:nvSpPr>
        <p:spPr>
          <a:xfrm>
            <a:off x="1192758" y="1478947"/>
            <a:ext cx="9806485" cy="4385816"/>
          </a:xfrm>
          <a:prstGeom prst="rect">
            <a:avLst/>
          </a:prstGeom>
          <a:noFill/>
        </p:spPr>
        <p:txBody>
          <a:bodyPr wrap="square" rtlCol="0">
            <a:spAutoFit/>
          </a:bodyPr>
          <a:lstStyle/>
          <a:p>
            <a:pPr marL="0" indent="0">
              <a:lnSpc>
                <a:spcPct val="150000"/>
              </a:lnSpc>
              <a:buNone/>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The Job Finder </a:t>
            </a:r>
            <a:r>
              <a:rPr lang="en-US" sz="2400" dirty="0" smtClean="0">
                <a:solidFill>
                  <a:srgbClr val="1C1952"/>
                </a:solidFill>
                <a:latin typeface="Tahoma" panose="020B0604030504040204" pitchFamily="34" charset="0"/>
                <a:ea typeface="Tahoma" panose="020B0604030504040204" pitchFamily="34" charset="0"/>
                <a:cs typeface="Tahoma" panose="020B0604030504040204" pitchFamily="34" charset="0"/>
              </a:rPr>
              <a:t>has made only small </a:t>
            </a: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progress because of the challenges we've mentioned, but the user interface for </a:t>
            </a:r>
            <a:r>
              <a:rPr lang="en-US" sz="2400" dirty="0" smtClean="0">
                <a:solidFill>
                  <a:srgbClr val="1C1952"/>
                </a:solidFill>
                <a:latin typeface="Tahoma" panose="020B0604030504040204" pitchFamily="34" charset="0"/>
                <a:ea typeface="Tahoma" panose="020B0604030504040204" pitchFamily="34" charset="0"/>
                <a:cs typeface="Tahoma" panose="020B0604030504040204" pitchFamily="34" charset="0"/>
              </a:rPr>
              <a:t>login and sign-up are </a:t>
            </a: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already designed. We are currently focused on implementing the login and sign-up features, which are essential for user access and engagement. Our next step is to refine the user experience and add features that cater to both job seekers and employers. We aim to enhance performance and usability.</a:t>
            </a:r>
            <a:endParaRPr lang="zh-CN" altLang="en-US" sz="2000" dirty="0"/>
          </a:p>
          <a:p>
            <a:pPr marL="0" indent="0">
              <a:lnSpc>
                <a:spcPct val="150000"/>
              </a:lnSpc>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6"/>
          <p:cNvPicPr>
            <a:picLocks noChangeAspect="1"/>
          </p:cNvPicPr>
          <p:nvPr/>
        </p:nvPicPr>
        <p:blipFill>
          <a:blip r:embed="rId1"/>
          <a:stretch>
            <a:fillRect/>
          </a:stretch>
        </p:blipFill>
        <p:spPr>
          <a:xfrm>
            <a:off x="0" y="0"/>
            <a:ext cx="12192000" cy="6858000"/>
          </a:xfrm>
          <a:prstGeom prst="rect">
            <a:avLst/>
          </a:prstGeom>
        </p:spPr>
      </p:pic>
      <p:sp>
        <p:nvSpPr>
          <p:cNvPr id="104862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Recommendations</a:t>
            </a:r>
            <a:endParaRPr lang="en-US" sz="3200" dirty="0">
              <a:solidFill>
                <a:schemeClr val="bg1"/>
              </a:solidFill>
              <a:latin typeface="Impact" panose="020B0806030902050204" pitchFamily="34" charset="0"/>
            </a:endParaRPr>
          </a:p>
        </p:txBody>
      </p:sp>
      <p:sp>
        <p:nvSpPr>
          <p:cNvPr id="1048626" name="TextBox 3"/>
          <p:cNvSpPr txBox="1"/>
          <p:nvPr/>
        </p:nvSpPr>
        <p:spPr>
          <a:xfrm>
            <a:off x="1192758" y="1478947"/>
            <a:ext cx="9806485" cy="4110990"/>
          </a:xfrm>
          <a:prstGeom prst="rect">
            <a:avLst/>
          </a:prstGeom>
          <a:noFill/>
        </p:spPr>
        <p:txBody>
          <a:bodyPr wrap="square" rtlCol="0">
            <a:spAutoFit/>
          </a:bodyPr>
          <a:lstStyle/>
          <a:p>
            <a:pPr marL="0" indent="0">
              <a:lnSpc>
                <a:spcPct val="150000"/>
              </a:lnSpc>
              <a:buNone/>
            </a:pPr>
            <a:r>
              <a:rPr lang="en-US" sz="3200" dirty="0">
                <a:solidFill>
                  <a:srgbClr val="1C1952"/>
                </a:solidFill>
                <a:latin typeface="Tahoma" panose="020B0604030504040204" pitchFamily="34" charset="0"/>
                <a:ea typeface="Tahoma" panose="020B0604030504040204" pitchFamily="34" charset="0"/>
                <a:cs typeface="Tahoma" panose="020B0604030504040204" pitchFamily="34" charset="0"/>
              </a:rPr>
              <a:t>To further enhance the Job Finder, we recommend conducting user research to understand user needs and preferences. We will also research about different UI designs to implement in our system and also the features.</a:t>
            </a:r>
            <a:endParaRPr lang="zh-CN" altLang="en-US" sz="3600"/>
          </a:p>
          <a:p>
            <a:pPr marL="0" indent="0">
              <a:lnSpc>
                <a:spcPct val="150000"/>
              </a:lnSpc>
              <a:buNone/>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3" descr="A logo with blue dots and yellow text  Description automatically generated"/>
          <p:cNvPicPr/>
          <p:nvPr/>
        </p:nvPicPr>
        <p:blipFill rotWithShape="1">
          <a:blip r:embed="rId1" cstate="print"/>
          <a:srcRect l="16518" t="5192" r="13659" b="20844"/>
          <a:stretch>
            <a:fillRect/>
          </a:stretch>
        </p:blipFill>
        <p:spPr bwMode="auto">
          <a:xfrm>
            <a:off x="4358698" y="1458588"/>
            <a:ext cx="3207962" cy="3570612"/>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p:cNvPicPr>
            <a:picLocks noChangeAspect="1"/>
          </p:cNvPicPr>
          <p:nvPr/>
        </p:nvPicPr>
        <p:blipFill>
          <a:blip r:embed="rId1"/>
          <a:stretch>
            <a:fillRect/>
          </a:stretch>
        </p:blipFill>
        <p:spPr>
          <a:xfrm>
            <a:off x="0" y="0"/>
            <a:ext cx="12192000" cy="6858000"/>
          </a:xfrm>
          <a:prstGeom prst="rect">
            <a:avLst/>
          </a:prstGeom>
        </p:spPr>
      </p:pic>
      <p:sp>
        <p:nvSpPr>
          <p:cNvPr id="1048590"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INTRODUCTION</a:t>
            </a:r>
            <a:endParaRPr lang="en-PH" sz="3200" dirty="0">
              <a:solidFill>
                <a:schemeClr val="bg1"/>
              </a:solidFill>
              <a:latin typeface="Impact" panose="020B0806030902050204" pitchFamily="34" charset="0"/>
            </a:endParaRPr>
          </a:p>
        </p:txBody>
      </p:sp>
      <p:sp>
        <p:nvSpPr>
          <p:cNvPr id="1048591" name="TextBox 6"/>
          <p:cNvSpPr txBox="1"/>
          <p:nvPr/>
        </p:nvSpPr>
        <p:spPr>
          <a:xfrm>
            <a:off x="1192758" y="1478947"/>
            <a:ext cx="9806485" cy="4892039"/>
          </a:xfrm>
          <a:prstGeom prst="rect">
            <a:avLst/>
          </a:prstGeom>
          <a:noFill/>
        </p:spPr>
        <p:txBody>
          <a:bodyPr wrap="square" rtlCol="0">
            <a:spAutoFit/>
          </a:bodyPr>
          <a:lstStyle/>
          <a:p>
            <a:pPr marL="0" indent="0">
              <a:lnSpc>
                <a:spcPct val="150000"/>
              </a:lnSpc>
              <a:buNone/>
            </a:pPr>
            <a:r>
              <a:rPr lang="en-US" altLang="en-US" sz="2400"/>
              <a:t>Finding jobs online is hard because listings are spread out across many websites. This makes it tough for people looking for work and businesses looking for workers. The Job Finder app solves this problem by putting all job listings in one place, making it easier for everyone. It has tools to help people find jobs that fit them and get alerts when new jobs open up. Businesses can also easily post their job openings and find local workers. By focusing on local jobs, the app helps communities grow and reduces unemployment, making the job market better for everyone.</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6"/>
          <p:cNvPicPr>
            <a:picLocks noChangeAspect="1"/>
          </p:cNvPicPr>
          <p:nvPr/>
        </p:nvPicPr>
        <p:blipFill>
          <a:blip r:embed="rId1"/>
          <a:stretch>
            <a:fillRect/>
          </a:stretch>
        </p:blipFill>
        <p:spPr>
          <a:xfrm>
            <a:off x="0" y="0"/>
            <a:ext cx="12192000" cy="6858000"/>
          </a:xfrm>
          <a:prstGeom prst="rect">
            <a:avLst/>
          </a:prstGeom>
        </p:spPr>
      </p:pic>
      <p:sp>
        <p:nvSpPr>
          <p:cNvPr id="104859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Achievements to Date </a:t>
            </a:r>
            <a:endParaRPr lang="en-PH" sz="3200" dirty="0">
              <a:solidFill>
                <a:schemeClr val="bg1"/>
              </a:solidFill>
              <a:latin typeface="Impact" panose="020B0806030902050204" pitchFamily="34" charset="0"/>
            </a:endParaRPr>
          </a:p>
        </p:txBody>
      </p:sp>
      <p:sp>
        <p:nvSpPr>
          <p:cNvPr id="1048596" name="TextBox 3"/>
          <p:cNvSpPr txBox="1"/>
          <p:nvPr/>
        </p:nvSpPr>
        <p:spPr>
          <a:xfrm>
            <a:off x="1192758" y="1478947"/>
            <a:ext cx="9806485" cy="3359061"/>
          </a:xfrm>
          <a:prstGeom prst="rect">
            <a:avLst/>
          </a:prstGeom>
          <a:noFill/>
        </p:spPr>
        <p:txBody>
          <a:bodyPr wrap="square" rtlCol="0">
            <a:spAutoFit/>
          </a:bodyPr>
          <a:lstStyle/>
          <a:p>
            <a:pPr>
              <a:lnSpc>
                <a:spcPct val="150000"/>
              </a:lnSpc>
            </a:pPr>
            <a:r>
              <a:rPr lang="en-PH" sz="2400" dirty="0"/>
              <a:t>On September 25, </a:t>
            </a:r>
            <a:r>
              <a:rPr lang="en-PH" sz="2400" dirty="0" smtClean="0"/>
              <a:t>2024, we began developing the user interface (UI) using Apache NetBeans IDE and completed the login and sign-up UI. Then, on October 6, 2024, we continued designing the login and sign-up UI and starting adding functionalities. On October 14, 2024, we finished designing the UI for login and sign-up and we are in progress to complete the sign-up and login functionalities. We are also starting to work on our dashboard.</a:t>
            </a:r>
            <a:endParaRPr lang="zh-CN"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6"/>
          <p:cNvPicPr>
            <a:picLocks noChangeAspect="1"/>
          </p:cNvPicPr>
          <p:nvPr/>
        </p:nvPicPr>
        <p:blipFill>
          <a:blip r:embed="rId1"/>
          <a:stretch>
            <a:fillRect/>
          </a:stretch>
        </p:blipFill>
        <p:spPr>
          <a:xfrm>
            <a:off x="0" y="0"/>
            <a:ext cx="12192000" cy="6858000"/>
          </a:xfrm>
          <a:prstGeom prst="rect">
            <a:avLst/>
          </a:prstGeom>
        </p:spPr>
      </p:pic>
      <p:sp>
        <p:nvSpPr>
          <p:cNvPr id="104859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Achievements to Date </a:t>
            </a:r>
            <a:endParaRPr lang="en-PH" sz="3200" dirty="0">
              <a:solidFill>
                <a:schemeClr val="bg1"/>
              </a:solidFill>
              <a:latin typeface="Impact" panose="020B0806030902050204" pitchFamily="34" charset="0"/>
            </a:endParaRPr>
          </a:p>
        </p:txBody>
      </p:sp>
      <p:pic>
        <p:nvPicPr>
          <p:cNvPr id="2" name="Picture 1"/>
          <p:cNvPicPr>
            <a:picLocks noChangeAspect="1"/>
          </p:cNvPicPr>
          <p:nvPr/>
        </p:nvPicPr>
        <p:blipFill>
          <a:blip r:embed="rId2"/>
          <a:srcRect l="24162" t="17068" r="24006" b="22168"/>
          <a:stretch>
            <a:fillRect/>
          </a:stretch>
        </p:blipFill>
        <p:spPr>
          <a:xfrm>
            <a:off x="2240915" y="1092835"/>
            <a:ext cx="7710170" cy="50844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6"/>
          <p:cNvPicPr>
            <a:picLocks noChangeAspect="1"/>
          </p:cNvPicPr>
          <p:nvPr/>
        </p:nvPicPr>
        <p:blipFill>
          <a:blip r:embed="rId1"/>
          <a:stretch>
            <a:fillRect/>
          </a:stretch>
        </p:blipFill>
        <p:spPr>
          <a:xfrm>
            <a:off x="0" y="0"/>
            <a:ext cx="12192000" cy="6858000"/>
          </a:xfrm>
          <a:prstGeom prst="rect">
            <a:avLst/>
          </a:prstGeom>
        </p:spPr>
      </p:pic>
      <p:sp>
        <p:nvSpPr>
          <p:cNvPr id="104859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Achievements to Date </a:t>
            </a:r>
            <a:endParaRPr lang="en-PH" sz="3200" dirty="0">
              <a:solidFill>
                <a:schemeClr val="bg1"/>
              </a:solidFill>
              <a:latin typeface="Impact" panose="020B0806030902050204" pitchFamily="34" charset="0"/>
            </a:endParaRPr>
          </a:p>
        </p:txBody>
      </p:sp>
      <p:pic>
        <p:nvPicPr>
          <p:cNvPr id="4" name="Picture 3"/>
          <p:cNvPicPr>
            <a:picLocks noChangeAspect="1"/>
          </p:cNvPicPr>
          <p:nvPr/>
        </p:nvPicPr>
        <p:blipFill>
          <a:blip r:embed="rId2"/>
          <a:srcRect l="24575" t="21327" r="24722" b="22068"/>
          <a:stretch>
            <a:fillRect/>
          </a:stretch>
        </p:blipFill>
        <p:spPr>
          <a:xfrm>
            <a:off x="2386965" y="1259205"/>
            <a:ext cx="7418070" cy="4658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6"/>
          <p:cNvPicPr>
            <a:picLocks noChangeAspect="1"/>
          </p:cNvPicPr>
          <p:nvPr/>
        </p:nvPicPr>
        <p:blipFill>
          <a:blip r:embed="rId1"/>
          <a:stretch>
            <a:fillRect/>
          </a:stretch>
        </p:blipFill>
        <p:spPr>
          <a:xfrm>
            <a:off x="0" y="0"/>
            <a:ext cx="12192000" cy="6858000"/>
          </a:xfrm>
          <a:prstGeom prst="rect">
            <a:avLst/>
          </a:prstGeom>
        </p:spPr>
      </p:pic>
      <p:sp>
        <p:nvSpPr>
          <p:cNvPr id="104859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Achievements to Date </a:t>
            </a:r>
            <a:endParaRPr lang="en-PH"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srcRect l="24583" t="19028" r="24431" b="24336"/>
          <a:stretch>
            <a:fillRect/>
          </a:stretch>
        </p:blipFill>
        <p:spPr>
          <a:xfrm>
            <a:off x="2210435" y="1151255"/>
            <a:ext cx="7771130" cy="4855845"/>
          </a:xfrm>
          <a:prstGeom prst="rect">
            <a:avLst/>
          </a:prstGeom>
        </p:spPr>
      </p:pic>
      <p:sp>
        <p:nvSpPr>
          <p:cNvPr id="4" name="Text Box 3"/>
          <p:cNvSpPr txBox="1"/>
          <p:nvPr/>
        </p:nvSpPr>
        <p:spPr>
          <a:xfrm>
            <a:off x="236220" y="1061720"/>
            <a:ext cx="2428240" cy="368300"/>
          </a:xfrm>
          <a:prstGeom prst="rect">
            <a:avLst/>
          </a:prstGeom>
          <a:noFill/>
        </p:spPr>
        <p:txBody>
          <a:bodyPr wrap="square" rtlCol="0">
            <a:spAutoFit/>
          </a:bodyPr>
          <a:p>
            <a:r>
              <a:rPr lang="en-US"/>
              <a:t>SEEKER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6"/>
          <p:cNvPicPr>
            <a:picLocks noChangeAspect="1"/>
          </p:cNvPicPr>
          <p:nvPr/>
        </p:nvPicPr>
        <p:blipFill>
          <a:blip r:embed="rId1"/>
          <a:stretch>
            <a:fillRect/>
          </a:stretch>
        </p:blipFill>
        <p:spPr>
          <a:xfrm>
            <a:off x="0" y="0"/>
            <a:ext cx="12192000" cy="6858000"/>
          </a:xfrm>
          <a:prstGeom prst="rect">
            <a:avLst/>
          </a:prstGeom>
        </p:spPr>
      </p:pic>
      <p:sp>
        <p:nvSpPr>
          <p:cNvPr id="104859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Achievements to Date </a:t>
            </a:r>
            <a:endParaRPr lang="en-PH" sz="3200" dirty="0">
              <a:solidFill>
                <a:schemeClr val="bg1"/>
              </a:solidFill>
              <a:latin typeface="Impact" panose="020B0806030902050204" pitchFamily="34" charset="0"/>
            </a:endParaRPr>
          </a:p>
        </p:txBody>
      </p:sp>
      <p:pic>
        <p:nvPicPr>
          <p:cNvPr id="3" name="Picture 2" descr="Screenshot (14)"/>
          <p:cNvPicPr>
            <a:picLocks noChangeAspect="1"/>
          </p:cNvPicPr>
          <p:nvPr/>
        </p:nvPicPr>
        <p:blipFill>
          <a:blip r:embed="rId2"/>
          <a:srcRect l="24047" t="19231" r="24224" b="20216"/>
          <a:stretch>
            <a:fillRect/>
          </a:stretch>
        </p:blipFill>
        <p:spPr>
          <a:xfrm>
            <a:off x="2417445" y="1217295"/>
            <a:ext cx="7357110" cy="4844415"/>
          </a:xfrm>
          <a:prstGeom prst="rect">
            <a:avLst/>
          </a:prstGeom>
        </p:spPr>
      </p:pic>
      <p:pic>
        <p:nvPicPr>
          <p:cNvPr id="2" name="Picture 1"/>
          <p:cNvPicPr>
            <a:picLocks noChangeAspect="1"/>
          </p:cNvPicPr>
          <p:nvPr/>
        </p:nvPicPr>
        <p:blipFill>
          <a:blip r:embed="rId3"/>
          <a:stretch>
            <a:fillRect/>
          </a:stretch>
        </p:blipFill>
        <p:spPr>
          <a:xfrm>
            <a:off x="236220" y="1113155"/>
            <a:ext cx="4906010" cy="3733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6"/>
          <p:cNvPicPr>
            <a:picLocks noChangeAspect="1"/>
          </p:cNvPicPr>
          <p:nvPr/>
        </p:nvPicPr>
        <p:blipFill>
          <a:blip r:embed="rId1"/>
          <a:stretch>
            <a:fillRect/>
          </a:stretch>
        </p:blipFill>
        <p:spPr>
          <a:xfrm>
            <a:off x="0" y="0"/>
            <a:ext cx="12192000" cy="6858000"/>
          </a:xfrm>
          <a:prstGeom prst="rect">
            <a:avLst/>
          </a:prstGeom>
        </p:spPr>
      </p:pic>
      <p:sp>
        <p:nvSpPr>
          <p:cNvPr id="1048600"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Current Activities</a:t>
            </a:r>
            <a:endParaRPr lang="en-PH" sz="3200" dirty="0">
              <a:solidFill>
                <a:schemeClr val="bg1"/>
              </a:solidFill>
              <a:latin typeface="Impact" panose="020B0806030902050204" pitchFamily="34" charset="0"/>
            </a:endParaRPr>
          </a:p>
        </p:txBody>
      </p:sp>
      <p:sp>
        <p:nvSpPr>
          <p:cNvPr id="1048601" name="TextBox 3"/>
          <p:cNvSpPr txBox="1"/>
          <p:nvPr/>
        </p:nvSpPr>
        <p:spPr>
          <a:xfrm>
            <a:off x="1192758" y="1478947"/>
            <a:ext cx="9806485" cy="3788858"/>
          </a:xfrm>
          <a:prstGeom prst="rect">
            <a:avLst/>
          </a:prstGeom>
          <a:noFill/>
        </p:spPr>
        <p:txBody>
          <a:bodyPr wrap="square" rtlCol="0">
            <a:spAutoFit/>
          </a:bodyPr>
          <a:lstStyle/>
          <a:p>
            <a:pPr marL="0" indent="0">
              <a:lnSpc>
                <a:spcPct val="150000"/>
              </a:lnSpc>
              <a:buNone/>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Currently we are developing the Login an </a:t>
            </a:r>
            <a:r>
              <a:rPr lang="en-US" sz="2400" dirty="0" smtClean="0">
                <a:solidFill>
                  <a:srgbClr val="1C1952"/>
                </a:solidFill>
                <a:latin typeface="Tahoma" panose="020B0604030504040204" pitchFamily="34" charset="0"/>
                <a:ea typeface="Tahoma" panose="020B0604030504040204" pitchFamily="34" charset="0"/>
                <a:cs typeface="Tahoma" panose="020B0604030504040204" pitchFamily="34" charset="0"/>
              </a:rPr>
              <a:t>Sign-up functionalities, </a:t>
            </a: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which is pretty far from the goal, but we're doing our best to finish it slowly but surely. Also we are starting up the work for our dashboard UI and the Database. For now, the lack of time management, busy schedule, and other of our miscellaneous tasks are our challenges that we need to face. Also the availability of the laptop (which we borrowed).</a:t>
            </a:r>
            <a:endParaRPr lang="zh-CN" altLang="en-US" sz="2800" dirty="0"/>
          </a:p>
          <a:p>
            <a:pPr marL="285750" indent="-285750">
              <a:lnSpc>
                <a:spcPct val="150000"/>
              </a:lnSpc>
              <a:buFont typeface="Arial" panose="020B0604020202020204" pitchFamily="34" charset="0"/>
              <a:buChar char="•"/>
            </a:pP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6"/>
          <p:cNvPicPr>
            <a:picLocks noChangeAspect="1"/>
          </p:cNvPicPr>
          <p:nvPr/>
        </p:nvPicPr>
        <p:blipFill>
          <a:blip r:embed="rId1"/>
          <a:stretch>
            <a:fillRect/>
          </a:stretch>
        </p:blipFill>
        <p:spPr>
          <a:xfrm>
            <a:off x="0" y="0"/>
            <a:ext cx="12192000" cy="6858000"/>
          </a:xfrm>
          <a:prstGeom prst="rect">
            <a:avLst/>
          </a:prstGeom>
        </p:spPr>
      </p:pic>
      <p:sp>
        <p:nvSpPr>
          <p:cNvPr id="104860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Upcoming Plans</a:t>
            </a:r>
            <a:endParaRPr lang="en-US" sz="3200" dirty="0">
              <a:solidFill>
                <a:schemeClr val="bg1"/>
              </a:solidFill>
              <a:latin typeface="Impact" panose="020B0806030902050204" pitchFamily="34" charset="0"/>
            </a:endParaRPr>
          </a:p>
        </p:txBody>
      </p:sp>
      <p:sp>
        <p:nvSpPr>
          <p:cNvPr id="1048606" name="TextBox 3"/>
          <p:cNvSpPr txBox="1"/>
          <p:nvPr/>
        </p:nvSpPr>
        <p:spPr>
          <a:xfrm>
            <a:off x="1192758" y="1478947"/>
            <a:ext cx="9806485" cy="3050194"/>
          </a:xfrm>
          <a:prstGeom prst="rect">
            <a:avLst/>
          </a:prstGeom>
          <a:noFill/>
        </p:spPr>
        <p:txBody>
          <a:bodyPr wrap="square" rtlCol="0">
            <a:spAutoFit/>
          </a:bodyPr>
          <a:lstStyle/>
          <a:p>
            <a:pPr marL="0" indent="0">
              <a:lnSpc>
                <a:spcPct val="150000"/>
              </a:lnSpc>
              <a:buNone/>
            </a:pPr>
            <a:r>
              <a:rPr lang="en-US" sz="2800" dirty="0">
                <a:solidFill>
                  <a:srgbClr val="1C1952"/>
                </a:solidFill>
                <a:latin typeface="Tahoma" panose="020B0604030504040204" pitchFamily="34" charset="0"/>
                <a:ea typeface="Tahoma" panose="020B0604030504040204" pitchFamily="34" charset="0"/>
                <a:cs typeface="Tahoma" panose="020B0604030504040204" pitchFamily="34" charset="0"/>
              </a:rPr>
              <a:t>Our next objective is to add more features and refine the design of our user interface (UI). We will also focus on improving the performance and overall user experience of our UI.</a:t>
            </a:r>
            <a:endParaRPr lang="zh-CN" altLang="en-US" sz="3200" dirty="0"/>
          </a:p>
          <a:p>
            <a:pPr marL="0" indent="0">
              <a:lnSpc>
                <a:spcPct val="150000"/>
              </a:lnSpc>
              <a:buNone/>
            </a:pPr>
            <a:endParaRPr lang="zh-CN" altLang="en-US" sz="1600" dirty="0"/>
          </a:p>
        </p:txBody>
      </p:sp>
    </p:spTree>
  </p:cSld>
  <p:clrMapOvr>
    <a:masterClrMapping/>
  </p:clrMapOvr>
</p:sld>
</file>

<file path=ppt/theme/theme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7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3675</Words>
  <Application>WPS Presentation</Application>
  <PresentationFormat>와이드스크린</PresentationFormat>
  <Paragraphs>59</Paragraphs>
  <Slides>14</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Tahoma</vt:lpstr>
      <vt:lpstr>Impact</vt:lpstr>
      <vt:lpstr>Microsoft YaHei</vt:lpstr>
      <vt:lpstr>Arial Unicode MS</vt:lpstr>
      <vt:lpstr>Calibri</vt:lpstr>
      <vt:lpstr>6_Office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ustp--2</dc:creator>
  <cp:lastModifiedBy>WINDOWS 10</cp:lastModifiedBy>
  <cp:revision>7</cp:revision>
  <dcterms:created xsi:type="dcterms:W3CDTF">2018-03-12T03:59:00Z</dcterms:created>
  <dcterms:modified xsi:type="dcterms:W3CDTF">2024-10-15T09:56:58Z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7E7733D139214D30A3AAE81645951912_12</vt:lpwstr>
  </property>
  <property fmtid="{D5CDD505-2E9C-101B-9397-08002B2CF9AE}" pid="3" name="KSOProductBuildVer">
    <vt:lpwstr>1033-12.2.0.13472</vt:lpwstr>
  </property>
</Properties>
</file>