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05" r:id="rId3"/>
    <p:sldId id="306" r:id="rId5"/>
    <p:sldId id="307" r:id="rId6"/>
    <p:sldId id="308" r:id="rId7"/>
    <p:sldId id="309" r:id="rId8"/>
    <p:sldId id="310" r:id="rId9"/>
    <p:sldId id="311" r:id="rId10"/>
    <p:sldId id="312" r:id="rId11"/>
    <p:sldId id="313" r:id="rId12"/>
    <p:sldId id="321" r:id="rId13"/>
    <p:sldId id="322" r:id="rId14"/>
    <p:sldId id="317" r:id="rId15"/>
    <p:sldId id="323" r:id="rId16"/>
    <p:sldId id="324" r:id="rId17"/>
    <p:sldId id="325" r:id="rId18"/>
    <p:sldId id="314" r:id="rId19"/>
    <p:sldId id="316" r:id="rId20"/>
  </p:sldIdLst>
  <p:sldSz cx="12192000" cy="6858000" type="screen16x9"/>
  <p:notesSz cx="9388475" cy="7102475"/>
  <p:embeddedFontLst>
    <p:embeddedFont>
      <p:font typeface="Calibri" panose="020F0502020204030204"/>
      <p:regular r:id="rId24"/>
      <p:bold r:id="rId25"/>
      <p:italic r:id="rId26"/>
      <p:boldItalic r:id="rId27"/>
    </p:embeddedFont>
    <p:embeddedFont>
      <p:font typeface="Tahoma" panose="020B0604030504040204"/>
      <p:regular r:id="rId28"/>
      <p:bold r:id="rId29"/>
    </p:embeddedFont>
    <p:embeddedFont>
      <p:font typeface="Impact" panose="020B0806030902050204"/>
      <p:regular r:id="rId30"/>
    </p:embeddedFont>
    <p:embeddedFont>
      <p:font typeface="Impact" panose="020B080603090205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304"/>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0" name="Shape 2"/>
        <p:cNvGrpSpPr/>
        <p:nvPr/>
      </p:nvGrpSpPr>
      <p:grpSpPr>
        <a:xfrm>
          <a:off x="0" y="0"/>
          <a:ext cx="0" cy="0"/>
          <a:chOff x="0" y="0"/>
          <a:chExt cx="0" cy="0"/>
        </a:xfrm>
      </p:grpSpPr>
      <p:sp>
        <p:nvSpPr>
          <p:cNvPr id="1048686" name="Google Shape;3;n"/>
          <p:cNvSpPr txBox="1"/>
          <p:nvPr>
            <p:ph type="hdr" idx="2"/>
          </p:nvPr>
        </p:nvSpPr>
        <p:spPr>
          <a:xfrm>
            <a:off x="2" y="2"/>
            <a:ext cx="4068340" cy="356357"/>
          </a:xfrm>
          <a:prstGeom prst="rect">
            <a:avLst/>
          </a:prstGeom>
          <a:noFill/>
          <a:ln>
            <a:noFill/>
          </a:ln>
        </p:spPr>
        <p:txBody>
          <a:bodyPr spcFirstLastPara="1" wrap="square" lIns="96625" tIns="48300" rIns="96625" bIns="48300"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87" name="Google Shape;4;n"/>
          <p:cNvSpPr txBox="1"/>
          <p:nvPr>
            <p:ph type="dt" idx="10"/>
          </p:nvPr>
        </p:nvSpPr>
        <p:spPr>
          <a:xfrm>
            <a:off x="5317965" y="2"/>
            <a:ext cx="4068340" cy="356357"/>
          </a:xfrm>
          <a:prstGeom prst="rect">
            <a:avLst/>
          </a:prstGeom>
          <a:noFill/>
          <a:ln>
            <a:noFill/>
          </a:ln>
        </p:spPr>
        <p:txBody>
          <a:bodyPr spcFirstLastPara="1" wrap="square" lIns="96625" tIns="48300" rIns="96625" bIns="48300"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88" name="Google Shape;5;n"/>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9" name="Google Shape;6;n"/>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90" name="Google Shape;7;n"/>
          <p:cNvSpPr txBox="1"/>
          <p:nvPr>
            <p:ph type="ftr" idx="11"/>
          </p:nvPr>
        </p:nvSpPr>
        <p:spPr>
          <a:xfrm>
            <a:off x="2" y="6746119"/>
            <a:ext cx="4068340" cy="356357"/>
          </a:xfrm>
          <a:prstGeom prst="rect">
            <a:avLst/>
          </a:prstGeom>
          <a:noFill/>
          <a:ln>
            <a:noFill/>
          </a:ln>
        </p:spPr>
        <p:txBody>
          <a:bodyPr spcFirstLastPara="1" wrap="square" lIns="96625" tIns="48300" rIns="96625" bIns="48300"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91" name="Google Shape;8;n"/>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p>
            <a:pPr marL="0" marR="0" lvl="0" indent="0" algn="r" rtl="0">
              <a:spcBef>
                <a:spcPts val="0"/>
              </a:spcBef>
              <a:spcAft>
                <a:spcPts val="0"/>
              </a:spcAft>
              <a:buNone/>
            </a:pPr>
            <a:fld id="{00000000-1234-1234-1234-123412341234}" type="slidenum">
              <a:rPr lang="en-PH"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84"/>
        <p:cNvGrpSpPr/>
        <p:nvPr/>
      </p:nvGrpSpPr>
      <p:grpSpPr>
        <a:xfrm>
          <a:off x="0" y="0"/>
          <a:ext cx="0" cy="0"/>
          <a:chOff x="0" y="0"/>
          <a:chExt cx="0" cy="0"/>
        </a:xfrm>
      </p:grpSpPr>
      <p:sp>
        <p:nvSpPr>
          <p:cNvPr id="1048587" name="Google Shape;85;p1: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88" name="Google Shape;86;p1: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p>
            <a:pPr marL="0" lvl="0" indent="0" algn="l" rtl="0">
              <a:spcBef>
                <a:spcPts val="0"/>
              </a:spcBef>
              <a:spcAft>
                <a:spcPts val="0"/>
              </a:spcAft>
              <a:buNone/>
            </a:pPr>
          </a:p>
        </p:txBody>
      </p:sp>
      <p:sp>
        <p:nvSpPr>
          <p:cNvPr id="1048589" name="Google Shape;87;p1: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4"/>
        <p:cNvGrpSpPr/>
        <p:nvPr/>
      </p:nvGrpSpPr>
      <p:grpSpPr>
        <a:xfrm>
          <a:off x="0" y="0"/>
          <a:ext cx="0" cy="0"/>
          <a:chOff x="0" y="0"/>
          <a:chExt cx="0" cy="0"/>
        </a:xfrm>
      </p:grpSpPr>
      <p:sp>
        <p:nvSpPr>
          <p:cNvPr id="1048622" name="Google Shape;165;g31cd050b367_0_30:notes"/>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3" name="Google Shape;166;g31cd050b367_0_30:notes"/>
          <p:cNvSpPr txBox="1"/>
          <p:nvPr>
            <p:ph type="body" idx="1"/>
          </p:nvPr>
        </p:nvSpPr>
        <p:spPr>
          <a:xfrm>
            <a:off x="938848" y="3418067"/>
            <a:ext cx="7510800" cy="2796600"/>
          </a:xfrm>
          <a:prstGeom prst="rect">
            <a:avLst/>
          </a:prstGeom>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24" name="Google Shape;167;g31cd050b367_0_30:notes"/>
          <p:cNvSpPr txBox="1"/>
          <p:nvPr>
            <p:ph type="sldNum" idx="12"/>
          </p:nvPr>
        </p:nvSpPr>
        <p:spPr>
          <a:xfrm>
            <a:off x="5317965" y="6746119"/>
            <a:ext cx="4068300" cy="356400"/>
          </a:xfrm>
          <a:prstGeom prst="rect">
            <a:avLst/>
          </a:prstGeom>
        </p:spPr>
        <p:txBody>
          <a:bodyPr spcFirstLastPara="1" wrap="square" lIns="96625" tIns="48300" rIns="96625" bIns="48300" anchor="b" anchorCtr="0">
            <a:noAutofit/>
          </a:bodyPr>
          <a:p>
            <a:pPr marL="0" lvl="0" indent="0" algn="r" rtl="0">
              <a:spcBef>
                <a:spcPts val="0"/>
              </a:spcBef>
              <a:spcAft>
                <a:spcPts val="0"/>
              </a:spcAft>
              <a:buClr>
                <a:srgbClr val="000000"/>
              </a:buClr>
              <a:buFont typeface="Arial" panose="020B0604020202020204"/>
              <a:buNone/>
            </a:pPr>
            <a:fld id="{00000000-1234-1234-1234-123412341234}" type="slidenum">
              <a:rPr lang="en-PH"/>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4"/>
        <p:cNvGrpSpPr/>
        <p:nvPr/>
      </p:nvGrpSpPr>
      <p:grpSpPr>
        <a:xfrm>
          <a:off x="0" y="0"/>
          <a:ext cx="0" cy="0"/>
          <a:chOff x="0" y="0"/>
          <a:chExt cx="0" cy="0"/>
        </a:xfrm>
      </p:grpSpPr>
      <p:sp>
        <p:nvSpPr>
          <p:cNvPr id="1048622" name="Google Shape;165;g31cd050b367_0_30:notes"/>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3" name="Google Shape;166;g31cd050b367_0_30:notes"/>
          <p:cNvSpPr txBox="1"/>
          <p:nvPr>
            <p:ph type="body" idx="1"/>
          </p:nvPr>
        </p:nvSpPr>
        <p:spPr>
          <a:xfrm>
            <a:off x="938848" y="3418067"/>
            <a:ext cx="7510800" cy="2796600"/>
          </a:xfrm>
          <a:prstGeom prst="rect">
            <a:avLst/>
          </a:prstGeom>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24" name="Google Shape;167;g31cd050b367_0_30:notes"/>
          <p:cNvSpPr txBox="1"/>
          <p:nvPr>
            <p:ph type="sldNum" idx="12"/>
          </p:nvPr>
        </p:nvSpPr>
        <p:spPr>
          <a:xfrm>
            <a:off x="5317965" y="6746119"/>
            <a:ext cx="4068300" cy="356400"/>
          </a:xfrm>
          <a:prstGeom prst="rect">
            <a:avLst/>
          </a:prstGeom>
        </p:spPr>
        <p:txBody>
          <a:bodyPr spcFirstLastPara="1" wrap="square" lIns="96625" tIns="48300" rIns="96625" bIns="48300" anchor="b" anchorCtr="0">
            <a:noAutofit/>
          </a:bodyPr>
          <a:p>
            <a:pPr marL="0" lvl="0" indent="0" algn="r" rtl="0">
              <a:spcBef>
                <a:spcPts val="0"/>
              </a:spcBef>
              <a:spcAft>
                <a:spcPts val="0"/>
              </a:spcAft>
              <a:buClr>
                <a:srgbClr val="000000"/>
              </a:buClr>
              <a:buFont typeface="Arial" panose="020B0604020202020204"/>
              <a:buNone/>
            </a:pPr>
            <a:fld id="{00000000-1234-1234-1234-123412341234}" type="slidenum">
              <a:rPr lang="en-PH"/>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4"/>
        <p:cNvGrpSpPr/>
        <p:nvPr/>
      </p:nvGrpSpPr>
      <p:grpSpPr>
        <a:xfrm>
          <a:off x="0" y="0"/>
          <a:ext cx="0" cy="0"/>
          <a:chOff x="0" y="0"/>
          <a:chExt cx="0" cy="0"/>
        </a:xfrm>
      </p:grpSpPr>
      <p:sp>
        <p:nvSpPr>
          <p:cNvPr id="1048622" name="Google Shape;165;g31cd050b367_0_30:notes"/>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3" name="Google Shape;166;g31cd050b367_0_30:notes"/>
          <p:cNvSpPr txBox="1"/>
          <p:nvPr>
            <p:ph type="body" idx="1"/>
          </p:nvPr>
        </p:nvSpPr>
        <p:spPr>
          <a:xfrm>
            <a:off x="938848" y="3418067"/>
            <a:ext cx="7510800" cy="2796600"/>
          </a:xfrm>
          <a:prstGeom prst="rect">
            <a:avLst/>
          </a:prstGeom>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24" name="Google Shape;167;g31cd050b367_0_30:notes"/>
          <p:cNvSpPr txBox="1"/>
          <p:nvPr>
            <p:ph type="sldNum" idx="12"/>
          </p:nvPr>
        </p:nvSpPr>
        <p:spPr>
          <a:xfrm>
            <a:off x="5317965" y="6746119"/>
            <a:ext cx="4068300" cy="356400"/>
          </a:xfrm>
          <a:prstGeom prst="rect">
            <a:avLst/>
          </a:prstGeom>
        </p:spPr>
        <p:txBody>
          <a:bodyPr spcFirstLastPara="1" wrap="square" lIns="96625" tIns="48300" rIns="96625" bIns="48300" anchor="b" anchorCtr="0">
            <a:noAutofit/>
          </a:bodyPr>
          <a:p>
            <a:pPr marL="0" lvl="0" indent="0" algn="r" rtl="0">
              <a:spcBef>
                <a:spcPts val="0"/>
              </a:spcBef>
              <a:spcAft>
                <a:spcPts val="0"/>
              </a:spcAft>
              <a:buClr>
                <a:srgbClr val="000000"/>
              </a:buClr>
              <a:buFont typeface="Arial" panose="020B0604020202020204"/>
              <a:buNone/>
            </a:pPr>
            <a:fld id="{00000000-1234-1234-1234-123412341234}" type="slidenum">
              <a:rPr lang="en-PH"/>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4"/>
        <p:cNvGrpSpPr/>
        <p:nvPr/>
      </p:nvGrpSpPr>
      <p:grpSpPr>
        <a:xfrm>
          <a:off x="0" y="0"/>
          <a:ext cx="0" cy="0"/>
          <a:chOff x="0" y="0"/>
          <a:chExt cx="0" cy="0"/>
        </a:xfrm>
      </p:grpSpPr>
      <p:sp>
        <p:nvSpPr>
          <p:cNvPr id="1048622" name="Google Shape;165;g31cd050b367_0_30:notes"/>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3" name="Google Shape;166;g31cd050b367_0_30:notes"/>
          <p:cNvSpPr txBox="1"/>
          <p:nvPr>
            <p:ph type="body" idx="1"/>
          </p:nvPr>
        </p:nvSpPr>
        <p:spPr>
          <a:xfrm>
            <a:off x="938848" y="3418067"/>
            <a:ext cx="7510800" cy="2796600"/>
          </a:xfrm>
          <a:prstGeom prst="rect">
            <a:avLst/>
          </a:prstGeom>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24" name="Google Shape;167;g31cd050b367_0_30:notes"/>
          <p:cNvSpPr txBox="1"/>
          <p:nvPr>
            <p:ph type="sldNum" idx="12"/>
          </p:nvPr>
        </p:nvSpPr>
        <p:spPr>
          <a:xfrm>
            <a:off x="5317965" y="6746119"/>
            <a:ext cx="4068300" cy="356400"/>
          </a:xfrm>
          <a:prstGeom prst="rect">
            <a:avLst/>
          </a:prstGeom>
        </p:spPr>
        <p:txBody>
          <a:bodyPr spcFirstLastPara="1" wrap="square" lIns="96625" tIns="48300" rIns="96625" bIns="48300" anchor="b" anchorCtr="0">
            <a:noAutofit/>
          </a:bodyPr>
          <a:p>
            <a:pPr marL="0" lvl="0" indent="0" algn="r" rtl="0">
              <a:spcBef>
                <a:spcPts val="0"/>
              </a:spcBef>
              <a:spcAft>
                <a:spcPts val="0"/>
              </a:spcAft>
              <a:buClr>
                <a:srgbClr val="000000"/>
              </a:buClr>
              <a:buFont typeface="Arial" panose="020B0604020202020204"/>
              <a:buNone/>
            </a:pPr>
            <a:fld id="{00000000-1234-1234-1234-123412341234}" type="slidenum">
              <a:rPr lang="en-PH"/>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4"/>
        <p:cNvGrpSpPr/>
        <p:nvPr/>
      </p:nvGrpSpPr>
      <p:grpSpPr>
        <a:xfrm>
          <a:off x="0" y="0"/>
          <a:ext cx="0" cy="0"/>
          <a:chOff x="0" y="0"/>
          <a:chExt cx="0" cy="0"/>
        </a:xfrm>
      </p:grpSpPr>
      <p:sp>
        <p:nvSpPr>
          <p:cNvPr id="1048622" name="Google Shape;165;g31cd050b367_0_30:notes"/>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3" name="Google Shape;166;g31cd050b367_0_30:notes"/>
          <p:cNvSpPr txBox="1"/>
          <p:nvPr>
            <p:ph type="body" idx="1"/>
          </p:nvPr>
        </p:nvSpPr>
        <p:spPr>
          <a:xfrm>
            <a:off x="938848" y="3418067"/>
            <a:ext cx="7510800" cy="2796600"/>
          </a:xfrm>
          <a:prstGeom prst="rect">
            <a:avLst/>
          </a:prstGeom>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24" name="Google Shape;167;g31cd050b367_0_30:notes"/>
          <p:cNvSpPr txBox="1"/>
          <p:nvPr>
            <p:ph type="sldNum" idx="12"/>
          </p:nvPr>
        </p:nvSpPr>
        <p:spPr>
          <a:xfrm>
            <a:off x="5317965" y="6746119"/>
            <a:ext cx="4068300" cy="356400"/>
          </a:xfrm>
          <a:prstGeom prst="rect">
            <a:avLst/>
          </a:prstGeom>
        </p:spPr>
        <p:txBody>
          <a:bodyPr spcFirstLastPara="1" wrap="square" lIns="96625" tIns="48300" rIns="96625" bIns="48300" anchor="b" anchorCtr="0">
            <a:noAutofit/>
          </a:bodyPr>
          <a:p>
            <a:pPr marL="0" lvl="0" indent="0" algn="r" rtl="0">
              <a:spcBef>
                <a:spcPts val="0"/>
              </a:spcBef>
              <a:spcAft>
                <a:spcPts val="0"/>
              </a:spcAft>
              <a:buClr>
                <a:srgbClr val="000000"/>
              </a:buClr>
              <a:buFont typeface="Arial" panose="020B0604020202020204"/>
              <a:buNone/>
            </a:pPr>
            <a:fld id="{00000000-1234-1234-1234-123412341234}" type="slidenum">
              <a:rPr lang="en-PH"/>
            </a:fld>
            <a:endParaRPr lang="en-P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4"/>
        <p:cNvGrpSpPr/>
        <p:nvPr/>
      </p:nvGrpSpPr>
      <p:grpSpPr>
        <a:xfrm>
          <a:off x="0" y="0"/>
          <a:ext cx="0" cy="0"/>
          <a:chOff x="0" y="0"/>
          <a:chExt cx="0" cy="0"/>
        </a:xfrm>
      </p:grpSpPr>
      <p:sp>
        <p:nvSpPr>
          <p:cNvPr id="1048622" name="Google Shape;165;g31cd050b367_0_30:notes"/>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3" name="Google Shape;166;g31cd050b367_0_30:notes"/>
          <p:cNvSpPr txBox="1"/>
          <p:nvPr>
            <p:ph type="body" idx="1"/>
          </p:nvPr>
        </p:nvSpPr>
        <p:spPr>
          <a:xfrm>
            <a:off x="938848" y="3418067"/>
            <a:ext cx="7510800" cy="2796600"/>
          </a:xfrm>
          <a:prstGeom prst="rect">
            <a:avLst/>
          </a:prstGeom>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24" name="Google Shape;167;g31cd050b367_0_30:notes"/>
          <p:cNvSpPr txBox="1"/>
          <p:nvPr>
            <p:ph type="sldNum" idx="12"/>
          </p:nvPr>
        </p:nvSpPr>
        <p:spPr>
          <a:xfrm>
            <a:off x="5317965" y="6746119"/>
            <a:ext cx="4068300" cy="356400"/>
          </a:xfrm>
          <a:prstGeom prst="rect">
            <a:avLst/>
          </a:prstGeom>
        </p:spPr>
        <p:txBody>
          <a:bodyPr spcFirstLastPara="1" wrap="square" lIns="96625" tIns="48300" rIns="96625" bIns="48300" anchor="b" anchorCtr="0">
            <a:noAutofit/>
          </a:bodyPr>
          <a:p>
            <a:pPr marL="0" lvl="0" indent="0" algn="r" rtl="0">
              <a:spcBef>
                <a:spcPts val="0"/>
              </a:spcBef>
              <a:spcAft>
                <a:spcPts val="0"/>
              </a:spcAft>
              <a:buClr>
                <a:srgbClr val="000000"/>
              </a:buClr>
              <a:buFont typeface="Arial" panose="020B0604020202020204"/>
              <a:buNone/>
            </a:pPr>
            <a:fld id="{00000000-1234-1234-1234-123412341234}" type="slidenum">
              <a:rPr lang="en-PH"/>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3"/>
        <p:cNvGrpSpPr/>
        <p:nvPr/>
      </p:nvGrpSpPr>
      <p:grpSpPr>
        <a:xfrm>
          <a:off x="0" y="0"/>
          <a:ext cx="0" cy="0"/>
          <a:chOff x="0" y="0"/>
          <a:chExt cx="0" cy="0"/>
        </a:xfrm>
      </p:grpSpPr>
      <p:sp>
        <p:nvSpPr>
          <p:cNvPr id="1048626" name="Google Shape;174;p8: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7" name="Google Shape;175;p8: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28" name="Google Shape;176;p8: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9"/>
        <p:cNvGrpSpPr/>
        <p:nvPr/>
      </p:nvGrpSpPr>
      <p:grpSpPr>
        <a:xfrm>
          <a:off x="0" y="0"/>
          <a:ext cx="0" cy="0"/>
          <a:chOff x="0" y="0"/>
          <a:chExt cx="0" cy="0"/>
        </a:xfrm>
      </p:grpSpPr>
      <p:sp>
        <p:nvSpPr>
          <p:cNvPr id="1048629" name="Google Shape;190;p10:notes"/>
          <p:cNvSpPr txBox="1"/>
          <p:nvPr>
            <p:ph type="body" idx="1"/>
          </p:nvPr>
        </p:nvSpPr>
        <p:spPr>
          <a:xfrm>
            <a:off x="938848" y="3418067"/>
            <a:ext cx="7510780" cy="2796599"/>
          </a:xfrm>
          <a:prstGeom prst="rect">
            <a:avLst/>
          </a:prstGeom>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30" name="Google Shape;191;p10: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96"/>
        <p:cNvGrpSpPr/>
        <p:nvPr/>
      </p:nvGrpSpPr>
      <p:grpSpPr>
        <a:xfrm>
          <a:off x="0" y="0"/>
          <a:ext cx="0" cy="0"/>
          <a:chOff x="0" y="0"/>
          <a:chExt cx="0" cy="0"/>
        </a:xfrm>
      </p:grpSpPr>
      <p:sp>
        <p:nvSpPr>
          <p:cNvPr id="1048592" name="Google Shape;97;p2: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3" name="Google Shape;98;p2: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p>
            <a:pPr marL="0" lvl="0" indent="0" algn="l" rtl="0">
              <a:spcBef>
                <a:spcPts val="0"/>
              </a:spcBef>
              <a:spcAft>
                <a:spcPts val="0"/>
              </a:spcAft>
              <a:buNone/>
            </a:pPr>
          </a:p>
        </p:txBody>
      </p:sp>
      <p:sp>
        <p:nvSpPr>
          <p:cNvPr id="1048594" name="Google Shape;99;p2: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104"/>
        <p:cNvGrpSpPr/>
        <p:nvPr/>
      </p:nvGrpSpPr>
      <p:grpSpPr>
        <a:xfrm>
          <a:off x="0" y="0"/>
          <a:ext cx="0" cy="0"/>
          <a:chOff x="0" y="0"/>
          <a:chExt cx="0" cy="0"/>
        </a:xfrm>
      </p:grpSpPr>
      <p:sp>
        <p:nvSpPr>
          <p:cNvPr id="1048597" name="Google Shape;105;p3: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8" name="Google Shape;106;p3: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p>
            <a:pPr marL="0" lvl="0" indent="0" algn="l" rtl="0">
              <a:spcBef>
                <a:spcPts val="0"/>
              </a:spcBef>
              <a:spcAft>
                <a:spcPts val="0"/>
              </a:spcAft>
              <a:buNone/>
            </a:pPr>
          </a:p>
        </p:txBody>
      </p:sp>
      <p:sp>
        <p:nvSpPr>
          <p:cNvPr id="1048599" name="Google Shape;107;p3: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12"/>
        <p:cNvGrpSpPr/>
        <p:nvPr/>
      </p:nvGrpSpPr>
      <p:grpSpPr>
        <a:xfrm>
          <a:off x="0" y="0"/>
          <a:ext cx="0" cy="0"/>
          <a:chOff x="0" y="0"/>
          <a:chExt cx="0" cy="0"/>
        </a:xfrm>
      </p:grpSpPr>
      <p:sp>
        <p:nvSpPr>
          <p:cNvPr id="1048602" name="Google Shape;113;p4: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3" name="Google Shape;114;p4: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04" name="Google Shape;115;p4: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28"/>
        <p:cNvGrpSpPr/>
        <p:nvPr/>
      </p:nvGrpSpPr>
      <p:grpSpPr>
        <a:xfrm>
          <a:off x="0" y="0"/>
          <a:ext cx="0" cy="0"/>
          <a:chOff x="0" y="0"/>
          <a:chExt cx="0" cy="0"/>
        </a:xfrm>
      </p:grpSpPr>
      <p:sp>
        <p:nvSpPr>
          <p:cNvPr id="1048606" name="Google Shape;129;p5: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7" name="Google Shape;130;p5: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08" name="Google Shape;131;p5: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7"/>
        <p:cNvGrpSpPr/>
        <p:nvPr/>
      </p:nvGrpSpPr>
      <p:grpSpPr>
        <a:xfrm>
          <a:off x="0" y="0"/>
          <a:ext cx="0" cy="0"/>
          <a:chOff x="0" y="0"/>
          <a:chExt cx="0" cy="0"/>
        </a:xfrm>
      </p:grpSpPr>
      <p:sp>
        <p:nvSpPr>
          <p:cNvPr id="1048610" name="Google Shape;138;g31cd050b367_0_47:notes"/>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1" name="Google Shape;139;g31cd050b367_0_47:notes"/>
          <p:cNvSpPr txBox="1"/>
          <p:nvPr>
            <p:ph type="body" idx="1"/>
          </p:nvPr>
        </p:nvSpPr>
        <p:spPr>
          <a:xfrm>
            <a:off x="938848" y="3418067"/>
            <a:ext cx="7510800" cy="2796600"/>
          </a:xfrm>
          <a:prstGeom prst="rect">
            <a:avLst/>
          </a:prstGeom>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12" name="Google Shape;140;g31cd050b367_0_47:notes"/>
          <p:cNvSpPr txBox="1"/>
          <p:nvPr>
            <p:ph type="sldNum" idx="12"/>
          </p:nvPr>
        </p:nvSpPr>
        <p:spPr>
          <a:xfrm>
            <a:off x="5317965" y="6746119"/>
            <a:ext cx="4068300" cy="356400"/>
          </a:xfrm>
          <a:prstGeom prst="rect">
            <a:avLst/>
          </a:prstGeom>
        </p:spPr>
        <p:txBody>
          <a:bodyPr spcFirstLastPara="1" wrap="square" lIns="96625" tIns="48300" rIns="96625" bIns="48300" anchor="b" anchorCtr="0">
            <a:noAutofit/>
          </a:bodyPr>
          <a:p>
            <a:pPr marL="0" lvl="0" indent="0" algn="r" rtl="0">
              <a:spcBef>
                <a:spcPts val="0"/>
              </a:spcBef>
              <a:spcAft>
                <a:spcPts val="0"/>
              </a:spcAft>
              <a:buClr>
                <a:srgbClr val="000000"/>
              </a:buClr>
              <a:buFont typeface="Arial" panose="020B0604020202020204"/>
              <a:buNone/>
            </a:pPr>
            <a:fld id="{00000000-1234-1234-1234-123412341234}" type="slidenum">
              <a:rPr lang="en-PH"/>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6"/>
        <p:cNvGrpSpPr/>
        <p:nvPr/>
      </p:nvGrpSpPr>
      <p:grpSpPr>
        <a:xfrm>
          <a:off x="0" y="0"/>
          <a:ext cx="0" cy="0"/>
          <a:chOff x="0" y="0"/>
          <a:chExt cx="0" cy="0"/>
        </a:xfrm>
      </p:grpSpPr>
      <p:sp>
        <p:nvSpPr>
          <p:cNvPr id="1048614" name="Google Shape;147;p6: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5" name="Google Shape;148;p6: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16" name="Google Shape;149;p6: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5"/>
        <p:cNvGrpSpPr/>
        <p:nvPr/>
      </p:nvGrpSpPr>
      <p:grpSpPr>
        <a:xfrm>
          <a:off x="0" y="0"/>
          <a:ext cx="0" cy="0"/>
          <a:chOff x="0" y="0"/>
          <a:chExt cx="0" cy="0"/>
        </a:xfrm>
      </p:grpSpPr>
      <p:sp>
        <p:nvSpPr>
          <p:cNvPr id="1048618" name="Google Shape;156;p7:notes"/>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9" name="Google Shape;157;p7:notes"/>
          <p:cNvSpPr txBox="1"/>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20" name="Google Shape;158;p7:notes"/>
          <p:cNvSpPr txBox="1"/>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p>
            <a:pPr marL="0" lvl="0" indent="0" algn="r" rtl="0">
              <a:spcBef>
                <a:spcPts val="0"/>
              </a:spcBef>
              <a:spcAft>
                <a:spcPts val="0"/>
              </a:spcAft>
              <a:buNone/>
            </a:pPr>
            <a:fld id="{00000000-1234-1234-1234-123412341234}" type="slidenum">
              <a:rPr lang="en-PH"/>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4"/>
        <p:cNvGrpSpPr/>
        <p:nvPr/>
      </p:nvGrpSpPr>
      <p:grpSpPr>
        <a:xfrm>
          <a:off x="0" y="0"/>
          <a:ext cx="0" cy="0"/>
          <a:chOff x="0" y="0"/>
          <a:chExt cx="0" cy="0"/>
        </a:xfrm>
      </p:grpSpPr>
      <p:sp>
        <p:nvSpPr>
          <p:cNvPr id="1048622" name="Google Shape;165;g31cd050b367_0_30:notes"/>
          <p:cNvSpPr/>
          <p:nvPr>
            <p:ph type="sldImg" idx="2"/>
          </p:nvPr>
        </p:nvSpPr>
        <p:spPr>
          <a:xfrm>
            <a:off x="2563813" y="887413"/>
            <a:ext cx="4260900" cy="239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3" name="Google Shape;166;g31cd050b367_0_30:notes"/>
          <p:cNvSpPr txBox="1"/>
          <p:nvPr>
            <p:ph type="body" idx="1"/>
          </p:nvPr>
        </p:nvSpPr>
        <p:spPr>
          <a:xfrm>
            <a:off x="938848" y="3418067"/>
            <a:ext cx="7510800" cy="2796600"/>
          </a:xfrm>
          <a:prstGeom prst="rect">
            <a:avLst/>
          </a:prstGeom>
        </p:spPr>
        <p:txBody>
          <a:bodyPr spcFirstLastPara="1" wrap="square" lIns="96625" tIns="48300" rIns="96625" bIns="48300" anchor="t" anchorCtr="0">
            <a:noAutofit/>
          </a:bodyPr>
          <a:p>
            <a:pPr marL="0" lvl="0" indent="0" algn="l" rtl="0">
              <a:spcBef>
                <a:spcPts val="0"/>
              </a:spcBef>
              <a:spcAft>
                <a:spcPts val="0"/>
              </a:spcAft>
              <a:buNone/>
            </a:pPr>
          </a:p>
        </p:txBody>
      </p:sp>
      <p:sp>
        <p:nvSpPr>
          <p:cNvPr id="1048624" name="Google Shape;167;g31cd050b367_0_30:notes"/>
          <p:cNvSpPr txBox="1"/>
          <p:nvPr>
            <p:ph type="sldNum" idx="12"/>
          </p:nvPr>
        </p:nvSpPr>
        <p:spPr>
          <a:xfrm>
            <a:off x="5317965" y="6746119"/>
            <a:ext cx="4068300" cy="356400"/>
          </a:xfrm>
          <a:prstGeom prst="rect">
            <a:avLst/>
          </a:prstGeom>
        </p:spPr>
        <p:txBody>
          <a:bodyPr spcFirstLastPara="1" wrap="square" lIns="96625" tIns="48300" rIns="96625" bIns="48300" anchor="b" anchorCtr="0">
            <a:noAutofit/>
          </a:bodyPr>
          <a:p>
            <a:pPr marL="0" lvl="0" indent="0" algn="r" rtl="0">
              <a:spcBef>
                <a:spcPts val="0"/>
              </a:spcBef>
              <a:spcAft>
                <a:spcPts val="0"/>
              </a:spcAft>
              <a:buClr>
                <a:srgbClr val="000000"/>
              </a:buClr>
              <a:buFont typeface="Arial" panose="020B0604020202020204"/>
              <a:buNone/>
            </a:pPr>
            <a:fld id="{00000000-1234-1234-1234-123412341234}" type="slidenum">
              <a:rPr lang="en-PH"/>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4" name="Shape 15"/>
        <p:cNvGrpSpPr/>
        <p:nvPr/>
      </p:nvGrpSpPr>
      <p:grpSpPr>
        <a:xfrm>
          <a:off x="0" y="0"/>
          <a:ext cx="0" cy="0"/>
          <a:chOff x="0" y="0"/>
          <a:chExt cx="0" cy="0"/>
        </a:xfrm>
      </p:grpSpPr>
      <p:sp>
        <p:nvSpPr>
          <p:cNvPr id="1048581" name="Google Shape;16;p12"/>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82" name="Google Shape;17;p12"/>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83" name="Google Shape;18;p12"/>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4" name="Shape 72"/>
        <p:cNvGrpSpPr/>
        <p:nvPr/>
      </p:nvGrpSpPr>
      <p:grpSpPr>
        <a:xfrm>
          <a:off x="0" y="0"/>
          <a:ext cx="0" cy="0"/>
          <a:chOff x="0" y="0"/>
          <a:chExt cx="0" cy="0"/>
        </a:xfrm>
      </p:grpSpPr>
      <p:sp>
        <p:nvSpPr>
          <p:cNvPr id="1048655" name="Google Shape;73;p21"/>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56" name="Google Shape;74;p21"/>
          <p:cNvSpPr txBox="1"/>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lvl1pPr>
            <a:lvl2pPr marL="914400" lvl="1" indent="-342900" algn="l">
              <a:spcBef>
                <a:spcPts val="360"/>
              </a:spcBef>
              <a:spcAft>
                <a:spcPts val="0"/>
              </a:spcAft>
              <a:buClr>
                <a:schemeClr val="dk1"/>
              </a:buClr>
              <a:buSzPts val="1800"/>
              <a:buChar char="–"/>
            </a:lvl2pPr>
            <a:lvl3pPr marL="1371600" lvl="2" indent="-342900" algn="l">
              <a:spcBef>
                <a:spcPts val="360"/>
              </a:spcBef>
              <a:spcAft>
                <a:spcPts val="0"/>
              </a:spcAft>
              <a:buClr>
                <a:schemeClr val="dk1"/>
              </a:buClr>
              <a:buSzPts val="1800"/>
              <a:buChar char="•"/>
            </a:lvl3pPr>
            <a:lvl4pPr marL="1828800" lvl="3" indent="-342900" algn="l">
              <a:spcBef>
                <a:spcPts val="360"/>
              </a:spcBef>
              <a:spcAft>
                <a:spcPts val="0"/>
              </a:spcAft>
              <a:buClr>
                <a:schemeClr val="dk1"/>
              </a:buClr>
              <a:buSzPts val="1800"/>
              <a:buChar char="–"/>
            </a:lvl4pPr>
            <a:lvl5pPr marL="2286000" lvl="4" indent="-342900" algn="l">
              <a:spcBef>
                <a:spcPts val="360"/>
              </a:spcBef>
              <a:spcAft>
                <a:spcPts val="0"/>
              </a:spcAft>
              <a:buClr>
                <a:schemeClr val="dk1"/>
              </a:buClr>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p:txBody>
      </p:sp>
      <p:sp>
        <p:nvSpPr>
          <p:cNvPr id="1048657" name="Google Shape;75;p21"/>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58" name="Google Shape;76;p21"/>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59" name="Google Shape;77;p21"/>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61" name="Shape 78"/>
        <p:cNvGrpSpPr/>
        <p:nvPr/>
      </p:nvGrpSpPr>
      <p:grpSpPr>
        <a:xfrm>
          <a:off x="0" y="0"/>
          <a:ext cx="0" cy="0"/>
          <a:chOff x="0" y="0"/>
          <a:chExt cx="0" cy="0"/>
        </a:xfrm>
      </p:grpSpPr>
      <p:sp>
        <p:nvSpPr>
          <p:cNvPr id="1048639" name="Google Shape;79;p22"/>
          <p:cNvSpPr txBox="1"/>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40" name="Google Shape;80;p22"/>
          <p:cNvSpPr txBox="1"/>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lvl1pPr>
            <a:lvl2pPr marL="914400" lvl="1" indent="-342900" algn="l">
              <a:spcBef>
                <a:spcPts val="360"/>
              </a:spcBef>
              <a:spcAft>
                <a:spcPts val="0"/>
              </a:spcAft>
              <a:buClr>
                <a:schemeClr val="dk1"/>
              </a:buClr>
              <a:buSzPts val="1800"/>
              <a:buChar char="–"/>
            </a:lvl2pPr>
            <a:lvl3pPr marL="1371600" lvl="2" indent="-342900" algn="l">
              <a:spcBef>
                <a:spcPts val="360"/>
              </a:spcBef>
              <a:spcAft>
                <a:spcPts val="0"/>
              </a:spcAft>
              <a:buClr>
                <a:schemeClr val="dk1"/>
              </a:buClr>
              <a:buSzPts val="1800"/>
              <a:buChar char="•"/>
            </a:lvl3pPr>
            <a:lvl4pPr marL="1828800" lvl="3" indent="-342900" algn="l">
              <a:spcBef>
                <a:spcPts val="360"/>
              </a:spcBef>
              <a:spcAft>
                <a:spcPts val="0"/>
              </a:spcAft>
              <a:buClr>
                <a:schemeClr val="dk1"/>
              </a:buClr>
              <a:buSzPts val="1800"/>
              <a:buChar char="–"/>
            </a:lvl4pPr>
            <a:lvl5pPr marL="2286000" lvl="4" indent="-342900" algn="l">
              <a:spcBef>
                <a:spcPts val="360"/>
              </a:spcBef>
              <a:spcAft>
                <a:spcPts val="0"/>
              </a:spcAft>
              <a:buClr>
                <a:schemeClr val="dk1"/>
              </a:buClr>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p:txBody>
      </p:sp>
      <p:sp>
        <p:nvSpPr>
          <p:cNvPr id="1048641" name="Google Shape;81;p22"/>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42" name="Google Shape;82;p22"/>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43" name="Google Shape;83;p22"/>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62" name="Shape 19"/>
        <p:cNvGrpSpPr/>
        <p:nvPr/>
      </p:nvGrpSpPr>
      <p:grpSpPr>
        <a:xfrm>
          <a:off x="0" y="0"/>
          <a:ext cx="0" cy="0"/>
          <a:chOff x="0" y="0"/>
          <a:chExt cx="0" cy="0"/>
        </a:xfrm>
      </p:grpSpPr>
      <p:sp>
        <p:nvSpPr>
          <p:cNvPr id="1048644" name="Google Shape;20;p13"/>
          <p:cNvSpPr txBox="1"/>
          <p:nvPr>
            <p:ph type="ctrTitle"/>
          </p:nvPr>
        </p:nvSpPr>
        <p:spPr>
          <a:xfrm>
            <a:off x="914400" y="2130429"/>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45" name="Google Shape;21;p13"/>
          <p:cNvSpPr txBox="1"/>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855"/>
              </a:spcBef>
              <a:spcAft>
                <a:spcPts val="0"/>
              </a:spcAft>
              <a:buClr>
                <a:srgbClr val="888888"/>
              </a:buClr>
              <a:buSzPts val="4267"/>
              <a:buNone/>
              <a:defRPr>
                <a:solidFill>
                  <a:srgbClr val="888888"/>
                </a:solidFill>
              </a:defRPr>
            </a:lvl1pPr>
            <a:lvl2pPr lvl="1" algn="ctr">
              <a:spcBef>
                <a:spcPts val="745"/>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5"/>
              </a:spcBef>
              <a:spcAft>
                <a:spcPts val="0"/>
              </a:spcAft>
              <a:buClr>
                <a:srgbClr val="888888"/>
              </a:buClr>
              <a:buSzPts val="2667"/>
              <a:buNone/>
              <a:defRPr>
                <a:solidFill>
                  <a:srgbClr val="888888"/>
                </a:solidFill>
              </a:defRPr>
            </a:lvl4pPr>
            <a:lvl5pPr lvl="4" algn="ctr">
              <a:spcBef>
                <a:spcPts val="535"/>
              </a:spcBef>
              <a:spcAft>
                <a:spcPts val="0"/>
              </a:spcAft>
              <a:buClr>
                <a:srgbClr val="888888"/>
              </a:buClr>
              <a:buSzPts val="2667"/>
              <a:buNone/>
              <a:defRPr>
                <a:solidFill>
                  <a:srgbClr val="888888"/>
                </a:solidFill>
              </a:defRPr>
            </a:lvl5pPr>
            <a:lvl6pPr lvl="5" algn="ctr">
              <a:spcBef>
                <a:spcPts val="535"/>
              </a:spcBef>
              <a:spcAft>
                <a:spcPts val="0"/>
              </a:spcAft>
              <a:buClr>
                <a:srgbClr val="888888"/>
              </a:buClr>
              <a:buSzPts val="2667"/>
              <a:buNone/>
              <a:defRPr>
                <a:solidFill>
                  <a:srgbClr val="888888"/>
                </a:solidFill>
              </a:defRPr>
            </a:lvl6pPr>
            <a:lvl7pPr lvl="6" algn="ctr">
              <a:spcBef>
                <a:spcPts val="535"/>
              </a:spcBef>
              <a:spcAft>
                <a:spcPts val="0"/>
              </a:spcAft>
              <a:buClr>
                <a:srgbClr val="888888"/>
              </a:buClr>
              <a:buSzPts val="2667"/>
              <a:buNone/>
              <a:defRPr>
                <a:solidFill>
                  <a:srgbClr val="888888"/>
                </a:solidFill>
              </a:defRPr>
            </a:lvl7pPr>
            <a:lvl8pPr lvl="7" algn="ctr">
              <a:spcBef>
                <a:spcPts val="535"/>
              </a:spcBef>
              <a:spcAft>
                <a:spcPts val="0"/>
              </a:spcAft>
              <a:buClr>
                <a:srgbClr val="888888"/>
              </a:buClr>
              <a:buSzPts val="2667"/>
              <a:buNone/>
              <a:defRPr>
                <a:solidFill>
                  <a:srgbClr val="888888"/>
                </a:solidFill>
              </a:defRPr>
            </a:lvl8pPr>
            <a:lvl9pPr lvl="8" algn="ctr">
              <a:spcBef>
                <a:spcPts val="535"/>
              </a:spcBef>
              <a:spcAft>
                <a:spcPts val="0"/>
              </a:spcAft>
              <a:buClr>
                <a:srgbClr val="888888"/>
              </a:buClr>
              <a:buSzPts val="2667"/>
              <a:buNone/>
              <a:defRPr>
                <a:solidFill>
                  <a:srgbClr val="888888"/>
                </a:solidFill>
              </a:defRPr>
            </a:lvl9pPr>
          </a:lstStyle>
          <a:p/>
        </p:txBody>
      </p:sp>
      <p:sp>
        <p:nvSpPr>
          <p:cNvPr id="1048646" name="Google Shape;22;p13"/>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47" name="Google Shape;23;p13"/>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48" name="Google Shape;24;p13"/>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5" name="Shape 25"/>
        <p:cNvGrpSpPr/>
        <p:nvPr/>
      </p:nvGrpSpPr>
      <p:grpSpPr>
        <a:xfrm>
          <a:off x="0" y="0"/>
          <a:ext cx="0" cy="0"/>
          <a:chOff x="0" y="0"/>
          <a:chExt cx="0" cy="0"/>
        </a:xfrm>
      </p:grpSpPr>
      <p:sp>
        <p:nvSpPr>
          <p:cNvPr id="1048660" name="Google Shape;26;p14"/>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1" name="Google Shape;27;p14"/>
          <p:cNvSpPr txBox="1"/>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lvl1pPr>
            <a:lvl2pPr marL="914400" lvl="1" indent="-342900" algn="l">
              <a:spcBef>
                <a:spcPts val="360"/>
              </a:spcBef>
              <a:spcAft>
                <a:spcPts val="0"/>
              </a:spcAft>
              <a:buClr>
                <a:schemeClr val="dk1"/>
              </a:buClr>
              <a:buSzPts val="1800"/>
              <a:buChar char="–"/>
            </a:lvl2pPr>
            <a:lvl3pPr marL="1371600" lvl="2" indent="-342900" algn="l">
              <a:spcBef>
                <a:spcPts val="360"/>
              </a:spcBef>
              <a:spcAft>
                <a:spcPts val="0"/>
              </a:spcAft>
              <a:buClr>
                <a:schemeClr val="dk1"/>
              </a:buClr>
              <a:buSzPts val="1800"/>
              <a:buChar char="•"/>
            </a:lvl3pPr>
            <a:lvl4pPr marL="1828800" lvl="3" indent="-342900" algn="l">
              <a:spcBef>
                <a:spcPts val="360"/>
              </a:spcBef>
              <a:spcAft>
                <a:spcPts val="0"/>
              </a:spcAft>
              <a:buClr>
                <a:schemeClr val="dk1"/>
              </a:buClr>
              <a:buSzPts val="1800"/>
              <a:buChar char="–"/>
            </a:lvl4pPr>
            <a:lvl5pPr marL="2286000" lvl="4" indent="-342900" algn="l">
              <a:spcBef>
                <a:spcPts val="360"/>
              </a:spcBef>
              <a:spcAft>
                <a:spcPts val="0"/>
              </a:spcAft>
              <a:buClr>
                <a:schemeClr val="dk1"/>
              </a:buClr>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p:txBody>
      </p:sp>
      <p:sp>
        <p:nvSpPr>
          <p:cNvPr id="1048662" name="Google Shape;28;p14"/>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63" name="Google Shape;29;p14"/>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64" name="Google Shape;30;p14"/>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6" name="Shape 31"/>
        <p:cNvGrpSpPr/>
        <p:nvPr/>
      </p:nvGrpSpPr>
      <p:grpSpPr>
        <a:xfrm>
          <a:off x="0" y="0"/>
          <a:ext cx="0" cy="0"/>
          <a:chOff x="0" y="0"/>
          <a:chExt cx="0" cy="0"/>
        </a:xfrm>
      </p:grpSpPr>
      <p:sp>
        <p:nvSpPr>
          <p:cNvPr id="1048665" name="Google Shape;32;p15"/>
          <p:cNvSpPr txBox="1"/>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5333"/>
              <a:buFont typeface="Calibri" panose="020F0502020204030204"/>
              <a:buNone/>
              <a:defRPr sz="5335" b="1" cap="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6" name="Google Shape;33;p15"/>
          <p:cNvSpPr txBox="1"/>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535"/>
              </a:spcBef>
              <a:spcAft>
                <a:spcPts val="0"/>
              </a:spcAft>
              <a:buClr>
                <a:srgbClr val="888888"/>
              </a:buClr>
              <a:buSzPts val="2667"/>
              <a:buNone/>
              <a:defRPr sz="2665">
                <a:solidFill>
                  <a:srgbClr val="888888"/>
                </a:solidFill>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5"/>
              </a:spcBef>
              <a:spcAft>
                <a:spcPts val="0"/>
              </a:spcAft>
              <a:buClr>
                <a:srgbClr val="888888"/>
              </a:buClr>
              <a:buSzPts val="2133"/>
              <a:buNone/>
              <a:defRPr sz="2135">
                <a:solidFill>
                  <a:srgbClr val="888888"/>
                </a:solidFill>
              </a:defRPr>
            </a:lvl3pPr>
            <a:lvl4pPr marL="1828800" lvl="3" indent="-228600" algn="l">
              <a:spcBef>
                <a:spcPts val="375"/>
              </a:spcBef>
              <a:spcAft>
                <a:spcPts val="0"/>
              </a:spcAft>
              <a:buClr>
                <a:srgbClr val="888888"/>
              </a:buClr>
              <a:buSzPts val="1867"/>
              <a:buNone/>
              <a:defRPr sz="1865">
                <a:solidFill>
                  <a:srgbClr val="888888"/>
                </a:solidFill>
              </a:defRPr>
            </a:lvl4pPr>
            <a:lvl5pPr marL="2286000" lvl="4" indent="-228600" algn="l">
              <a:spcBef>
                <a:spcPts val="375"/>
              </a:spcBef>
              <a:spcAft>
                <a:spcPts val="0"/>
              </a:spcAft>
              <a:buClr>
                <a:srgbClr val="888888"/>
              </a:buClr>
              <a:buSzPts val="1867"/>
              <a:buNone/>
              <a:defRPr sz="1865">
                <a:solidFill>
                  <a:srgbClr val="888888"/>
                </a:solidFill>
              </a:defRPr>
            </a:lvl5pPr>
            <a:lvl6pPr marL="2743200" lvl="5" indent="-228600" algn="l">
              <a:spcBef>
                <a:spcPts val="375"/>
              </a:spcBef>
              <a:spcAft>
                <a:spcPts val="0"/>
              </a:spcAft>
              <a:buClr>
                <a:srgbClr val="888888"/>
              </a:buClr>
              <a:buSzPts val="1867"/>
              <a:buNone/>
              <a:defRPr sz="1865">
                <a:solidFill>
                  <a:srgbClr val="888888"/>
                </a:solidFill>
              </a:defRPr>
            </a:lvl6pPr>
            <a:lvl7pPr marL="3200400" lvl="6" indent="-228600" algn="l">
              <a:spcBef>
                <a:spcPts val="375"/>
              </a:spcBef>
              <a:spcAft>
                <a:spcPts val="0"/>
              </a:spcAft>
              <a:buClr>
                <a:srgbClr val="888888"/>
              </a:buClr>
              <a:buSzPts val="1867"/>
              <a:buNone/>
              <a:defRPr sz="1865">
                <a:solidFill>
                  <a:srgbClr val="888888"/>
                </a:solidFill>
              </a:defRPr>
            </a:lvl7pPr>
            <a:lvl8pPr marL="3657600" lvl="7" indent="-228600" algn="l">
              <a:spcBef>
                <a:spcPts val="375"/>
              </a:spcBef>
              <a:spcAft>
                <a:spcPts val="0"/>
              </a:spcAft>
              <a:buClr>
                <a:srgbClr val="888888"/>
              </a:buClr>
              <a:buSzPts val="1867"/>
              <a:buNone/>
              <a:defRPr sz="1865">
                <a:solidFill>
                  <a:srgbClr val="888888"/>
                </a:solidFill>
              </a:defRPr>
            </a:lvl8pPr>
            <a:lvl9pPr marL="4114800" lvl="8" indent="-228600" algn="l">
              <a:spcBef>
                <a:spcPts val="375"/>
              </a:spcBef>
              <a:spcAft>
                <a:spcPts val="0"/>
              </a:spcAft>
              <a:buClr>
                <a:srgbClr val="888888"/>
              </a:buClr>
              <a:buSzPts val="1867"/>
              <a:buNone/>
              <a:defRPr sz="1865">
                <a:solidFill>
                  <a:srgbClr val="888888"/>
                </a:solidFill>
              </a:defRPr>
            </a:lvl9pPr>
          </a:lstStyle>
          <a:p/>
        </p:txBody>
      </p:sp>
      <p:sp>
        <p:nvSpPr>
          <p:cNvPr id="1048667" name="Google Shape;34;p15"/>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68" name="Google Shape;35;p15"/>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69" name="Google Shape;36;p15"/>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67" name="Shape 37"/>
        <p:cNvGrpSpPr/>
        <p:nvPr/>
      </p:nvGrpSpPr>
      <p:grpSpPr>
        <a:xfrm>
          <a:off x="0" y="0"/>
          <a:ext cx="0" cy="0"/>
          <a:chOff x="0" y="0"/>
          <a:chExt cx="0" cy="0"/>
        </a:xfrm>
      </p:grpSpPr>
      <p:sp>
        <p:nvSpPr>
          <p:cNvPr id="1048670" name="Google Shape;38;p16"/>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71" name="Google Shape;39;p16"/>
          <p:cNvSpPr txBox="1"/>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455" algn="l">
              <a:spcBef>
                <a:spcPts val="745"/>
              </a:spcBef>
              <a:spcAft>
                <a:spcPts val="0"/>
              </a:spcAft>
              <a:buClr>
                <a:schemeClr val="dk1"/>
              </a:buClr>
              <a:buSzPts val="3733"/>
              <a:buChar char="•"/>
              <a:defRPr sz="3735"/>
            </a:lvl1pPr>
            <a:lvl2pPr marL="914400" lvl="1" indent="-431800" algn="l">
              <a:spcBef>
                <a:spcPts val="640"/>
              </a:spcBef>
              <a:spcAft>
                <a:spcPts val="0"/>
              </a:spcAft>
              <a:buClr>
                <a:schemeClr val="dk1"/>
              </a:buClr>
              <a:buSzPts val="3200"/>
              <a:buChar char="–"/>
              <a:defRPr sz="3200"/>
            </a:lvl2pPr>
            <a:lvl3pPr marL="1371600" lvl="2" indent="-398145" algn="l">
              <a:spcBef>
                <a:spcPts val="535"/>
              </a:spcBef>
              <a:spcAft>
                <a:spcPts val="0"/>
              </a:spcAft>
              <a:buClr>
                <a:schemeClr val="dk1"/>
              </a:buClr>
              <a:buSzPts val="2667"/>
              <a:buChar char="•"/>
              <a:defRPr sz="2665"/>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p:txBody>
      </p:sp>
      <p:sp>
        <p:nvSpPr>
          <p:cNvPr id="1048672" name="Google Shape;40;p16"/>
          <p:cNvSpPr txBox="1"/>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455" algn="l">
              <a:spcBef>
                <a:spcPts val="745"/>
              </a:spcBef>
              <a:spcAft>
                <a:spcPts val="0"/>
              </a:spcAft>
              <a:buClr>
                <a:schemeClr val="dk1"/>
              </a:buClr>
              <a:buSzPts val="3733"/>
              <a:buChar char="•"/>
              <a:defRPr sz="3735"/>
            </a:lvl1pPr>
            <a:lvl2pPr marL="914400" lvl="1" indent="-431800" algn="l">
              <a:spcBef>
                <a:spcPts val="640"/>
              </a:spcBef>
              <a:spcAft>
                <a:spcPts val="0"/>
              </a:spcAft>
              <a:buClr>
                <a:schemeClr val="dk1"/>
              </a:buClr>
              <a:buSzPts val="3200"/>
              <a:buChar char="–"/>
              <a:defRPr sz="3200"/>
            </a:lvl2pPr>
            <a:lvl3pPr marL="1371600" lvl="2" indent="-398145" algn="l">
              <a:spcBef>
                <a:spcPts val="535"/>
              </a:spcBef>
              <a:spcAft>
                <a:spcPts val="0"/>
              </a:spcAft>
              <a:buClr>
                <a:schemeClr val="dk1"/>
              </a:buClr>
              <a:buSzPts val="2667"/>
              <a:buChar char="•"/>
              <a:defRPr sz="2665"/>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p:txBody>
      </p:sp>
      <p:sp>
        <p:nvSpPr>
          <p:cNvPr id="1048673" name="Google Shape;41;p16"/>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74" name="Google Shape;42;p16"/>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75" name="Google Shape;43;p16"/>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60" name="Shape 44"/>
        <p:cNvGrpSpPr/>
        <p:nvPr/>
      </p:nvGrpSpPr>
      <p:grpSpPr>
        <a:xfrm>
          <a:off x="0" y="0"/>
          <a:ext cx="0" cy="0"/>
          <a:chOff x="0" y="0"/>
          <a:chExt cx="0" cy="0"/>
        </a:xfrm>
      </p:grpSpPr>
      <p:sp>
        <p:nvSpPr>
          <p:cNvPr id="1048631" name="Google Shape;45;p17"/>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5867"/>
              <a:buFont typeface="Calibri" panose="020F0502020204030204"/>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32" name="Google Shape;46;p17"/>
          <p:cNvSpPr txBox="1"/>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5"/>
              </a:spcBef>
              <a:spcAft>
                <a:spcPts val="0"/>
              </a:spcAft>
              <a:buClr>
                <a:schemeClr val="dk1"/>
              </a:buClr>
              <a:buSzPts val="2667"/>
              <a:buNone/>
              <a:defRPr sz="2665" b="1"/>
            </a:lvl2pPr>
            <a:lvl3pPr marL="1371600" lvl="2" indent="-228600" algn="l">
              <a:spcBef>
                <a:spcPts val="480"/>
              </a:spcBef>
              <a:spcAft>
                <a:spcPts val="0"/>
              </a:spcAft>
              <a:buClr>
                <a:schemeClr val="dk1"/>
              </a:buClr>
              <a:buSzPts val="2400"/>
              <a:buNone/>
              <a:defRPr sz="2400" b="1"/>
            </a:lvl3pPr>
            <a:lvl4pPr marL="1828800" lvl="3" indent="-228600" algn="l">
              <a:spcBef>
                <a:spcPts val="425"/>
              </a:spcBef>
              <a:spcAft>
                <a:spcPts val="0"/>
              </a:spcAft>
              <a:buClr>
                <a:schemeClr val="dk1"/>
              </a:buClr>
              <a:buSzPts val="2133"/>
              <a:buNone/>
              <a:defRPr sz="2135" b="1"/>
            </a:lvl4pPr>
            <a:lvl5pPr marL="2286000" lvl="4" indent="-228600" algn="l">
              <a:spcBef>
                <a:spcPts val="425"/>
              </a:spcBef>
              <a:spcAft>
                <a:spcPts val="0"/>
              </a:spcAft>
              <a:buClr>
                <a:schemeClr val="dk1"/>
              </a:buClr>
              <a:buSzPts val="2133"/>
              <a:buNone/>
              <a:defRPr sz="2135" b="1"/>
            </a:lvl5pPr>
            <a:lvl6pPr marL="2743200" lvl="5" indent="-228600" algn="l">
              <a:spcBef>
                <a:spcPts val="425"/>
              </a:spcBef>
              <a:spcAft>
                <a:spcPts val="0"/>
              </a:spcAft>
              <a:buClr>
                <a:schemeClr val="dk1"/>
              </a:buClr>
              <a:buSzPts val="2133"/>
              <a:buNone/>
              <a:defRPr sz="2135" b="1"/>
            </a:lvl6pPr>
            <a:lvl7pPr marL="3200400" lvl="6" indent="-228600" algn="l">
              <a:spcBef>
                <a:spcPts val="425"/>
              </a:spcBef>
              <a:spcAft>
                <a:spcPts val="0"/>
              </a:spcAft>
              <a:buClr>
                <a:schemeClr val="dk1"/>
              </a:buClr>
              <a:buSzPts val="2133"/>
              <a:buNone/>
              <a:defRPr sz="2135" b="1"/>
            </a:lvl7pPr>
            <a:lvl8pPr marL="3657600" lvl="7" indent="-228600" algn="l">
              <a:spcBef>
                <a:spcPts val="425"/>
              </a:spcBef>
              <a:spcAft>
                <a:spcPts val="0"/>
              </a:spcAft>
              <a:buClr>
                <a:schemeClr val="dk1"/>
              </a:buClr>
              <a:buSzPts val="2133"/>
              <a:buNone/>
              <a:defRPr sz="2135" b="1"/>
            </a:lvl8pPr>
            <a:lvl9pPr marL="4114800" lvl="8" indent="-228600" algn="l">
              <a:spcBef>
                <a:spcPts val="425"/>
              </a:spcBef>
              <a:spcAft>
                <a:spcPts val="0"/>
              </a:spcAft>
              <a:buClr>
                <a:schemeClr val="dk1"/>
              </a:buClr>
              <a:buSzPts val="2133"/>
              <a:buNone/>
              <a:defRPr sz="2135" b="1"/>
            </a:lvl9pPr>
          </a:lstStyle>
          <a:p/>
        </p:txBody>
      </p:sp>
      <p:sp>
        <p:nvSpPr>
          <p:cNvPr id="1048633" name="Google Shape;47;p17"/>
          <p:cNvSpPr txBox="1"/>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8145" algn="l">
              <a:spcBef>
                <a:spcPts val="535"/>
              </a:spcBef>
              <a:spcAft>
                <a:spcPts val="0"/>
              </a:spcAft>
              <a:buClr>
                <a:schemeClr val="dk1"/>
              </a:buClr>
              <a:buSzPts val="2667"/>
              <a:buChar char="–"/>
              <a:defRPr sz="2665"/>
            </a:lvl2pPr>
            <a:lvl3pPr marL="1371600" lvl="2" indent="-381000" algn="l">
              <a:spcBef>
                <a:spcPts val="480"/>
              </a:spcBef>
              <a:spcAft>
                <a:spcPts val="0"/>
              </a:spcAft>
              <a:buClr>
                <a:schemeClr val="dk1"/>
              </a:buClr>
              <a:buSzPts val="2400"/>
              <a:buChar char="•"/>
              <a:defRPr sz="2400"/>
            </a:lvl3pPr>
            <a:lvl4pPr marL="1828800" lvl="3" indent="-363855" algn="l">
              <a:spcBef>
                <a:spcPts val="425"/>
              </a:spcBef>
              <a:spcAft>
                <a:spcPts val="0"/>
              </a:spcAft>
              <a:buClr>
                <a:schemeClr val="dk1"/>
              </a:buClr>
              <a:buSzPts val="2133"/>
              <a:buChar char="–"/>
              <a:defRPr sz="2135"/>
            </a:lvl4pPr>
            <a:lvl5pPr marL="2286000" lvl="4" indent="-363855" algn="l">
              <a:spcBef>
                <a:spcPts val="425"/>
              </a:spcBef>
              <a:spcAft>
                <a:spcPts val="0"/>
              </a:spcAft>
              <a:buClr>
                <a:schemeClr val="dk1"/>
              </a:buClr>
              <a:buSzPts val="2133"/>
              <a:buChar char="»"/>
              <a:defRPr sz="2135"/>
            </a:lvl5pPr>
            <a:lvl6pPr marL="2743200" lvl="5" indent="-363855" algn="l">
              <a:spcBef>
                <a:spcPts val="425"/>
              </a:spcBef>
              <a:spcAft>
                <a:spcPts val="0"/>
              </a:spcAft>
              <a:buClr>
                <a:schemeClr val="dk1"/>
              </a:buClr>
              <a:buSzPts val="2133"/>
              <a:buChar char="•"/>
              <a:defRPr sz="2135"/>
            </a:lvl6pPr>
            <a:lvl7pPr marL="3200400" lvl="6" indent="-363855" algn="l">
              <a:spcBef>
                <a:spcPts val="425"/>
              </a:spcBef>
              <a:spcAft>
                <a:spcPts val="0"/>
              </a:spcAft>
              <a:buClr>
                <a:schemeClr val="dk1"/>
              </a:buClr>
              <a:buSzPts val="2133"/>
              <a:buChar char="•"/>
              <a:defRPr sz="2135"/>
            </a:lvl7pPr>
            <a:lvl8pPr marL="3657600" lvl="7" indent="-363855" algn="l">
              <a:spcBef>
                <a:spcPts val="425"/>
              </a:spcBef>
              <a:spcAft>
                <a:spcPts val="0"/>
              </a:spcAft>
              <a:buClr>
                <a:schemeClr val="dk1"/>
              </a:buClr>
              <a:buSzPts val="2133"/>
              <a:buChar char="•"/>
              <a:defRPr sz="2135"/>
            </a:lvl8pPr>
            <a:lvl9pPr marL="4114800" lvl="8" indent="-363855" algn="l">
              <a:spcBef>
                <a:spcPts val="425"/>
              </a:spcBef>
              <a:spcAft>
                <a:spcPts val="0"/>
              </a:spcAft>
              <a:buClr>
                <a:schemeClr val="dk1"/>
              </a:buClr>
              <a:buSzPts val="2133"/>
              <a:buChar char="•"/>
              <a:defRPr sz="2135"/>
            </a:lvl9pPr>
          </a:lstStyle>
          <a:p/>
        </p:txBody>
      </p:sp>
      <p:sp>
        <p:nvSpPr>
          <p:cNvPr id="1048634" name="Google Shape;48;p17"/>
          <p:cNvSpPr txBox="1"/>
          <p:nvPr>
            <p:ph type="body" idx="3"/>
          </p:nvPr>
        </p:nvSpPr>
        <p:spPr>
          <a:xfrm>
            <a:off x="6193374"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5"/>
              </a:spcBef>
              <a:spcAft>
                <a:spcPts val="0"/>
              </a:spcAft>
              <a:buClr>
                <a:schemeClr val="dk1"/>
              </a:buClr>
              <a:buSzPts val="2667"/>
              <a:buNone/>
              <a:defRPr sz="2665" b="1"/>
            </a:lvl2pPr>
            <a:lvl3pPr marL="1371600" lvl="2" indent="-228600" algn="l">
              <a:spcBef>
                <a:spcPts val="480"/>
              </a:spcBef>
              <a:spcAft>
                <a:spcPts val="0"/>
              </a:spcAft>
              <a:buClr>
                <a:schemeClr val="dk1"/>
              </a:buClr>
              <a:buSzPts val="2400"/>
              <a:buNone/>
              <a:defRPr sz="2400" b="1"/>
            </a:lvl3pPr>
            <a:lvl4pPr marL="1828800" lvl="3" indent="-228600" algn="l">
              <a:spcBef>
                <a:spcPts val="425"/>
              </a:spcBef>
              <a:spcAft>
                <a:spcPts val="0"/>
              </a:spcAft>
              <a:buClr>
                <a:schemeClr val="dk1"/>
              </a:buClr>
              <a:buSzPts val="2133"/>
              <a:buNone/>
              <a:defRPr sz="2135" b="1"/>
            </a:lvl4pPr>
            <a:lvl5pPr marL="2286000" lvl="4" indent="-228600" algn="l">
              <a:spcBef>
                <a:spcPts val="425"/>
              </a:spcBef>
              <a:spcAft>
                <a:spcPts val="0"/>
              </a:spcAft>
              <a:buClr>
                <a:schemeClr val="dk1"/>
              </a:buClr>
              <a:buSzPts val="2133"/>
              <a:buNone/>
              <a:defRPr sz="2135" b="1"/>
            </a:lvl5pPr>
            <a:lvl6pPr marL="2743200" lvl="5" indent="-228600" algn="l">
              <a:spcBef>
                <a:spcPts val="425"/>
              </a:spcBef>
              <a:spcAft>
                <a:spcPts val="0"/>
              </a:spcAft>
              <a:buClr>
                <a:schemeClr val="dk1"/>
              </a:buClr>
              <a:buSzPts val="2133"/>
              <a:buNone/>
              <a:defRPr sz="2135" b="1"/>
            </a:lvl6pPr>
            <a:lvl7pPr marL="3200400" lvl="6" indent="-228600" algn="l">
              <a:spcBef>
                <a:spcPts val="425"/>
              </a:spcBef>
              <a:spcAft>
                <a:spcPts val="0"/>
              </a:spcAft>
              <a:buClr>
                <a:schemeClr val="dk1"/>
              </a:buClr>
              <a:buSzPts val="2133"/>
              <a:buNone/>
              <a:defRPr sz="2135" b="1"/>
            </a:lvl7pPr>
            <a:lvl8pPr marL="3657600" lvl="7" indent="-228600" algn="l">
              <a:spcBef>
                <a:spcPts val="425"/>
              </a:spcBef>
              <a:spcAft>
                <a:spcPts val="0"/>
              </a:spcAft>
              <a:buClr>
                <a:schemeClr val="dk1"/>
              </a:buClr>
              <a:buSzPts val="2133"/>
              <a:buNone/>
              <a:defRPr sz="2135" b="1"/>
            </a:lvl8pPr>
            <a:lvl9pPr marL="4114800" lvl="8" indent="-228600" algn="l">
              <a:spcBef>
                <a:spcPts val="425"/>
              </a:spcBef>
              <a:spcAft>
                <a:spcPts val="0"/>
              </a:spcAft>
              <a:buClr>
                <a:schemeClr val="dk1"/>
              </a:buClr>
              <a:buSzPts val="2133"/>
              <a:buNone/>
              <a:defRPr sz="2135" b="1"/>
            </a:lvl9pPr>
          </a:lstStyle>
          <a:p/>
        </p:txBody>
      </p:sp>
      <p:sp>
        <p:nvSpPr>
          <p:cNvPr id="1048635" name="Google Shape;49;p17"/>
          <p:cNvSpPr txBox="1"/>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8145" algn="l">
              <a:spcBef>
                <a:spcPts val="535"/>
              </a:spcBef>
              <a:spcAft>
                <a:spcPts val="0"/>
              </a:spcAft>
              <a:buClr>
                <a:schemeClr val="dk1"/>
              </a:buClr>
              <a:buSzPts val="2667"/>
              <a:buChar char="–"/>
              <a:defRPr sz="2665"/>
            </a:lvl2pPr>
            <a:lvl3pPr marL="1371600" lvl="2" indent="-381000" algn="l">
              <a:spcBef>
                <a:spcPts val="480"/>
              </a:spcBef>
              <a:spcAft>
                <a:spcPts val="0"/>
              </a:spcAft>
              <a:buClr>
                <a:schemeClr val="dk1"/>
              </a:buClr>
              <a:buSzPts val="2400"/>
              <a:buChar char="•"/>
              <a:defRPr sz="2400"/>
            </a:lvl3pPr>
            <a:lvl4pPr marL="1828800" lvl="3" indent="-363855" algn="l">
              <a:spcBef>
                <a:spcPts val="425"/>
              </a:spcBef>
              <a:spcAft>
                <a:spcPts val="0"/>
              </a:spcAft>
              <a:buClr>
                <a:schemeClr val="dk1"/>
              </a:buClr>
              <a:buSzPts val="2133"/>
              <a:buChar char="–"/>
              <a:defRPr sz="2135"/>
            </a:lvl4pPr>
            <a:lvl5pPr marL="2286000" lvl="4" indent="-363855" algn="l">
              <a:spcBef>
                <a:spcPts val="425"/>
              </a:spcBef>
              <a:spcAft>
                <a:spcPts val="0"/>
              </a:spcAft>
              <a:buClr>
                <a:schemeClr val="dk1"/>
              </a:buClr>
              <a:buSzPts val="2133"/>
              <a:buChar char="»"/>
              <a:defRPr sz="2135"/>
            </a:lvl5pPr>
            <a:lvl6pPr marL="2743200" lvl="5" indent="-363855" algn="l">
              <a:spcBef>
                <a:spcPts val="425"/>
              </a:spcBef>
              <a:spcAft>
                <a:spcPts val="0"/>
              </a:spcAft>
              <a:buClr>
                <a:schemeClr val="dk1"/>
              </a:buClr>
              <a:buSzPts val="2133"/>
              <a:buChar char="•"/>
              <a:defRPr sz="2135"/>
            </a:lvl6pPr>
            <a:lvl7pPr marL="3200400" lvl="6" indent="-363855" algn="l">
              <a:spcBef>
                <a:spcPts val="425"/>
              </a:spcBef>
              <a:spcAft>
                <a:spcPts val="0"/>
              </a:spcAft>
              <a:buClr>
                <a:schemeClr val="dk1"/>
              </a:buClr>
              <a:buSzPts val="2133"/>
              <a:buChar char="•"/>
              <a:defRPr sz="2135"/>
            </a:lvl7pPr>
            <a:lvl8pPr marL="3657600" lvl="7" indent="-363855" algn="l">
              <a:spcBef>
                <a:spcPts val="425"/>
              </a:spcBef>
              <a:spcAft>
                <a:spcPts val="0"/>
              </a:spcAft>
              <a:buClr>
                <a:schemeClr val="dk1"/>
              </a:buClr>
              <a:buSzPts val="2133"/>
              <a:buChar char="•"/>
              <a:defRPr sz="2135"/>
            </a:lvl8pPr>
            <a:lvl9pPr marL="4114800" lvl="8" indent="-363855" algn="l">
              <a:spcBef>
                <a:spcPts val="425"/>
              </a:spcBef>
              <a:spcAft>
                <a:spcPts val="0"/>
              </a:spcAft>
              <a:buClr>
                <a:schemeClr val="dk1"/>
              </a:buClr>
              <a:buSzPts val="2133"/>
              <a:buChar char="•"/>
              <a:defRPr sz="2135"/>
            </a:lvl9pPr>
          </a:lstStyle>
          <a:p/>
        </p:txBody>
      </p:sp>
      <p:sp>
        <p:nvSpPr>
          <p:cNvPr id="1048636" name="Google Shape;50;p17"/>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37" name="Google Shape;51;p17"/>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38" name="Google Shape;52;p17"/>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8" name="Shape 53"/>
        <p:cNvGrpSpPr/>
        <p:nvPr/>
      </p:nvGrpSpPr>
      <p:grpSpPr>
        <a:xfrm>
          <a:off x="0" y="0"/>
          <a:ext cx="0" cy="0"/>
          <a:chOff x="0" y="0"/>
          <a:chExt cx="0" cy="0"/>
        </a:xfrm>
      </p:grpSpPr>
      <p:sp>
        <p:nvSpPr>
          <p:cNvPr id="1048676" name="Google Shape;54;p18"/>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77" name="Google Shape;55;p18"/>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78" name="Google Shape;56;p18"/>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79" name="Google Shape;57;p18"/>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9" name="Shape 58"/>
        <p:cNvGrpSpPr/>
        <p:nvPr/>
      </p:nvGrpSpPr>
      <p:grpSpPr>
        <a:xfrm>
          <a:off x="0" y="0"/>
          <a:ext cx="0" cy="0"/>
          <a:chOff x="0" y="0"/>
          <a:chExt cx="0" cy="0"/>
        </a:xfrm>
      </p:grpSpPr>
      <p:sp>
        <p:nvSpPr>
          <p:cNvPr id="1048680" name="Google Shape;59;p19"/>
          <p:cNvSpPr txBox="1"/>
          <p:nvPr>
            <p:ph type="title"/>
          </p:nvPr>
        </p:nvSpPr>
        <p:spPr>
          <a:xfrm>
            <a:off x="609603" y="273049"/>
            <a:ext cx="4011084" cy="11620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panose="020F0502020204030204"/>
              <a:buNone/>
              <a:defRPr sz="2665" b="1"/>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1" name="Google Shape;60;p19"/>
          <p:cNvSpPr txBox="1"/>
          <p:nvPr>
            <p:ph type="body" idx="1"/>
          </p:nvPr>
        </p:nvSpPr>
        <p:spPr>
          <a:xfrm>
            <a:off x="4766733" y="273054"/>
            <a:ext cx="6815667" cy="5853113"/>
          </a:xfrm>
          <a:prstGeom prst="rect">
            <a:avLst/>
          </a:prstGeom>
          <a:noFill/>
          <a:ln>
            <a:noFill/>
          </a:ln>
        </p:spPr>
        <p:txBody>
          <a:bodyPr spcFirstLastPara="1" wrap="square" lIns="91425" tIns="45700" rIns="91425" bIns="45700" anchor="t" anchorCtr="0">
            <a:normAutofit/>
          </a:bodyPr>
          <a:lstStyle>
            <a:lvl1pPr marL="457200" lvl="0" indent="-499745" algn="l">
              <a:spcBef>
                <a:spcPts val="855"/>
              </a:spcBef>
              <a:spcAft>
                <a:spcPts val="0"/>
              </a:spcAft>
              <a:buClr>
                <a:schemeClr val="dk1"/>
              </a:buClr>
              <a:buSzPts val="4267"/>
              <a:buChar char="•"/>
              <a:defRPr sz="4265"/>
            </a:lvl1pPr>
            <a:lvl2pPr marL="914400" lvl="1" indent="-465455" algn="l">
              <a:spcBef>
                <a:spcPts val="745"/>
              </a:spcBef>
              <a:spcAft>
                <a:spcPts val="0"/>
              </a:spcAft>
              <a:buClr>
                <a:schemeClr val="dk1"/>
              </a:buClr>
              <a:buSzPts val="3733"/>
              <a:buChar char="–"/>
              <a:defRPr sz="3735"/>
            </a:lvl2pPr>
            <a:lvl3pPr marL="1371600" lvl="2" indent="-431800" algn="l">
              <a:spcBef>
                <a:spcPts val="640"/>
              </a:spcBef>
              <a:spcAft>
                <a:spcPts val="0"/>
              </a:spcAft>
              <a:buClr>
                <a:schemeClr val="dk1"/>
              </a:buClr>
              <a:buSzPts val="3200"/>
              <a:buChar char="•"/>
              <a:defRPr sz="3200"/>
            </a:lvl3pPr>
            <a:lvl4pPr marL="1828800" lvl="3" indent="-398145" algn="l">
              <a:spcBef>
                <a:spcPts val="535"/>
              </a:spcBef>
              <a:spcAft>
                <a:spcPts val="0"/>
              </a:spcAft>
              <a:buClr>
                <a:schemeClr val="dk1"/>
              </a:buClr>
              <a:buSzPts val="2667"/>
              <a:buChar char="–"/>
              <a:defRPr sz="2665"/>
            </a:lvl4pPr>
            <a:lvl5pPr marL="2286000" lvl="4" indent="-398145" algn="l">
              <a:spcBef>
                <a:spcPts val="535"/>
              </a:spcBef>
              <a:spcAft>
                <a:spcPts val="0"/>
              </a:spcAft>
              <a:buClr>
                <a:schemeClr val="dk1"/>
              </a:buClr>
              <a:buSzPts val="2667"/>
              <a:buChar char="»"/>
              <a:defRPr sz="2665"/>
            </a:lvl5pPr>
            <a:lvl6pPr marL="2743200" lvl="5" indent="-398145" algn="l">
              <a:spcBef>
                <a:spcPts val="535"/>
              </a:spcBef>
              <a:spcAft>
                <a:spcPts val="0"/>
              </a:spcAft>
              <a:buClr>
                <a:schemeClr val="dk1"/>
              </a:buClr>
              <a:buSzPts val="2667"/>
              <a:buChar char="•"/>
              <a:defRPr sz="2665"/>
            </a:lvl6pPr>
            <a:lvl7pPr marL="3200400" lvl="6" indent="-398145" algn="l">
              <a:spcBef>
                <a:spcPts val="535"/>
              </a:spcBef>
              <a:spcAft>
                <a:spcPts val="0"/>
              </a:spcAft>
              <a:buClr>
                <a:schemeClr val="dk1"/>
              </a:buClr>
              <a:buSzPts val="2667"/>
              <a:buChar char="•"/>
              <a:defRPr sz="2665"/>
            </a:lvl7pPr>
            <a:lvl8pPr marL="3657600" lvl="7" indent="-398145" algn="l">
              <a:spcBef>
                <a:spcPts val="535"/>
              </a:spcBef>
              <a:spcAft>
                <a:spcPts val="0"/>
              </a:spcAft>
              <a:buClr>
                <a:schemeClr val="dk1"/>
              </a:buClr>
              <a:buSzPts val="2667"/>
              <a:buChar char="•"/>
              <a:defRPr sz="2665"/>
            </a:lvl8pPr>
            <a:lvl9pPr marL="4114800" lvl="8" indent="-398145" algn="l">
              <a:spcBef>
                <a:spcPts val="535"/>
              </a:spcBef>
              <a:spcAft>
                <a:spcPts val="0"/>
              </a:spcAft>
              <a:buClr>
                <a:schemeClr val="dk1"/>
              </a:buClr>
              <a:buSzPts val="2667"/>
              <a:buChar char="•"/>
              <a:defRPr sz="2665"/>
            </a:lvl9pPr>
          </a:lstStyle>
          <a:p/>
        </p:txBody>
      </p:sp>
      <p:sp>
        <p:nvSpPr>
          <p:cNvPr id="1048682" name="Google Shape;61;p19"/>
          <p:cNvSpPr txBox="1"/>
          <p:nvPr>
            <p:ph type="body" idx="2"/>
          </p:nvPr>
        </p:nvSpPr>
        <p:spPr>
          <a:xfrm>
            <a:off x="609603"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375"/>
              </a:spcBef>
              <a:spcAft>
                <a:spcPts val="0"/>
              </a:spcAft>
              <a:buClr>
                <a:schemeClr val="dk1"/>
              </a:buClr>
              <a:buSzPts val="1867"/>
              <a:buNone/>
              <a:defRPr sz="1865"/>
            </a:lvl1pPr>
            <a:lvl2pPr marL="914400" lvl="1" indent="-228600" algn="l">
              <a:spcBef>
                <a:spcPts val="320"/>
              </a:spcBef>
              <a:spcAft>
                <a:spcPts val="0"/>
              </a:spcAft>
              <a:buClr>
                <a:schemeClr val="dk1"/>
              </a:buClr>
              <a:buSzPts val="1600"/>
              <a:buNone/>
              <a:defRPr sz="1600"/>
            </a:lvl2pPr>
            <a:lvl3pPr marL="1371600" lvl="2" indent="-228600" algn="l">
              <a:spcBef>
                <a:spcPts val="265"/>
              </a:spcBef>
              <a:spcAft>
                <a:spcPts val="0"/>
              </a:spcAft>
              <a:buClr>
                <a:schemeClr val="dk1"/>
              </a:buClr>
              <a:buSzPts val="1333"/>
              <a:buNone/>
              <a:defRPr sz="1335"/>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p:txBody>
      </p:sp>
      <p:sp>
        <p:nvSpPr>
          <p:cNvPr id="1048683" name="Google Shape;62;p19"/>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84" name="Google Shape;63;p19"/>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85" name="Google Shape;64;p19"/>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3" name="Shape 65"/>
        <p:cNvGrpSpPr/>
        <p:nvPr/>
      </p:nvGrpSpPr>
      <p:grpSpPr>
        <a:xfrm>
          <a:off x="0" y="0"/>
          <a:ext cx="0" cy="0"/>
          <a:chOff x="0" y="0"/>
          <a:chExt cx="0" cy="0"/>
        </a:xfrm>
      </p:grpSpPr>
      <p:sp>
        <p:nvSpPr>
          <p:cNvPr id="1048649" name="Google Shape;66;p20"/>
          <p:cNvSpPr txBox="1"/>
          <p:nvPr>
            <p:ph type="title"/>
          </p:nvPr>
        </p:nvSpPr>
        <p:spPr>
          <a:xfrm>
            <a:off x="2389717" y="4800601"/>
            <a:ext cx="7315200" cy="56673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panose="020F0502020204030204"/>
              <a:buNone/>
              <a:defRPr sz="2665" b="1"/>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50" name="Google Shape;67;p20"/>
          <p:cNvSpPr/>
          <p:nvPr>
            <p:ph type="pic" idx="2"/>
          </p:nvPr>
        </p:nvSpPr>
        <p:spPr>
          <a:xfrm>
            <a:off x="2389717" y="612775"/>
            <a:ext cx="7315200" cy="4114800"/>
          </a:xfrm>
          <a:prstGeom prst="rect">
            <a:avLst/>
          </a:prstGeom>
          <a:noFill/>
          <a:ln>
            <a:noFill/>
          </a:ln>
        </p:spPr>
      </p:sp>
      <p:sp>
        <p:nvSpPr>
          <p:cNvPr id="1048651" name="Google Shape;68;p20"/>
          <p:cNvSpPr txBox="1"/>
          <p:nvPr>
            <p:ph type="body" idx="1"/>
          </p:nvPr>
        </p:nvSpPr>
        <p:spPr>
          <a:xfrm>
            <a:off x="2389717" y="5367341"/>
            <a:ext cx="7315200" cy="804863"/>
          </a:xfrm>
          <a:prstGeom prst="rect">
            <a:avLst/>
          </a:prstGeom>
          <a:noFill/>
          <a:ln>
            <a:noFill/>
          </a:ln>
        </p:spPr>
        <p:txBody>
          <a:bodyPr spcFirstLastPara="1" wrap="square" lIns="91425" tIns="45700" rIns="91425" bIns="45700" anchor="t" anchorCtr="0">
            <a:normAutofit/>
          </a:bodyPr>
          <a:lstStyle>
            <a:lvl1pPr marL="457200" lvl="0" indent="-228600" algn="l">
              <a:spcBef>
                <a:spcPts val="375"/>
              </a:spcBef>
              <a:spcAft>
                <a:spcPts val="0"/>
              </a:spcAft>
              <a:buClr>
                <a:schemeClr val="dk1"/>
              </a:buClr>
              <a:buSzPts val="1867"/>
              <a:buNone/>
              <a:defRPr sz="1865"/>
            </a:lvl1pPr>
            <a:lvl2pPr marL="914400" lvl="1" indent="-228600" algn="l">
              <a:spcBef>
                <a:spcPts val="320"/>
              </a:spcBef>
              <a:spcAft>
                <a:spcPts val="0"/>
              </a:spcAft>
              <a:buClr>
                <a:schemeClr val="dk1"/>
              </a:buClr>
              <a:buSzPts val="1600"/>
              <a:buNone/>
              <a:defRPr sz="1600"/>
            </a:lvl2pPr>
            <a:lvl3pPr marL="1371600" lvl="2" indent="-228600" algn="l">
              <a:spcBef>
                <a:spcPts val="265"/>
              </a:spcBef>
              <a:spcAft>
                <a:spcPts val="0"/>
              </a:spcAft>
              <a:buClr>
                <a:schemeClr val="dk1"/>
              </a:buClr>
              <a:buSzPts val="1333"/>
              <a:buNone/>
              <a:defRPr sz="1335"/>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p:txBody>
      </p:sp>
      <p:sp>
        <p:nvSpPr>
          <p:cNvPr id="1048652" name="Google Shape;69;p20"/>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53" name="Google Shape;70;p20"/>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54" name="Google Shape;71;p20"/>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1"/>
          <p:cNvSpPr txBox="1"/>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5867"/>
              <a:buFont typeface="Calibri" panose="020F0502020204030204"/>
              <a:buNone/>
              <a:defRPr sz="58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11;p11"/>
          <p:cNvSpPr txBox="1"/>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745" algn="l" rtl="0">
              <a:spcBef>
                <a:spcPts val="855"/>
              </a:spcBef>
              <a:spcAft>
                <a:spcPts val="0"/>
              </a:spcAft>
              <a:buClr>
                <a:schemeClr val="dk1"/>
              </a:buClr>
              <a:buSzPts val="4267"/>
              <a:buFont typeface="Arial" panose="020B0604020202020204"/>
              <a:buChar char="•"/>
              <a:defRPr sz="42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65455" algn="l" rtl="0">
              <a:spcBef>
                <a:spcPts val="745"/>
              </a:spcBef>
              <a:spcAft>
                <a:spcPts val="0"/>
              </a:spcAft>
              <a:buClr>
                <a:schemeClr val="dk1"/>
              </a:buClr>
              <a:buSzPts val="3733"/>
              <a:buFont typeface="Arial" panose="020B0604020202020204"/>
              <a:buChar char="–"/>
              <a:defRPr sz="37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98145" algn="l" rtl="0">
              <a:spcBef>
                <a:spcPts val="535"/>
              </a:spcBef>
              <a:spcAft>
                <a:spcPts val="0"/>
              </a:spcAft>
              <a:buClr>
                <a:schemeClr val="dk1"/>
              </a:buClr>
              <a:buSzPts val="2667"/>
              <a:buFont typeface="Arial" panose="020B0604020202020204"/>
              <a:buChar char="•"/>
              <a:defRPr sz="266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78" name="Google Shape;12;p11"/>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79" name="Google Shape;13;p11"/>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80" name="Google Shape;14;p11"/>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PH"/>
            </a:fld>
            <a:endParaRPr lang="en-PH"/>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7.emf"/><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88"/>
        <p:cNvGrpSpPr/>
        <p:nvPr/>
      </p:nvGrpSpPr>
      <p:grpSpPr>
        <a:xfrm>
          <a:off x="0" y="0"/>
          <a:ext cx="0" cy="0"/>
          <a:chOff x="0" y="0"/>
          <a:chExt cx="0" cy="0"/>
        </a:xfrm>
      </p:grpSpPr>
      <p:grpSp>
        <p:nvGrpSpPr>
          <p:cNvPr id="26" name="Google Shape;89;p1"/>
          <p:cNvGrpSpPr/>
          <p:nvPr/>
        </p:nvGrpSpPr>
        <p:grpSpPr>
          <a:xfrm>
            <a:off x="0" y="-220342"/>
            <a:ext cx="12192000" cy="6775373"/>
            <a:chOff x="0" y="-220342"/>
            <a:chExt cx="12192000" cy="6775373"/>
          </a:xfrm>
        </p:grpSpPr>
        <p:pic>
          <p:nvPicPr>
            <p:cNvPr id="2097152" name="Google Shape;90;p1"/>
            <p:cNvPicPr preferRelativeResize="0"/>
            <p:nvPr/>
          </p:nvPicPr>
          <p:blipFill rotWithShape="1">
            <a:blip r:embed="rId1"/>
            <a:srcRect/>
            <a:stretch>
              <a:fillRect/>
            </a:stretch>
          </p:blipFill>
          <p:spPr>
            <a:xfrm>
              <a:off x="0" y="-220342"/>
              <a:ext cx="12192000" cy="6775373"/>
            </a:xfrm>
            <a:prstGeom prst="rect">
              <a:avLst/>
            </a:prstGeom>
            <a:noFill/>
            <a:ln>
              <a:noFill/>
            </a:ln>
          </p:spPr>
        </p:pic>
        <p:pic>
          <p:nvPicPr>
            <p:cNvPr id="2097153" name="Google Shape;91;p1"/>
            <p:cNvPicPr preferRelativeResize="0"/>
            <p:nvPr/>
          </p:nvPicPr>
          <p:blipFill rotWithShape="1">
            <a:blip r:embed="rId2"/>
            <a:srcRect/>
            <a:stretch>
              <a:fillRect/>
            </a:stretch>
          </p:blipFill>
          <p:spPr>
            <a:xfrm>
              <a:off x="1279419" y="309297"/>
              <a:ext cx="6764287" cy="1442385"/>
            </a:xfrm>
            <a:prstGeom prst="rect">
              <a:avLst/>
            </a:prstGeom>
            <a:noFill/>
            <a:ln>
              <a:noFill/>
            </a:ln>
          </p:spPr>
        </p:pic>
      </p:grpSp>
      <p:pic>
        <p:nvPicPr>
          <p:cNvPr id="2097154" name="Google Shape;92;p1" descr="A logo with blue dots and yellow text&#10;&#10;Description automatically generated"/>
          <p:cNvPicPr preferRelativeResize="0"/>
          <p:nvPr/>
        </p:nvPicPr>
        <p:blipFill rotWithShape="1">
          <a:blip r:embed="rId3"/>
          <a:srcRect l="16518" t="5192" r="13658" b="9411"/>
          <a:stretch>
            <a:fillRect/>
          </a:stretch>
        </p:blipFill>
        <p:spPr>
          <a:xfrm>
            <a:off x="10370878" y="3950328"/>
            <a:ext cx="1821122" cy="2124168"/>
          </a:xfrm>
          <a:prstGeom prst="rect">
            <a:avLst/>
          </a:prstGeom>
          <a:noFill/>
          <a:ln>
            <a:noFill/>
          </a:ln>
        </p:spPr>
      </p:pic>
      <p:sp>
        <p:nvSpPr>
          <p:cNvPr id="1048584" name="Google Shape;93;p1"/>
          <p:cNvSpPr txBox="1"/>
          <p:nvPr/>
        </p:nvSpPr>
        <p:spPr>
          <a:xfrm>
            <a:off x="272825" y="3657600"/>
            <a:ext cx="4903800" cy="1602700"/>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US" sz="2400">
                <a:solidFill>
                  <a:srgbClr val="1C1952"/>
                </a:solidFill>
                <a:latin typeface="Tahoma" panose="020B0604030504040204"/>
                <a:ea typeface="Tahoma" panose="020B0604030504040204"/>
                <a:cs typeface="Tahoma" panose="020B0604030504040204"/>
                <a:sym typeface="Tahoma" panose="020B0604030504040204"/>
              </a:rPr>
              <a:t>Anthony G. Llamo</a:t>
            </a:r>
            <a:endParaRPr sz="2400">
              <a:solidFill>
                <a:srgbClr val="1C1952"/>
              </a:solidFill>
              <a:latin typeface="Tahoma" panose="020B0604030504040204"/>
              <a:ea typeface="Tahoma" panose="020B0604030504040204"/>
              <a:cs typeface="Tahoma" panose="020B0604030504040204"/>
              <a:sym typeface="Tahoma" panose="020B0604030504040204"/>
            </a:endParaRPr>
          </a:p>
          <a:p>
            <a:pPr marL="0" marR="0" lvl="0" indent="0" algn="l" rtl="0">
              <a:lnSpc>
                <a:spcPct val="85000"/>
              </a:lnSpc>
              <a:spcBef>
                <a:spcPts val="0"/>
              </a:spcBef>
              <a:spcAft>
                <a:spcPts val="0"/>
              </a:spcAft>
              <a:buNone/>
            </a:pPr>
            <a:r>
              <a:rPr lang="en-US" sz="2400">
                <a:solidFill>
                  <a:srgbClr val="1C1952"/>
                </a:solidFill>
                <a:latin typeface="Tahoma" panose="020B0604030504040204"/>
                <a:ea typeface="Tahoma" panose="020B0604030504040204"/>
                <a:cs typeface="Tahoma" panose="020B0604030504040204"/>
                <a:sym typeface="Tahoma" panose="020B0604030504040204"/>
              </a:rPr>
              <a:t>Jhon Loyd L. Raut-Raut</a:t>
            </a:r>
            <a:endParaRPr sz="2400">
              <a:solidFill>
                <a:srgbClr val="1C1952"/>
              </a:solidFill>
              <a:latin typeface="Tahoma" panose="020B0604030504040204"/>
              <a:ea typeface="Tahoma" panose="020B0604030504040204"/>
              <a:cs typeface="Tahoma" panose="020B0604030504040204"/>
              <a:sym typeface="Tahoma" panose="020B0604030504040204"/>
            </a:endParaRPr>
          </a:p>
          <a:p>
            <a:pPr marL="0" marR="0" lvl="0" indent="0" algn="l" rtl="0">
              <a:lnSpc>
                <a:spcPct val="85000"/>
              </a:lnSpc>
              <a:spcBef>
                <a:spcPts val="0"/>
              </a:spcBef>
              <a:spcAft>
                <a:spcPts val="0"/>
              </a:spcAft>
              <a:buNone/>
            </a:pPr>
            <a:r>
              <a:rPr lang="en-US" sz="2400">
                <a:solidFill>
                  <a:srgbClr val="1C1952"/>
                </a:solidFill>
                <a:latin typeface="Tahoma" panose="020B0604030504040204"/>
                <a:ea typeface="Tahoma" panose="020B0604030504040204"/>
                <a:cs typeface="Tahoma" panose="020B0604030504040204"/>
                <a:sym typeface="Tahoma" panose="020B0604030504040204"/>
              </a:rPr>
              <a:t>Joselito S. Pechares </a:t>
            </a:r>
            <a:endParaRPr sz="2400">
              <a:solidFill>
                <a:srgbClr val="1C1952"/>
              </a:solidFill>
              <a:latin typeface="Tahoma" panose="020B0604030504040204"/>
              <a:ea typeface="Tahoma" panose="020B0604030504040204"/>
              <a:cs typeface="Tahoma" panose="020B0604030504040204"/>
              <a:sym typeface="Tahoma" panose="020B0604030504040204"/>
            </a:endParaRPr>
          </a:p>
          <a:p>
            <a:pPr marL="0" marR="0" lvl="0" indent="0" algn="l" rtl="0">
              <a:lnSpc>
                <a:spcPct val="85000"/>
              </a:lnSpc>
              <a:spcBef>
                <a:spcPts val="0"/>
              </a:spcBef>
              <a:spcAft>
                <a:spcPts val="0"/>
              </a:spcAft>
              <a:buNone/>
            </a:pPr>
            <a:r>
              <a:rPr lang="en-US" sz="2400">
                <a:solidFill>
                  <a:srgbClr val="1C1952"/>
                </a:solidFill>
                <a:latin typeface="Tahoma" panose="020B0604030504040204"/>
                <a:ea typeface="Tahoma" panose="020B0604030504040204"/>
                <a:cs typeface="Tahoma" panose="020B0604030504040204"/>
                <a:sym typeface="Tahoma" panose="020B0604030504040204"/>
              </a:rPr>
              <a:t>Mark Tristan A. Sicalag </a:t>
            </a:r>
            <a:endParaRPr sz="2400">
              <a:solidFill>
                <a:srgbClr val="1C1952"/>
              </a:solidFill>
              <a:latin typeface="Tahoma" panose="020B0604030504040204"/>
              <a:ea typeface="Tahoma" panose="020B0604030504040204"/>
              <a:cs typeface="Tahoma" panose="020B0604030504040204"/>
              <a:sym typeface="Tahoma" panose="020B0604030504040204"/>
            </a:endParaRPr>
          </a:p>
          <a:p>
            <a:pPr marL="0" marR="0" lvl="0" indent="0" algn="l" rtl="0">
              <a:lnSpc>
                <a:spcPct val="85000"/>
              </a:lnSpc>
              <a:spcBef>
                <a:spcPts val="0"/>
              </a:spcBef>
              <a:spcAft>
                <a:spcPts val="0"/>
              </a:spcAft>
              <a:buNone/>
            </a:pPr>
            <a:r>
              <a:rPr lang="en-US" sz="2400">
                <a:solidFill>
                  <a:srgbClr val="1C1952"/>
                </a:solidFill>
                <a:latin typeface="Tahoma" panose="020B0604030504040204"/>
                <a:ea typeface="Tahoma" panose="020B0604030504040204"/>
                <a:cs typeface="Tahoma" panose="020B0604030504040204"/>
                <a:sym typeface="Tahoma" panose="020B0604030504040204"/>
              </a:rPr>
              <a:t>Sebastian Anthony G. Acierto </a:t>
            </a:r>
            <a:endParaRPr sz="2400">
              <a:solidFill>
                <a:srgbClr val="1C1952"/>
              </a:solidFill>
              <a:latin typeface="Tahoma" panose="020B0604030504040204"/>
              <a:ea typeface="Tahoma" panose="020B0604030504040204"/>
              <a:cs typeface="Tahoma" panose="020B0604030504040204"/>
              <a:sym typeface="Tahoma" panose="020B0604030504040204"/>
            </a:endParaRPr>
          </a:p>
        </p:txBody>
      </p:sp>
      <p:sp>
        <p:nvSpPr>
          <p:cNvPr id="1048585" name="Google Shape;94;p1"/>
          <p:cNvSpPr txBox="1"/>
          <p:nvPr/>
        </p:nvSpPr>
        <p:spPr>
          <a:xfrm>
            <a:off x="1414962" y="2445744"/>
            <a:ext cx="5602800" cy="598765"/>
          </a:xfrm>
          <a:prstGeom prst="rect">
            <a:avLst/>
          </a:prstGeom>
          <a:noFill/>
          <a:ln>
            <a:noFill/>
          </a:ln>
        </p:spPr>
        <p:txBody>
          <a:bodyPr spcFirstLastPara="1" wrap="square" lIns="91425" tIns="45700" rIns="91425" bIns="45700" anchor="t" anchorCtr="0">
            <a:spAutoFit/>
          </a:bodyPr>
          <a:p>
            <a:pPr marL="0" marR="0" lvl="0" indent="0" algn="ctr" rtl="0">
              <a:lnSpc>
                <a:spcPct val="85000"/>
              </a:lnSpc>
              <a:spcBef>
                <a:spcPts val="0"/>
              </a:spcBef>
              <a:spcAft>
                <a:spcPts val="0"/>
              </a:spcAft>
              <a:buNone/>
            </a:pPr>
            <a:r>
              <a:rPr lang="en-US" sz="4000" b="0" i="0" u="none" strike="noStrike" cap="none">
                <a:solidFill>
                  <a:srgbClr val="1C1952"/>
                </a:solidFill>
                <a:latin typeface="Impact" panose="020B0806030902050204"/>
                <a:ea typeface="Impact" panose="020B0806030902050204"/>
                <a:cs typeface="Impact" panose="020B0806030902050204"/>
                <a:sym typeface="Impact" panose="020B0806030902050204"/>
              </a:rPr>
              <a:t>J</a:t>
            </a:r>
            <a:r>
              <a:rPr lang="en-US" sz="4000" b="0" i="0" u="none" strike="noStrike" cap="none">
                <a:solidFill>
                  <a:srgbClr val="1C1952"/>
                </a:solidFill>
                <a:latin typeface="Impact" panose="020B0806030902050204"/>
                <a:ea typeface="Impact" panose="020B0806030902050204"/>
                <a:cs typeface="Impact" panose="020B0806030902050204"/>
                <a:sym typeface="Impact" panose="020B0806030902050204"/>
              </a:rPr>
              <a:t>o</a:t>
            </a:r>
            <a:r>
              <a:rPr lang="en-US" sz="4000" b="0" i="0" u="none" strike="noStrike" cap="none">
                <a:solidFill>
                  <a:srgbClr val="1C1952"/>
                </a:solidFill>
                <a:latin typeface="Impact" panose="020B0806030902050204"/>
                <a:ea typeface="Impact" panose="020B0806030902050204"/>
                <a:cs typeface="Impact" panose="020B0806030902050204"/>
                <a:sym typeface="Impact" panose="020B0806030902050204"/>
              </a:rPr>
              <a:t>b</a:t>
            </a:r>
            <a:r>
              <a:rPr lang="en-US" sz="4000" b="0" i="0" u="none" strike="noStrike" cap="none">
                <a:solidFill>
                  <a:srgbClr val="1C1952"/>
                </a:solidFill>
                <a:latin typeface="Impact" panose="020B0806030902050204"/>
                <a:ea typeface="Impact" panose="020B0806030902050204"/>
                <a:cs typeface="Impact" panose="020B0806030902050204"/>
                <a:sym typeface="Impact" panose="020B0806030902050204"/>
              </a:rPr>
              <a:t> </a:t>
            </a:r>
            <a:r>
              <a:rPr lang="en-US" sz="4000" b="0" i="0" u="none" strike="noStrike" cap="none">
                <a:solidFill>
                  <a:srgbClr val="1C1952"/>
                </a:solidFill>
                <a:latin typeface="Impact" panose="020B0806030902050204"/>
                <a:ea typeface="Impact" panose="020B0806030902050204"/>
                <a:cs typeface="Impact" panose="020B0806030902050204"/>
                <a:sym typeface="Impact" panose="020B0806030902050204"/>
              </a:rPr>
              <a:t>Finder </a:t>
            </a:r>
            <a:endParaRPr sz="3200" b="0" i="0" u="none" strike="noStrike" cap="none">
              <a:solidFill>
                <a:srgbClr val="1C1952"/>
              </a:solidFill>
              <a:latin typeface="Impact" panose="020B0806030902050204"/>
              <a:ea typeface="Impact" panose="020B0806030902050204"/>
              <a:cs typeface="Impact" panose="020B0806030902050204"/>
              <a:sym typeface="Impact" panose="020B0806030902050204"/>
            </a:endParaRPr>
          </a:p>
        </p:txBody>
      </p:sp>
      <p:sp>
        <p:nvSpPr>
          <p:cNvPr id="1048586" name="Google Shape;95;p1"/>
          <p:cNvSpPr txBox="1"/>
          <p:nvPr/>
        </p:nvSpPr>
        <p:spPr>
          <a:xfrm>
            <a:off x="0" y="6242447"/>
            <a:ext cx="8777400" cy="264120"/>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endParaRPr sz="1600" b="0" i="0" u="none" strike="noStrike" cap="none">
              <a:solidFill>
                <a:srgbClr val="1C195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Shape 168"/>
        <p:cNvGrpSpPr/>
        <p:nvPr/>
      </p:nvGrpSpPr>
      <p:grpSpPr>
        <a:xfrm>
          <a:off x="0" y="0"/>
          <a:ext cx="0" cy="0"/>
          <a:chOff x="0" y="0"/>
          <a:chExt cx="0" cy="0"/>
        </a:xfrm>
      </p:grpSpPr>
      <p:pic>
        <p:nvPicPr>
          <p:cNvPr id="2097163" name="Google Shape;169;g31cd050b367_0_30"/>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21" name="Google Shape;170;g31cd050b367_0_30"/>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pic>
        <p:nvPicPr>
          <p:cNvPr id="1" name="Picture 0"/>
          <p:cNvPicPr/>
          <p:nvPr/>
        </p:nvPicPr>
        <p:blipFill>
          <a:blip r:embed="rId2"/>
          <a:stretch>
            <a:fillRect/>
          </a:stretch>
        </p:blipFill>
        <p:spPr>
          <a:xfrm>
            <a:off x="649605" y="2103120"/>
            <a:ext cx="5072380" cy="3233420"/>
          </a:xfrm>
          <a:prstGeom prst="rect">
            <a:avLst/>
          </a:prstGeom>
        </p:spPr>
      </p:pic>
      <p:pic>
        <p:nvPicPr>
          <p:cNvPr id="3" name="Picture 2"/>
          <p:cNvPicPr/>
          <p:nvPr/>
        </p:nvPicPr>
        <p:blipFill>
          <a:blip r:embed="rId3"/>
          <a:stretch>
            <a:fillRect/>
          </a:stretch>
        </p:blipFill>
        <p:spPr>
          <a:xfrm>
            <a:off x="6136005" y="2103755"/>
            <a:ext cx="5313045" cy="3233420"/>
          </a:xfrm>
          <a:prstGeom prst="rect">
            <a:avLst/>
          </a:prstGeom>
        </p:spPr>
      </p:pic>
      <p:sp>
        <p:nvSpPr>
          <p:cNvPr id="8" name="Text Box 7"/>
          <p:cNvSpPr txBox="1"/>
          <p:nvPr/>
        </p:nvSpPr>
        <p:spPr>
          <a:xfrm>
            <a:off x="2440305" y="1056005"/>
            <a:ext cx="6939280" cy="521970"/>
          </a:xfrm>
          <a:prstGeom prst="rect">
            <a:avLst/>
          </a:prstGeom>
          <a:noFill/>
        </p:spPr>
        <p:txBody>
          <a:bodyPr wrap="square" rtlCol="0">
            <a:spAutoFit/>
          </a:bodyPr>
          <a:p>
            <a:pPr algn="ctr"/>
            <a:r>
              <a:rPr lang="en-US" altLang="en-GB" sz="2800" b="1">
                <a:latin typeface="Impact" panose="020B0806030902050204" charset="0"/>
                <a:cs typeface="Impact" panose="020B0806030902050204" charset="0"/>
              </a:rPr>
              <a:t>SEEKER DASHBOARD</a:t>
            </a:r>
            <a:endParaRPr lang="en-US" altLang="en-GB" sz="2800" b="1">
              <a:latin typeface="Impact" panose="020B0806030902050204" charset="0"/>
              <a:cs typeface="Impact" panose="020B0806030902050204" charset="0"/>
            </a:endParaRPr>
          </a:p>
        </p:txBody>
      </p:sp>
      <p:sp>
        <p:nvSpPr>
          <p:cNvPr id="9" name="Text Box 8"/>
          <p:cNvSpPr txBox="1"/>
          <p:nvPr/>
        </p:nvSpPr>
        <p:spPr>
          <a:xfrm>
            <a:off x="1845310" y="1671955"/>
            <a:ext cx="2101215" cy="337185"/>
          </a:xfrm>
          <a:prstGeom prst="rect">
            <a:avLst/>
          </a:prstGeom>
          <a:noFill/>
        </p:spPr>
        <p:txBody>
          <a:bodyPr wrap="square" rtlCol="0">
            <a:spAutoFit/>
          </a:bodyPr>
          <a:p>
            <a:pPr algn="ctr"/>
            <a:r>
              <a:rPr lang="en-US" altLang="en-GB" sz="1600" b="1"/>
              <a:t>HOME</a:t>
            </a:r>
            <a:endParaRPr lang="en-US" altLang="en-GB" sz="1600" b="1"/>
          </a:p>
        </p:txBody>
      </p:sp>
      <p:sp>
        <p:nvSpPr>
          <p:cNvPr id="10" name="Text Box 9"/>
          <p:cNvSpPr txBox="1"/>
          <p:nvPr/>
        </p:nvSpPr>
        <p:spPr>
          <a:xfrm>
            <a:off x="7741920" y="1672590"/>
            <a:ext cx="2101215" cy="337185"/>
          </a:xfrm>
          <a:prstGeom prst="rect">
            <a:avLst/>
          </a:prstGeom>
          <a:noFill/>
        </p:spPr>
        <p:txBody>
          <a:bodyPr wrap="square" rtlCol="0">
            <a:spAutoFit/>
          </a:bodyPr>
          <a:p>
            <a:pPr algn="ctr"/>
            <a:r>
              <a:rPr lang="en-US" altLang="en-GB" sz="1600" b="1"/>
              <a:t>INBOX</a:t>
            </a:r>
            <a:endParaRPr lang="en-US" altLang="en-GB" sz="16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Shape 168"/>
        <p:cNvGrpSpPr/>
        <p:nvPr/>
      </p:nvGrpSpPr>
      <p:grpSpPr>
        <a:xfrm>
          <a:off x="0" y="0"/>
          <a:ext cx="0" cy="0"/>
          <a:chOff x="0" y="0"/>
          <a:chExt cx="0" cy="0"/>
        </a:xfrm>
      </p:grpSpPr>
      <p:pic>
        <p:nvPicPr>
          <p:cNvPr id="2097163" name="Google Shape;169;g31cd050b367_0_30"/>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21" name="Google Shape;170;g31cd050b367_0_30"/>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8" name="Text Box 7"/>
          <p:cNvSpPr txBox="1"/>
          <p:nvPr/>
        </p:nvSpPr>
        <p:spPr>
          <a:xfrm>
            <a:off x="2440305" y="1056005"/>
            <a:ext cx="6939280" cy="521970"/>
          </a:xfrm>
          <a:prstGeom prst="rect">
            <a:avLst/>
          </a:prstGeom>
          <a:noFill/>
        </p:spPr>
        <p:txBody>
          <a:bodyPr wrap="square" rtlCol="0">
            <a:spAutoFit/>
          </a:bodyPr>
          <a:p>
            <a:pPr algn="ctr"/>
            <a:r>
              <a:rPr lang="en-US" altLang="en-GB" sz="2800" b="1">
                <a:latin typeface="Impact" panose="020B0806030902050204" charset="0"/>
                <a:cs typeface="Impact" panose="020B0806030902050204" charset="0"/>
              </a:rPr>
              <a:t>SEEKER DASHBOARD</a:t>
            </a:r>
            <a:endParaRPr lang="en-US" altLang="en-GB" sz="2800" b="1">
              <a:latin typeface="Impact" panose="020B0806030902050204" charset="0"/>
              <a:cs typeface="Impact" panose="020B0806030902050204" charset="0"/>
            </a:endParaRPr>
          </a:p>
        </p:txBody>
      </p:sp>
      <p:sp>
        <p:nvSpPr>
          <p:cNvPr id="9" name="Text Box 8"/>
          <p:cNvSpPr txBox="1"/>
          <p:nvPr/>
        </p:nvSpPr>
        <p:spPr>
          <a:xfrm>
            <a:off x="1845310" y="1671955"/>
            <a:ext cx="2101215" cy="337185"/>
          </a:xfrm>
          <a:prstGeom prst="rect">
            <a:avLst/>
          </a:prstGeom>
          <a:noFill/>
        </p:spPr>
        <p:txBody>
          <a:bodyPr wrap="square" rtlCol="0">
            <a:spAutoFit/>
          </a:bodyPr>
          <a:p>
            <a:pPr algn="ctr"/>
            <a:r>
              <a:rPr lang="en-US" altLang="en-GB" sz="1600" b="1"/>
              <a:t>QUERY</a:t>
            </a:r>
            <a:endParaRPr lang="en-US" altLang="en-GB" sz="1600" b="1"/>
          </a:p>
        </p:txBody>
      </p:sp>
      <p:sp>
        <p:nvSpPr>
          <p:cNvPr id="10" name="Text Box 9"/>
          <p:cNvSpPr txBox="1"/>
          <p:nvPr/>
        </p:nvSpPr>
        <p:spPr>
          <a:xfrm>
            <a:off x="7741920" y="1672590"/>
            <a:ext cx="2101215" cy="337185"/>
          </a:xfrm>
          <a:prstGeom prst="rect">
            <a:avLst/>
          </a:prstGeom>
          <a:noFill/>
        </p:spPr>
        <p:txBody>
          <a:bodyPr wrap="square" rtlCol="0">
            <a:spAutoFit/>
          </a:bodyPr>
          <a:p>
            <a:pPr algn="ctr"/>
            <a:r>
              <a:rPr lang="en-US" altLang="en-GB" sz="1600" b="1"/>
              <a:t>PROFILE</a:t>
            </a:r>
            <a:endParaRPr lang="en-US" altLang="en-GB" sz="1600" b="1"/>
          </a:p>
        </p:txBody>
      </p:sp>
      <p:pic>
        <p:nvPicPr>
          <p:cNvPr id="11" name="Picture 10"/>
          <p:cNvPicPr/>
          <p:nvPr/>
        </p:nvPicPr>
        <p:blipFill>
          <a:blip r:embed="rId2"/>
          <a:stretch>
            <a:fillRect/>
          </a:stretch>
        </p:blipFill>
        <p:spPr>
          <a:xfrm>
            <a:off x="815340" y="2103120"/>
            <a:ext cx="5073015" cy="3239135"/>
          </a:xfrm>
          <a:prstGeom prst="rect">
            <a:avLst/>
          </a:prstGeom>
        </p:spPr>
      </p:pic>
      <p:pic>
        <p:nvPicPr>
          <p:cNvPr id="12" name="Picture 11"/>
          <p:cNvPicPr/>
          <p:nvPr/>
        </p:nvPicPr>
        <p:blipFill>
          <a:blip r:embed="rId3"/>
          <a:stretch>
            <a:fillRect/>
          </a:stretch>
        </p:blipFill>
        <p:spPr>
          <a:xfrm>
            <a:off x="6243320" y="2104390"/>
            <a:ext cx="5099050" cy="3228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Shape 168"/>
        <p:cNvGrpSpPr/>
        <p:nvPr/>
      </p:nvGrpSpPr>
      <p:grpSpPr>
        <a:xfrm>
          <a:off x="0" y="0"/>
          <a:ext cx="0" cy="0"/>
          <a:chOff x="0" y="0"/>
          <a:chExt cx="0" cy="0"/>
        </a:xfrm>
      </p:grpSpPr>
      <p:pic>
        <p:nvPicPr>
          <p:cNvPr id="2097163" name="Google Shape;169;g31cd050b367_0_30"/>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21" name="Google Shape;170;g31cd050b367_0_30"/>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8" name="Text Box 7"/>
          <p:cNvSpPr txBox="1"/>
          <p:nvPr/>
        </p:nvSpPr>
        <p:spPr>
          <a:xfrm>
            <a:off x="2440305" y="1056005"/>
            <a:ext cx="6939280" cy="521970"/>
          </a:xfrm>
          <a:prstGeom prst="rect">
            <a:avLst/>
          </a:prstGeom>
          <a:noFill/>
        </p:spPr>
        <p:txBody>
          <a:bodyPr wrap="square" rtlCol="0">
            <a:spAutoFit/>
          </a:bodyPr>
          <a:p>
            <a:pPr algn="ctr"/>
            <a:r>
              <a:rPr lang="en-US" altLang="en-GB" sz="2800" b="1">
                <a:latin typeface="Impact" panose="020B0806030902050204" charset="0"/>
                <a:cs typeface="Impact" panose="020B0806030902050204" charset="0"/>
              </a:rPr>
              <a:t>RECRUITER DASHBOARD</a:t>
            </a:r>
            <a:endParaRPr lang="en-US" altLang="en-GB" sz="2800" b="1">
              <a:latin typeface="Impact" panose="020B0806030902050204" charset="0"/>
              <a:cs typeface="Impact" panose="020B0806030902050204" charset="0"/>
            </a:endParaRPr>
          </a:p>
        </p:txBody>
      </p:sp>
      <p:sp>
        <p:nvSpPr>
          <p:cNvPr id="9" name="Text Box 8"/>
          <p:cNvSpPr txBox="1"/>
          <p:nvPr/>
        </p:nvSpPr>
        <p:spPr>
          <a:xfrm>
            <a:off x="1845310" y="1671955"/>
            <a:ext cx="2101215" cy="337185"/>
          </a:xfrm>
          <a:prstGeom prst="rect">
            <a:avLst/>
          </a:prstGeom>
          <a:noFill/>
        </p:spPr>
        <p:txBody>
          <a:bodyPr wrap="square" rtlCol="0">
            <a:spAutoFit/>
          </a:bodyPr>
          <a:p>
            <a:pPr algn="ctr"/>
            <a:r>
              <a:rPr lang="en-US" altLang="en-GB" sz="1600" b="1"/>
              <a:t>HOME</a:t>
            </a:r>
            <a:endParaRPr lang="en-US" altLang="en-GB" sz="1600" b="1"/>
          </a:p>
        </p:txBody>
      </p:sp>
      <p:sp>
        <p:nvSpPr>
          <p:cNvPr id="10" name="Text Box 9"/>
          <p:cNvSpPr txBox="1"/>
          <p:nvPr/>
        </p:nvSpPr>
        <p:spPr>
          <a:xfrm>
            <a:off x="7741920" y="1672590"/>
            <a:ext cx="2101215" cy="337185"/>
          </a:xfrm>
          <a:prstGeom prst="rect">
            <a:avLst/>
          </a:prstGeom>
          <a:noFill/>
        </p:spPr>
        <p:txBody>
          <a:bodyPr wrap="square" rtlCol="0">
            <a:spAutoFit/>
          </a:bodyPr>
          <a:p>
            <a:pPr algn="ctr"/>
            <a:r>
              <a:rPr lang="en-US" altLang="en-GB" sz="1600" b="1"/>
              <a:t>CREATE POST</a:t>
            </a:r>
            <a:endParaRPr lang="en-US" altLang="en-GB" sz="1600" b="1"/>
          </a:p>
        </p:txBody>
      </p:sp>
      <p:pic>
        <p:nvPicPr>
          <p:cNvPr id="17" name="Picture 17" descr="recruiter_homes"/>
          <p:cNvPicPr>
            <a:picLocks noChangeAspect="1"/>
          </p:cNvPicPr>
          <p:nvPr/>
        </p:nvPicPr>
        <p:blipFill>
          <a:blip r:embed="rId2"/>
          <a:stretch>
            <a:fillRect/>
          </a:stretch>
        </p:blipFill>
        <p:spPr>
          <a:xfrm>
            <a:off x="882015" y="2103120"/>
            <a:ext cx="4938395" cy="3227070"/>
          </a:xfrm>
          <a:prstGeom prst="rect">
            <a:avLst/>
          </a:prstGeom>
          <a:ln>
            <a:solidFill>
              <a:schemeClr val="tx1"/>
            </a:solidFill>
          </a:ln>
        </p:spPr>
      </p:pic>
      <p:pic>
        <p:nvPicPr>
          <p:cNvPr id="18" name="Picture 18" descr="Create_post"/>
          <p:cNvPicPr>
            <a:picLocks noChangeAspect="1"/>
          </p:cNvPicPr>
          <p:nvPr/>
        </p:nvPicPr>
        <p:blipFill>
          <a:blip r:embed="rId3"/>
          <a:stretch>
            <a:fillRect/>
          </a:stretch>
        </p:blipFill>
        <p:spPr>
          <a:xfrm>
            <a:off x="6196965" y="2104390"/>
            <a:ext cx="5048250" cy="3227705"/>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Shape 168"/>
        <p:cNvGrpSpPr/>
        <p:nvPr/>
      </p:nvGrpSpPr>
      <p:grpSpPr>
        <a:xfrm>
          <a:off x="0" y="0"/>
          <a:ext cx="0" cy="0"/>
          <a:chOff x="0" y="0"/>
          <a:chExt cx="0" cy="0"/>
        </a:xfrm>
      </p:grpSpPr>
      <p:pic>
        <p:nvPicPr>
          <p:cNvPr id="2097163" name="Google Shape;169;g31cd050b367_0_30"/>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21" name="Google Shape;170;g31cd050b367_0_30"/>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8" name="Text Box 7"/>
          <p:cNvSpPr txBox="1"/>
          <p:nvPr/>
        </p:nvSpPr>
        <p:spPr>
          <a:xfrm>
            <a:off x="2440305" y="1056005"/>
            <a:ext cx="6939280" cy="521970"/>
          </a:xfrm>
          <a:prstGeom prst="rect">
            <a:avLst/>
          </a:prstGeom>
          <a:noFill/>
        </p:spPr>
        <p:txBody>
          <a:bodyPr wrap="square" rtlCol="0">
            <a:spAutoFit/>
          </a:bodyPr>
          <a:p>
            <a:pPr algn="ctr"/>
            <a:r>
              <a:rPr lang="en-US" altLang="en-GB" sz="2800" b="1">
                <a:latin typeface="Impact" panose="020B0806030902050204" charset="0"/>
                <a:cs typeface="Impact" panose="020B0806030902050204" charset="0"/>
              </a:rPr>
              <a:t>RECRUITER DASHBOARD</a:t>
            </a:r>
            <a:endParaRPr lang="en-US" altLang="en-GB" sz="2800" b="1">
              <a:latin typeface="Impact" panose="020B0806030902050204" charset="0"/>
              <a:cs typeface="Impact" panose="020B0806030902050204" charset="0"/>
            </a:endParaRPr>
          </a:p>
        </p:txBody>
      </p:sp>
      <p:sp>
        <p:nvSpPr>
          <p:cNvPr id="9" name="Text Box 8"/>
          <p:cNvSpPr txBox="1"/>
          <p:nvPr/>
        </p:nvSpPr>
        <p:spPr>
          <a:xfrm>
            <a:off x="1962150" y="1671955"/>
            <a:ext cx="2101215" cy="337185"/>
          </a:xfrm>
          <a:prstGeom prst="rect">
            <a:avLst/>
          </a:prstGeom>
          <a:noFill/>
        </p:spPr>
        <p:txBody>
          <a:bodyPr wrap="square" rtlCol="0">
            <a:spAutoFit/>
          </a:bodyPr>
          <a:p>
            <a:pPr algn="ctr"/>
            <a:r>
              <a:rPr lang="en-US" altLang="en-GB" sz="1600" b="1"/>
              <a:t>INBOX</a:t>
            </a:r>
            <a:endParaRPr lang="en-US" altLang="en-GB" sz="1600" b="1"/>
          </a:p>
        </p:txBody>
      </p:sp>
      <p:sp>
        <p:nvSpPr>
          <p:cNvPr id="10" name="Text Box 9"/>
          <p:cNvSpPr txBox="1"/>
          <p:nvPr/>
        </p:nvSpPr>
        <p:spPr>
          <a:xfrm>
            <a:off x="7741920" y="1672590"/>
            <a:ext cx="2101215" cy="337185"/>
          </a:xfrm>
          <a:prstGeom prst="rect">
            <a:avLst/>
          </a:prstGeom>
          <a:noFill/>
        </p:spPr>
        <p:txBody>
          <a:bodyPr wrap="square" rtlCol="0">
            <a:spAutoFit/>
          </a:bodyPr>
          <a:p>
            <a:pPr algn="ctr"/>
            <a:r>
              <a:rPr lang="en-US" altLang="en-GB" sz="1600" b="1"/>
              <a:t>QUERY</a:t>
            </a:r>
            <a:endParaRPr lang="en-US" altLang="en-GB" sz="1600" b="1"/>
          </a:p>
        </p:txBody>
      </p:sp>
      <p:pic>
        <p:nvPicPr>
          <p:cNvPr id="19" name="Picture 19" descr="1.2"/>
          <p:cNvPicPr>
            <a:picLocks noChangeAspect="1"/>
          </p:cNvPicPr>
          <p:nvPr/>
        </p:nvPicPr>
        <p:blipFill>
          <a:blip r:embed="rId2"/>
          <a:stretch>
            <a:fillRect/>
          </a:stretch>
        </p:blipFill>
        <p:spPr>
          <a:xfrm>
            <a:off x="787400" y="2103120"/>
            <a:ext cx="4876165" cy="3229610"/>
          </a:xfrm>
          <a:prstGeom prst="rect">
            <a:avLst/>
          </a:prstGeom>
          <a:ln>
            <a:solidFill>
              <a:schemeClr val="tx1"/>
            </a:solidFill>
          </a:ln>
        </p:spPr>
      </p:pic>
      <p:pic>
        <p:nvPicPr>
          <p:cNvPr id="20" name="Picture 20" descr="recruiter_query"/>
          <p:cNvPicPr>
            <a:picLocks noChangeAspect="1"/>
          </p:cNvPicPr>
          <p:nvPr/>
        </p:nvPicPr>
        <p:blipFill>
          <a:blip r:embed="rId3"/>
          <a:stretch>
            <a:fillRect/>
          </a:stretch>
        </p:blipFill>
        <p:spPr>
          <a:xfrm>
            <a:off x="6384925" y="2104390"/>
            <a:ext cx="4858385" cy="3225800"/>
          </a:xfrm>
          <a:prstGeom prst="rect">
            <a:avLst/>
          </a:prstGeom>
          <a:ln>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Shape 168"/>
        <p:cNvGrpSpPr/>
        <p:nvPr/>
      </p:nvGrpSpPr>
      <p:grpSpPr>
        <a:xfrm>
          <a:off x="0" y="0"/>
          <a:ext cx="0" cy="0"/>
          <a:chOff x="0" y="0"/>
          <a:chExt cx="0" cy="0"/>
        </a:xfrm>
      </p:grpSpPr>
      <p:pic>
        <p:nvPicPr>
          <p:cNvPr id="2097163" name="Google Shape;169;g31cd050b367_0_30"/>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21" name="Google Shape;170;g31cd050b367_0_30"/>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8" name="Text Box 7"/>
          <p:cNvSpPr txBox="1"/>
          <p:nvPr/>
        </p:nvSpPr>
        <p:spPr>
          <a:xfrm>
            <a:off x="2440305" y="1056005"/>
            <a:ext cx="6939280" cy="521970"/>
          </a:xfrm>
          <a:prstGeom prst="rect">
            <a:avLst/>
          </a:prstGeom>
          <a:noFill/>
        </p:spPr>
        <p:txBody>
          <a:bodyPr wrap="square" rtlCol="0">
            <a:spAutoFit/>
          </a:bodyPr>
          <a:p>
            <a:pPr algn="ctr"/>
            <a:r>
              <a:rPr lang="en-US" altLang="en-GB" sz="2800" b="1">
                <a:latin typeface="Impact" panose="020B0806030902050204" charset="0"/>
                <a:cs typeface="Impact" panose="020B0806030902050204" charset="0"/>
              </a:rPr>
              <a:t>RECRUITER DASHBOARD</a:t>
            </a:r>
            <a:endParaRPr lang="en-US" altLang="en-GB" sz="2800" b="1">
              <a:latin typeface="Impact" panose="020B0806030902050204" charset="0"/>
              <a:cs typeface="Impact" panose="020B0806030902050204" charset="0"/>
            </a:endParaRPr>
          </a:p>
        </p:txBody>
      </p:sp>
      <p:sp>
        <p:nvSpPr>
          <p:cNvPr id="9" name="Text Box 8"/>
          <p:cNvSpPr txBox="1"/>
          <p:nvPr/>
        </p:nvSpPr>
        <p:spPr>
          <a:xfrm>
            <a:off x="4859020" y="1788795"/>
            <a:ext cx="2101215" cy="337185"/>
          </a:xfrm>
          <a:prstGeom prst="rect">
            <a:avLst/>
          </a:prstGeom>
          <a:noFill/>
        </p:spPr>
        <p:txBody>
          <a:bodyPr wrap="square" rtlCol="0">
            <a:spAutoFit/>
          </a:bodyPr>
          <a:p>
            <a:pPr algn="ctr"/>
            <a:r>
              <a:rPr lang="en-US" altLang="en-GB" sz="1600" b="1"/>
              <a:t>PROFILE</a:t>
            </a:r>
            <a:endParaRPr lang="en-US" altLang="en-GB" sz="1600" b="1"/>
          </a:p>
        </p:txBody>
      </p:sp>
      <p:pic>
        <p:nvPicPr>
          <p:cNvPr id="21" name="Picture 21" descr="recruiter_profile"/>
          <p:cNvPicPr>
            <a:picLocks noChangeAspect="1"/>
          </p:cNvPicPr>
          <p:nvPr/>
        </p:nvPicPr>
        <p:blipFill>
          <a:blip r:embed="rId2"/>
          <a:stretch>
            <a:fillRect/>
          </a:stretch>
        </p:blipFill>
        <p:spPr>
          <a:xfrm>
            <a:off x="3348355" y="2219960"/>
            <a:ext cx="5123180" cy="3222625"/>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Shape 168"/>
        <p:cNvGrpSpPr/>
        <p:nvPr/>
      </p:nvGrpSpPr>
      <p:grpSpPr>
        <a:xfrm>
          <a:off x="0" y="0"/>
          <a:ext cx="0" cy="0"/>
          <a:chOff x="0" y="0"/>
          <a:chExt cx="0" cy="0"/>
        </a:xfrm>
      </p:grpSpPr>
      <p:pic>
        <p:nvPicPr>
          <p:cNvPr id="2097163" name="Google Shape;169;g31cd050b367_0_30"/>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21" name="Google Shape;170;g31cd050b367_0_30"/>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8" name="Text Box 7"/>
          <p:cNvSpPr txBox="1"/>
          <p:nvPr/>
        </p:nvSpPr>
        <p:spPr>
          <a:xfrm>
            <a:off x="2440305" y="1056005"/>
            <a:ext cx="6939280" cy="521970"/>
          </a:xfrm>
          <a:prstGeom prst="rect">
            <a:avLst/>
          </a:prstGeom>
          <a:noFill/>
        </p:spPr>
        <p:txBody>
          <a:bodyPr wrap="square" rtlCol="0">
            <a:spAutoFit/>
          </a:bodyPr>
          <a:p>
            <a:pPr algn="ctr"/>
            <a:r>
              <a:rPr lang="en-US" altLang="en-GB" sz="2800" b="1">
                <a:latin typeface="Impact" panose="020B0806030902050204" charset="0"/>
                <a:cs typeface="Impact" panose="020B0806030902050204" charset="0"/>
              </a:rPr>
              <a:t>ADMIN DASHBOARD</a:t>
            </a:r>
            <a:endParaRPr lang="en-US" altLang="en-GB" sz="2800" b="1">
              <a:latin typeface="Impact" panose="020B0806030902050204" charset="0"/>
              <a:cs typeface="Impact" panose="020B0806030902050204" charset="0"/>
            </a:endParaRPr>
          </a:p>
        </p:txBody>
      </p:sp>
      <p:sp>
        <p:nvSpPr>
          <p:cNvPr id="9" name="Text Box 8"/>
          <p:cNvSpPr txBox="1"/>
          <p:nvPr/>
        </p:nvSpPr>
        <p:spPr>
          <a:xfrm>
            <a:off x="1962150" y="1671955"/>
            <a:ext cx="2101215" cy="337185"/>
          </a:xfrm>
          <a:prstGeom prst="rect">
            <a:avLst/>
          </a:prstGeom>
          <a:noFill/>
        </p:spPr>
        <p:txBody>
          <a:bodyPr wrap="square" rtlCol="0">
            <a:spAutoFit/>
          </a:bodyPr>
          <a:p>
            <a:pPr algn="ctr"/>
            <a:r>
              <a:rPr lang="en-US" altLang="en-GB" sz="1600" b="1"/>
              <a:t>HOME</a:t>
            </a:r>
            <a:endParaRPr lang="en-US" altLang="en-GB" sz="1600" b="1"/>
          </a:p>
        </p:txBody>
      </p:sp>
      <p:sp>
        <p:nvSpPr>
          <p:cNvPr id="10" name="Text Box 9"/>
          <p:cNvSpPr txBox="1"/>
          <p:nvPr/>
        </p:nvSpPr>
        <p:spPr>
          <a:xfrm>
            <a:off x="7741920" y="1672590"/>
            <a:ext cx="2101215" cy="337185"/>
          </a:xfrm>
          <a:prstGeom prst="rect">
            <a:avLst/>
          </a:prstGeom>
          <a:noFill/>
        </p:spPr>
        <p:txBody>
          <a:bodyPr wrap="square" rtlCol="0">
            <a:spAutoFit/>
          </a:bodyPr>
          <a:p>
            <a:pPr algn="ctr"/>
            <a:r>
              <a:rPr lang="en-US" altLang="en-GB" sz="1600" b="1"/>
              <a:t>PROFILE</a:t>
            </a:r>
            <a:endParaRPr lang="en-US" altLang="en-GB" sz="1600" b="1"/>
          </a:p>
        </p:txBody>
      </p:sp>
      <p:pic>
        <p:nvPicPr>
          <p:cNvPr id="22" name="Picture 22" descr="admin"/>
          <p:cNvPicPr>
            <a:picLocks noChangeAspect="1"/>
          </p:cNvPicPr>
          <p:nvPr/>
        </p:nvPicPr>
        <p:blipFill>
          <a:blip r:embed="rId2"/>
          <a:srcRect b="4098"/>
          <a:stretch>
            <a:fillRect/>
          </a:stretch>
        </p:blipFill>
        <p:spPr>
          <a:xfrm>
            <a:off x="879475" y="2103120"/>
            <a:ext cx="4924425" cy="3218815"/>
          </a:xfrm>
          <a:prstGeom prst="rect">
            <a:avLst/>
          </a:prstGeom>
          <a:ln>
            <a:solidFill>
              <a:schemeClr val="tx1"/>
            </a:solidFill>
          </a:ln>
        </p:spPr>
      </p:pic>
      <p:pic>
        <p:nvPicPr>
          <p:cNvPr id="23" name="Picture 23" descr="2.2"/>
          <p:cNvPicPr>
            <a:picLocks noChangeAspect="1"/>
          </p:cNvPicPr>
          <p:nvPr/>
        </p:nvPicPr>
        <p:blipFill>
          <a:blip r:embed="rId3"/>
          <a:srcRect b="5595"/>
          <a:stretch>
            <a:fillRect/>
          </a:stretch>
        </p:blipFill>
        <p:spPr>
          <a:xfrm>
            <a:off x="6268085" y="2104390"/>
            <a:ext cx="4871720" cy="3212465"/>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pic>
        <p:nvPicPr>
          <p:cNvPr id="2097164" name="Google Shape;178;p8"/>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25" name="Google Shape;179;p8"/>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CONCLUSION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048692" name="Text Box 1048691"/>
          <p:cNvSpPr txBox="1"/>
          <p:nvPr/>
        </p:nvSpPr>
        <p:spPr>
          <a:xfrm>
            <a:off x="318984" y="775312"/>
            <a:ext cx="11554033" cy="5539741"/>
          </a:xfrm>
          <a:prstGeom prst="rect">
            <a:avLst/>
          </a:prstGeom>
        </p:spPr>
        <p:txBody>
          <a:bodyPr wrap="square" rtlCol="0">
            <a:spAutoFit/>
          </a:bodyPr>
          <a:p>
            <a:endParaRPr lang="en-US" sz="2800">
              <a:solidFill>
                <a:srgbClr val="000000"/>
              </a:solidFill>
            </a:endParaRPr>
          </a:p>
          <a:p>
            <a:r>
              <a:rPr lang="en-US" sz="2800">
                <a:solidFill>
                  <a:srgbClr val="000000"/>
                </a:solidFill>
              </a:rPr>
              <a:t>The Job Finder App addresses the issue of scattered job listings in Claveria by providing a user-friendly platform that simplifies the job search for applicants and helps employers connect with qualified candidates.</a:t>
            </a:r>
            <a:endParaRPr lang="en-US" sz="2800">
              <a:solidFill>
                <a:srgbClr val="000000"/>
              </a:solidFill>
            </a:endParaRPr>
          </a:p>
          <a:p>
            <a:r>
              <a:rPr lang="en-US" sz="2800">
                <a:solidFill>
                  <a:srgbClr val="000000"/>
                </a:solidFill>
              </a:rPr>
              <a:t> </a:t>
            </a:r>
            <a:endParaRPr lang="en-US" sz="2800">
              <a:solidFill>
                <a:srgbClr val="000000"/>
              </a:solidFill>
            </a:endParaRPr>
          </a:p>
          <a:p>
            <a:r>
              <a:rPr lang="en-US" sz="2800">
                <a:solidFill>
                  <a:srgbClr val="000000"/>
                </a:solidFill>
              </a:rPr>
              <a:t>This study aims to enhance the job search experience, improve user engagement, and support local job opportunities. By focusing on Claveria, it provides valuable insights into the app's effectiveness in meeting community needs.</a:t>
            </a:r>
            <a:endParaRPr lang="en-US" sz="2800">
              <a:solidFill>
                <a:srgbClr val="000000"/>
              </a:solidFill>
            </a:endParaRPr>
          </a:p>
          <a:p>
            <a:r>
              <a:rPr lang="en-US" sz="2800">
                <a:solidFill>
                  <a:srgbClr val="000000"/>
                </a:solidFill>
              </a:rPr>
              <a:t> </a:t>
            </a:r>
            <a:endParaRPr lang="en-US" sz="2800">
              <a:solidFill>
                <a:srgbClr val="000000"/>
              </a:solidFill>
            </a:endParaRPr>
          </a:p>
          <a:p>
            <a:r>
              <a:rPr lang="en-US" sz="2800">
                <a:solidFill>
                  <a:srgbClr val="000000"/>
                </a:solidFill>
              </a:rPr>
              <a:t>The findings will highlight the app's potential success while identifying areas for improvement. Overall, the Job Finder App is expected to reduce unemployment and promote local economic growth by creating a more efficient job-matching process for both job seekers and employers.</a:t>
            </a:r>
            <a:endParaRPr lang="en-US" sz="2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Shape 192"/>
        <p:cNvGrpSpPr/>
        <p:nvPr/>
      </p:nvGrpSpPr>
      <p:grpSpPr>
        <a:xfrm>
          <a:off x="0" y="0"/>
          <a:ext cx="0" cy="0"/>
          <a:chOff x="0" y="0"/>
          <a:chExt cx="0" cy="0"/>
        </a:xfrm>
      </p:grpSpPr>
      <p:pic>
        <p:nvPicPr>
          <p:cNvPr id="2097165" name="Google Shape;193;p10" descr="A logo with blue dots and yellow text&#10;&#10;Description automatically generated"/>
          <p:cNvPicPr preferRelativeResize="0"/>
          <p:nvPr/>
        </p:nvPicPr>
        <p:blipFill rotWithShape="1">
          <a:blip r:embed="rId1"/>
          <a:srcRect l="16518" t="5192" r="13658" b="20844"/>
          <a:stretch>
            <a:fillRect/>
          </a:stretch>
        </p:blipFill>
        <p:spPr>
          <a:xfrm>
            <a:off x="4358698" y="1458588"/>
            <a:ext cx="3207962" cy="35706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Shape 100"/>
        <p:cNvGrpSpPr/>
        <p:nvPr/>
      </p:nvGrpSpPr>
      <p:grpSpPr>
        <a:xfrm>
          <a:off x="0" y="0"/>
          <a:ext cx="0" cy="0"/>
          <a:chOff x="0" y="0"/>
          <a:chExt cx="0" cy="0"/>
        </a:xfrm>
      </p:grpSpPr>
      <p:pic>
        <p:nvPicPr>
          <p:cNvPr id="2097155" name="Google Shape;101;p2"/>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590" name="Google Shape;102;p2"/>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INTRODUCTION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048591" name="Google Shape;103;p2"/>
          <p:cNvSpPr txBox="1"/>
          <p:nvPr/>
        </p:nvSpPr>
        <p:spPr>
          <a:xfrm>
            <a:off x="1002665" y="1096010"/>
            <a:ext cx="10186035" cy="4956810"/>
          </a:xfrm>
          <a:prstGeom prst="rect">
            <a:avLst/>
          </a:prstGeom>
          <a:noFill/>
          <a:ln>
            <a:noFill/>
          </a:ln>
        </p:spPr>
        <p:txBody>
          <a:bodyPr spcFirstLastPara="1" wrap="square" lIns="91425" tIns="45700" rIns="91425" bIns="45700" anchor="t" anchorCtr="0">
            <a:noAutofit/>
          </a:bodyPr>
          <a:p>
            <a:pPr marL="0" lvl="0" indent="457200" algn="just" rtl="0">
              <a:lnSpc>
                <a:spcPct val="150000"/>
              </a:lnSpc>
              <a:spcBef>
                <a:spcPts val="0"/>
              </a:spcBef>
              <a:spcAft>
                <a:spcPts val="0"/>
              </a:spcAft>
              <a:buNone/>
            </a:pPr>
            <a:r>
              <a:rPr lang="en-US" sz="2800">
                <a:solidFill>
                  <a:schemeClr val="dk1"/>
                </a:solidFill>
                <a:latin typeface="Tahoma" panose="020B0604030504040204"/>
                <a:ea typeface="Tahoma" panose="020B0604030504040204"/>
                <a:cs typeface="Tahoma" panose="020B0604030504040204"/>
                <a:sym typeface="Tahoma" panose="020B0604030504040204"/>
              </a:rPr>
              <a:t>The Job Finder App tackles the problem of fragmented job listings online by offering a unified platform that consolidates job postings into a single, user-friendly interface.  This streamlines the job search for applicants, improves recruitment </a:t>
            </a:r>
            <a:r>
              <a:rPr lang="en-US" sz="2800">
                <a:solidFill>
                  <a:schemeClr val="dk1"/>
                </a:solidFill>
                <a:latin typeface="Tahoma" panose="020B0604030504040204"/>
                <a:ea typeface="Tahoma" panose="020B0604030504040204"/>
                <a:cs typeface="Tahoma" panose="020B0604030504040204"/>
                <a:sym typeface="Tahoma" panose="020B0604030504040204"/>
              </a:rPr>
              <a:t>e</a:t>
            </a:r>
            <a:r>
              <a:rPr lang="en-US" sz="2800">
                <a:solidFill>
                  <a:schemeClr val="dk1"/>
                </a:solidFill>
                <a:latin typeface="Tahoma" panose="020B0604030504040204"/>
                <a:ea typeface="Tahoma" panose="020B0604030504040204"/>
                <a:cs typeface="Tahoma" panose="020B0604030504040204"/>
                <a:sym typeface="Tahoma" panose="020B0604030504040204"/>
              </a:rPr>
              <a:t>f</a:t>
            </a:r>
            <a:r>
              <a:rPr lang="en-US" sz="2800">
                <a:solidFill>
                  <a:schemeClr val="dk1"/>
                </a:solidFill>
                <a:latin typeface="Tahoma" panose="020B0604030504040204"/>
                <a:ea typeface="Tahoma" panose="020B0604030504040204"/>
                <a:cs typeface="Tahoma" panose="020B0604030504040204"/>
                <a:sym typeface="Tahoma" panose="020B0604030504040204"/>
              </a:rPr>
              <a:t>f</a:t>
            </a:r>
            <a:r>
              <a:rPr lang="en-US" sz="2800">
                <a:solidFill>
                  <a:schemeClr val="dk1"/>
                </a:solidFill>
                <a:latin typeface="Tahoma" panose="020B0604030504040204"/>
                <a:ea typeface="Tahoma" panose="020B0604030504040204"/>
                <a:cs typeface="Tahoma" panose="020B0604030504040204"/>
                <a:sym typeface="Tahoma" panose="020B0604030504040204"/>
              </a:rPr>
              <a:t>i</a:t>
            </a:r>
            <a:r>
              <a:rPr lang="en-US" sz="2800">
                <a:solidFill>
                  <a:schemeClr val="dk1"/>
                </a:solidFill>
                <a:latin typeface="Tahoma" panose="020B0604030504040204"/>
                <a:ea typeface="Tahoma" panose="020B0604030504040204"/>
                <a:cs typeface="Tahoma" panose="020B0604030504040204"/>
                <a:sym typeface="Tahoma" panose="020B0604030504040204"/>
              </a:rPr>
              <a:t>c</a:t>
            </a:r>
            <a:r>
              <a:rPr lang="en-US" sz="2800">
                <a:solidFill>
                  <a:schemeClr val="dk1"/>
                </a:solidFill>
                <a:latin typeface="Tahoma" panose="020B0604030504040204"/>
                <a:ea typeface="Tahoma" panose="020B0604030504040204"/>
                <a:cs typeface="Tahoma" panose="020B0604030504040204"/>
                <a:sym typeface="Tahoma" panose="020B0604030504040204"/>
              </a:rPr>
              <a:t>ency </a:t>
            </a:r>
            <a:r>
              <a:rPr lang="en-US" sz="2800">
                <a:solidFill>
                  <a:schemeClr val="dk1"/>
                </a:solidFill>
                <a:latin typeface="Tahoma" panose="020B0604030504040204"/>
                <a:ea typeface="Tahoma" panose="020B0604030504040204"/>
                <a:cs typeface="Tahoma" panose="020B0604030504040204"/>
                <a:sym typeface="Tahoma" panose="020B0604030504040204"/>
              </a:rPr>
              <a:t> for employers, and supports local job opportunities, ultimately enhancing the overall job market experience and reducing the wasted time and frustration currently faced by both job seekers and employers.</a:t>
            </a:r>
            <a:endParaRPr sz="2000">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Shape 108"/>
        <p:cNvGrpSpPr/>
        <p:nvPr/>
      </p:nvGrpSpPr>
      <p:grpSpPr>
        <a:xfrm>
          <a:off x="0" y="0"/>
          <a:ext cx="0" cy="0"/>
          <a:chOff x="0" y="0"/>
          <a:chExt cx="0" cy="0"/>
        </a:xfrm>
      </p:grpSpPr>
      <p:pic>
        <p:nvPicPr>
          <p:cNvPr id="2097156" name="Google Shape;109;p3"/>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595" name="Google Shape;110;p3"/>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Objectives</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048596" name="Google Shape;111;p3"/>
          <p:cNvSpPr txBox="1"/>
          <p:nvPr/>
        </p:nvSpPr>
        <p:spPr>
          <a:xfrm>
            <a:off x="836951" y="1637355"/>
            <a:ext cx="10003975" cy="4892000"/>
          </a:xfrm>
          <a:prstGeom prst="rect">
            <a:avLst/>
          </a:prstGeom>
          <a:noFill/>
          <a:ln>
            <a:noFill/>
          </a:ln>
        </p:spPr>
        <p:txBody>
          <a:bodyPr spcFirstLastPara="1" wrap="square" lIns="91425" tIns="45700" rIns="91425" bIns="45700" anchor="t" anchorCtr="0">
            <a:spAutoFit/>
          </a:bodyPr>
          <a:p>
            <a:pPr marL="457200" marR="0" lvl="0" indent="-381000" algn="l" rtl="0">
              <a:lnSpc>
                <a:spcPct val="150000"/>
              </a:lnSpc>
              <a:spcBef>
                <a:spcPts val="0"/>
              </a:spcBef>
              <a:spcAft>
                <a:spcPts val="0"/>
              </a:spcAft>
              <a:buClr>
                <a:srgbClr val="1C1952"/>
              </a:buClr>
              <a:buSzPts val="2400"/>
              <a:buFont typeface="Tahoma" panose="020B0604030504040204"/>
              <a:buChar char="•"/>
            </a:pPr>
            <a:r>
              <a:rPr lang="en-US" sz="2400">
                <a:solidFill>
                  <a:srgbClr val="1C1952"/>
                </a:solidFill>
                <a:latin typeface="Tahoma" panose="020B0604030504040204"/>
                <a:ea typeface="Tahoma" panose="020B0604030504040204"/>
                <a:cs typeface="Tahoma" panose="020B0604030504040204"/>
                <a:sym typeface="Tahoma" panose="020B0604030504040204"/>
              </a:rPr>
              <a:t>To Make it easier and more efficient for job seekers to find suitable job listings without having to navigate multiple websites.</a:t>
            </a:r>
            <a:endParaRPr sz="2400">
              <a:solidFill>
                <a:srgbClr val="1C1952"/>
              </a:solidFill>
              <a:latin typeface="Tahoma" panose="020B0604030504040204"/>
              <a:ea typeface="Tahoma" panose="020B0604030504040204"/>
              <a:cs typeface="Tahoma" panose="020B0604030504040204"/>
              <a:sym typeface="Tahoma" panose="020B0604030504040204"/>
            </a:endParaRPr>
          </a:p>
          <a:p>
            <a:pPr marL="457200" marR="0" lvl="0" indent="-381000" algn="l" rtl="0">
              <a:lnSpc>
                <a:spcPct val="150000"/>
              </a:lnSpc>
              <a:spcBef>
                <a:spcPts val="0"/>
              </a:spcBef>
              <a:spcAft>
                <a:spcPts val="0"/>
              </a:spcAft>
              <a:buClr>
                <a:srgbClr val="1C1952"/>
              </a:buClr>
              <a:buSzPts val="2400"/>
              <a:buFont typeface="Tahoma" panose="020B0604030504040204"/>
              <a:buChar char="•"/>
            </a:pPr>
            <a:r>
              <a:rPr lang="en-US" sz="2400">
                <a:solidFill>
                  <a:srgbClr val="1C1952"/>
                </a:solidFill>
                <a:latin typeface="Tahoma" panose="020B0604030504040204"/>
                <a:ea typeface="Tahoma" panose="020B0604030504040204"/>
                <a:cs typeface="Tahoma" panose="020B0604030504040204"/>
                <a:sym typeface="Tahoma" panose="020B0604030504040204"/>
              </a:rPr>
              <a:t>To Provide employers with a more effective way to reach qualified candidates, reducing the time and effort spent on recruitment.</a:t>
            </a:r>
            <a:endParaRPr sz="2400">
              <a:solidFill>
                <a:srgbClr val="1C1952"/>
              </a:solidFill>
              <a:latin typeface="Tahoma" panose="020B0604030504040204"/>
              <a:ea typeface="Tahoma" panose="020B0604030504040204"/>
              <a:cs typeface="Tahoma" panose="020B0604030504040204"/>
              <a:sym typeface="Tahoma" panose="020B0604030504040204"/>
            </a:endParaRPr>
          </a:p>
          <a:p>
            <a:pPr marL="457200" marR="0" lvl="0" indent="-381000" algn="l" rtl="0">
              <a:lnSpc>
                <a:spcPct val="150000"/>
              </a:lnSpc>
              <a:spcBef>
                <a:spcPts val="0"/>
              </a:spcBef>
              <a:spcAft>
                <a:spcPts val="0"/>
              </a:spcAft>
              <a:buClr>
                <a:srgbClr val="1C1952"/>
              </a:buClr>
              <a:buSzPts val="2400"/>
              <a:buFont typeface="Tahoma" panose="020B0604030504040204"/>
              <a:buChar char="•"/>
            </a:pPr>
            <a:r>
              <a:rPr lang="en-US" sz="2400">
                <a:solidFill>
                  <a:srgbClr val="1C1952"/>
                </a:solidFill>
                <a:latin typeface="Tahoma" panose="020B0604030504040204"/>
                <a:ea typeface="Tahoma" panose="020B0604030504040204"/>
                <a:cs typeface="Tahoma" panose="020B0604030504040204"/>
                <a:sym typeface="Tahoma" panose="020B0604030504040204"/>
              </a:rPr>
              <a:t>To Focus on local job openings to promote community growth and help reduce unemployment.</a:t>
            </a:r>
            <a:endParaRPr sz="2400">
              <a:solidFill>
                <a:srgbClr val="1C1952"/>
              </a:solidFill>
              <a:latin typeface="Tahoma" panose="020B0604030504040204"/>
              <a:ea typeface="Tahoma" panose="020B0604030504040204"/>
              <a:cs typeface="Tahoma" panose="020B0604030504040204"/>
              <a:sym typeface="Tahoma" panose="020B0604030504040204"/>
            </a:endParaRPr>
          </a:p>
          <a:p>
            <a:pPr marL="457200" marR="0" lvl="0" indent="-381000" algn="l" rtl="0">
              <a:lnSpc>
                <a:spcPct val="150000"/>
              </a:lnSpc>
              <a:spcBef>
                <a:spcPts val="0"/>
              </a:spcBef>
              <a:spcAft>
                <a:spcPts val="0"/>
              </a:spcAft>
              <a:buClr>
                <a:srgbClr val="1C1952"/>
              </a:buClr>
              <a:buSzPts val="2400"/>
              <a:buFont typeface="Tahoma" panose="020B0604030504040204"/>
              <a:buChar char="•"/>
            </a:pPr>
            <a:r>
              <a:rPr lang="en-US" sz="2400">
                <a:solidFill>
                  <a:srgbClr val="1C1952"/>
                </a:solidFill>
                <a:latin typeface="Tahoma" panose="020B0604030504040204"/>
                <a:ea typeface="Tahoma" panose="020B0604030504040204"/>
                <a:cs typeface="Tahoma" panose="020B0604030504040204"/>
                <a:sym typeface="Tahoma" panose="020B0604030504040204"/>
              </a:rPr>
              <a:t>To Offer a streamlined experience for both job seekers and employers, ultimately enhancing the overall job market experience.</a:t>
            </a:r>
            <a:endParaRPr sz="2400">
              <a:solidFill>
                <a:srgbClr val="1C1952"/>
              </a:solidFill>
              <a:latin typeface="Tahoma" panose="020B0604030504040204"/>
              <a:ea typeface="Tahoma" panose="020B0604030504040204"/>
              <a:cs typeface="Tahoma" panose="020B0604030504040204"/>
              <a:sym typeface="Tahoma" panose="020B0604030504040204"/>
            </a:endParaRPr>
          </a:p>
          <a:p>
            <a:pPr marL="457200" marR="0" lvl="0" indent="-381000" algn="l" rtl="0">
              <a:lnSpc>
                <a:spcPct val="150000"/>
              </a:lnSpc>
              <a:spcBef>
                <a:spcPts val="0"/>
              </a:spcBef>
              <a:spcAft>
                <a:spcPts val="0"/>
              </a:spcAft>
              <a:buClr>
                <a:srgbClr val="1C1952"/>
              </a:buClr>
              <a:buSzPts val="2400"/>
              <a:buFont typeface="Tahoma" panose="020B0604030504040204"/>
              <a:buChar char="•"/>
            </a:pPr>
            <a:endParaRPr sz="2400">
              <a:solidFill>
                <a:srgbClr val="1C195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Shape 116"/>
        <p:cNvGrpSpPr/>
        <p:nvPr/>
      </p:nvGrpSpPr>
      <p:grpSpPr>
        <a:xfrm>
          <a:off x="0" y="0"/>
          <a:ext cx="0" cy="0"/>
          <a:chOff x="0" y="0"/>
          <a:chExt cx="0" cy="0"/>
        </a:xfrm>
      </p:grpSpPr>
      <p:pic>
        <p:nvPicPr>
          <p:cNvPr id="2097157" name="Google Shape;117;p4"/>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00" name="Google Shape;118;p4"/>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Scope and Delimitation</a:t>
            </a:r>
            <a:endParaRPr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sp>
        <p:nvSpPr>
          <p:cNvPr id="1048601" name="Google Shape;119;p4"/>
          <p:cNvSpPr txBox="1"/>
          <p:nvPr/>
        </p:nvSpPr>
        <p:spPr>
          <a:xfrm>
            <a:off x="236157" y="1637355"/>
            <a:ext cx="11740205" cy="4358600"/>
          </a:xfrm>
          <a:prstGeom prst="rect">
            <a:avLst/>
          </a:prstGeom>
          <a:noFill/>
          <a:ln>
            <a:noFill/>
          </a:ln>
        </p:spPr>
        <p:txBody>
          <a:bodyPr spcFirstLastPara="1" wrap="square" lIns="91425" tIns="45700" rIns="91425" bIns="45700" anchor="t" anchorCtr="0">
            <a:spAutoFit/>
          </a:bodyPr>
          <a:p>
            <a:pPr marL="0" lvl="0" indent="0" algn="l" rtl="0">
              <a:spcBef>
                <a:spcPts val="0"/>
              </a:spcBef>
              <a:spcAft>
                <a:spcPts val="0"/>
              </a:spcAft>
              <a:buNone/>
            </a:pPr>
            <a:r>
              <a:rPr lang="en-US" sz="3600"/>
              <a:t>This study will thoroughly investigate the efficacy and usability of the Job Finder App within the specific context of the municipality of Claveria.  The research will be carefully delimited to ensure a focused and manageable scope, allowing for a robust analysis of the app's impact within this particular geographical and demographic setting.  The findings will provide valuable insights into the app's potential for success and areas for future improvement</a:t>
            </a:r>
            <a:endParaRPr>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Shape 132"/>
        <p:cNvGrpSpPr/>
        <p:nvPr/>
      </p:nvGrpSpPr>
      <p:grpSpPr>
        <a:xfrm>
          <a:off x="0" y="0"/>
          <a:ext cx="0" cy="0"/>
          <a:chOff x="0" y="0"/>
          <a:chExt cx="0" cy="0"/>
        </a:xfrm>
      </p:grpSpPr>
      <p:pic>
        <p:nvPicPr>
          <p:cNvPr id="2097158" name="Google Shape;133;p5"/>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05" name="Google Shape;134;p5"/>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FLOWCHART</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pic>
        <p:nvPicPr>
          <p:cNvPr id="2" name="Picture 1" descr="dsx"/>
          <p:cNvPicPr>
            <a:picLocks noChangeAspect="1"/>
          </p:cNvPicPr>
          <p:nvPr/>
        </p:nvPicPr>
        <p:blipFill>
          <a:blip r:embed="rId2"/>
          <a:srcRect l="9586" r="4247"/>
          <a:stretch>
            <a:fillRect/>
          </a:stretch>
        </p:blipFill>
        <p:spPr>
          <a:xfrm>
            <a:off x="0" y="1047115"/>
            <a:ext cx="10993120" cy="52730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Shape 141"/>
        <p:cNvGrpSpPr/>
        <p:nvPr/>
      </p:nvGrpSpPr>
      <p:grpSpPr>
        <a:xfrm>
          <a:off x="0" y="0"/>
          <a:ext cx="0" cy="0"/>
          <a:chOff x="0" y="0"/>
          <a:chExt cx="0" cy="0"/>
        </a:xfrm>
      </p:grpSpPr>
      <p:pic>
        <p:nvPicPr>
          <p:cNvPr id="2097159" name="Google Shape;142;g31cd050b367_0_4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09" name="Google Shape;143;g31cd050b367_0_47"/>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FLOWCHART</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pic>
        <p:nvPicPr>
          <p:cNvPr id="2" name="Picture 1" descr="35e5a9bf-72c7-4a68-a8d2-997091d3bc99"/>
          <p:cNvPicPr>
            <a:picLocks noChangeAspect="1"/>
          </p:cNvPicPr>
          <p:nvPr/>
        </p:nvPicPr>
        <p:blipFill>
          <a:blip r:embed="rId2"/>
          <a:stretch>
            <a:fillRect/>
          </a:stretch>
        </p:blipFill>
        <p:spPr>
          <a:xfrm>
            <a:off x="236220" y="1090295"/>
            <a:ext cx="10433685" cy="50787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Shape 150"/>
        <p:cNvGrpSpPr/>
        <p:nvPr/>
      </p:nvGrpSpPr>
      <p:grpSpPr>
        <a:xfrm>
          <a:off x="0" y="0"/>
          <a:ext cx="0" cy="0"/>
          <a:chOff x="0" y="0"/>
          <a:chExt cx="0" cy="0"/>
        </a:xfrm>
      </p:grpSpPr>
      <p:pic>
        <p:nvPicPr>
          <p:cNvPr id="2097160" name="Google Shape;151;p6"/>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13" name="Google Shape;152;p6"/>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GANTT CHART</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pic>
        <p:nvPicPr>
          <p:cNvPr id="2" name="Picture 1"/>
          <p:cNvPicPr>
            <a:picLocks noChangeAspect="1"/>
          </p:cNvPicPr>
          <p:nvPr/>
        </p:nvPicPr>
        <p:blipFill>
          <a:blip r:embed="rId2"/>
          <a:stretch>
            <a:fillRect/>
          </a:stretch>
        </p:blipFill>
        <p:spPr>
          <a:xfrm>
            <a:off x="821690" y="1291590"/>
            <a:ext cx="10414000" cy="41255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Shape 159"/>
        <p:cNvGrpSpPr/>
        <p:nvPr/>
      </p:nvGrpSpPr>
      <p:grpSpPr>
        <a:xfrm>
          <a:off x="0" y="0"/>
          <a:ext cx="0" cy="0"/>
          <a:chOff x="0" y="0"/>
          <a:chExt cx="0" cy="0"/>
        </a:xfrm>
      </p:grpSpPr>
      <p:pic>
        <p:nvPicPr>
          <p:cNvPr id="2097162" name="Google Shape;160;p7"/>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8617" name="Google Shape;161;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pic>
        <p:nvPicPr>
          <p:cNvPr id="7" name="Picture 7" descr="Capture"/>
          <p:cNvPicPr>
            <a:picLocks noChangeAspect="1"/>
          </p:cNvPicPr>
          <p:nvPr/>
        </p:nvPicPr>
        <p:blipFill>
          <a:blip r:embed="rId2"/>
          <a:srcRect r="373" b="653"/>
          <a:stretch>
            <a:fillRect/>
          </a:stretch>
        </p:blipFill>
        <p:spPr>
          <a:xfrm>
            <a:off x="594360" y="1300480"/>
            <a:ext cx="5224780" cy="3130550"/>
          </a:xfrm>
          <a:prstGeom prst="rect">
            <a:avLst/>
          </a:prstGeom>
          <a:ln>
            <a:solidFill>
              <a:schemeClr val="tx1"/>
            </a:solidFill>
          </a:ln>
        </p:spPr>
      </p:pic>
      <p:pic>
        <p:nvPicPr>
          <p:cNvPr id="8" name="Picture 8" descr="1"/>
          <p:cNvPicPr>
            <a:picLocks noChangeAspect="1"/>
          </p:cNvPicPr>
          <p:nvPr/>
        </p:nvPicPr>
        <p:blipFill>
          <a:blip r:embed="rId3"/>
          <a:srcRect r="447" b="818"/>
          <a:stretch>
            <a:fillRect/>
          </a:stretch>
        </p:blipFill>
        <p:spPr>
          <a:xfrm>
            <a:off x="5923915" y="3138170"/>
            <a:ext cx="5520055" cy="2870200"/>
          </a:xfrm>
          <a:prstGeom prst="rect">
            <a:avLst/>
          </a:prstGeom>
          <a:ln>
            <a:solidFill>
              <a:schemeClr val="tx1"/>
            </a:solidFill>
          </a:ln>
        </p:spPr>
      </p:pic>
      <p:sp>
        <p:nvSpPr>
          <p:cNvPr id="1" name="Text Box 0"/>
          <p:cNvSpPr txBox="1"/>
          <p:nvPr/>
        </p:nvSpPr>
        <p:spPr>
          <a:xfrm>
            <a:off x="6138545" y="1799590"/>
            <a:ext cx="5305425" cy="645160"/>
          </a:xfrm>
          <a:prstGeom prst="rect">
            <a:avLst/>
          </a:prstGeom>
          <a:noFill/>
        </p:spPr>
        <p:txBody>
          <a:bodyPr wrap="square" rtlCol="0">
            <a:spAutoFit/>
          </a:bodyPr>
          <a:p>
            <a:r>
              <a:rPr lang="en-GB" altLang="en-US" sz="1800" b="1"/>
              <a:t>This is the login form where the seeker, recruiter, and admin log in to their accounts.</a:t>
            </a:r>
            <a:endParaRPr lang="en-GB" altLang="en-US" sz="1800" b="1"/>
          </a:p>
        </p:txBody>
      </p:sp>
      <p:sp>
        <p:nvSpPr>
          <p:cNvPr id="3" name="Text Box 2"/>
          <p:cNvSpPr txBox="1"/>
          <p:nvPr/>
        </p:nvSpPr>
        <p:spPr>
          <a:xfrm>
            <a:off x="810895" y="4908550"/>
            <a:ext cx="5008245" cy="829945"/>
          </a:xfrm>
          <a:prstGeom prst="rect">
            <a:avLst/>
          </a:prstGeom>
          <a:noFill/>
        </p:spPr>
        <p:txBody>
          <a:bodyPr wrap="square" rtlCol="0">
            <a:spAutoFit/>
          </a:bodyPr>
          <a:p>
            <a:r>
              <a:rPr lang="en-GB" altLang="en-US" sz="1600" b="1"/>
              <a:t>This is the form where the user chooses whether to be a seeker or a recruiter in order to create an account or sign up.</a:t>
            </a:r>
            <a:endParaRPr lang="en-GB" altLang="en-US" sz="16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Shape 168"/>
        <p:cNvGrpSpPr/>
        <p:nvPr/>
      </p:nvGrpSpPr>
      <p:grpSpPr>
        <a:xfrm>
          <a:off x="0" y="0"/>
          <a:ext cx="0" cy="0"/>
          <a:chOff x="0" y="0"/>
          <a:chExt cx="0" cy="0"/>
        </a:xfrm>
      </p:grpSpPr>
      <p:pic>
        <p:nvPicPr>
          <p:cNvPr id="2097163" name="Google Shape;169;g31cd050b367_0_30"/>
          <p:cNvPicPr preferRelativeResize="0"/>
          <p:nvPr/>
        </p:nvPicPr>
        <p:blipFill rotWithShape="1">
          <a:blip r:embed="rId1"/>
          <a:srcRect/>
          <a:stretch>
            <a:fillRect/>
          </a:stretch>
        </p:blipFill>
        <p:spPr>
          <a:xfrm>
            <a:off x="0" y="63500"/>
            <a:ext cx="12192000" cy="6858000"/>
          </a:xfrm>
          <a:prstGeom prst="rect">
            <a:avLst/>
          </a:prstGeom>
          <a:noFill/>
          <a:ln>
            <a:noFill/>
          </a:ln>
        </p:spPr>
      </p:pic>
      <p:sp>
        <p:nvSpPr>
          <p:cNvPr id="1048621" name="Google Shape;170;g31cd050b367_0_30"/>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p>
            <a:pPr marL="0" marR="0" lvl="0" indent="0" algn="l" rtl="0">
              <a:lnSpc>
                <a:spcPct val="85000"/>
              </a:lnSpc>
              <a:spcBef>
                <a:spcPts val="0"/>
              </a:spcBef>
              <a:spcAft>
                <a:spcPts val="0"/>
              </a:spcAft>
              <a:buNone/>
            </a:pPr>
            <a:r>
              <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rPr>
              <a:t>SYSTEM DESIGN</a:t>
            </a:r>
            <a:endParaRPr lang="en-PH" sz="32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pic>
        <p:nvPicPr>
          <p:cNvPr id="9" name="Picture 9" descr="2"/>
          <p:cNvPicPr>
            <a:picLocks noChangeAspect="1"/>
          </p:cNvPicPr>
          <p:nvPr/>
        </p:nvPicPr>
        <p:blipFill>
          <a:blip r:embed="rId2"/>
          <a:srcRect r="539" b="586"/>
          <a:stretch>
            <a:fillRect/>
          </a:stretch>
        </p:blipFill>
        <p:spPr>
          <a:xfrm>
            <a:off x="581660" y="1379220"/>
            <a:ext cx="5370195" cy="3155315"/>
          </a:xfrm>
          <a:prstGeom prst="rect">
            <a:avLst/>
          </a:prstGeom>
          <a:ln>
            <a:solidFill>
              <a:schemeClr val="tx1"/>
            </a:solidFill>
          </a:ln>
        </p:spPr>
      </p:pic>
      <p:pic>
        <p:nvPicPr>
          <p:cNvPr id="10" name="Picture 10" descr="3"/>
          <p:cNvPicPr>
            <a:picLocks noChangeAspect="1"/>
          </p:cNvPicPr>
          <p:nvPr/>
        </p:nvPicPr>
        <p:blipFill>
          <a:blip r:embed="rId3"/>
          <a:srcRect r="308" b="1468"/>
          <a:stretch>
            <a:fillRect/>
          </a:stretch>
        </p:blipFill>
        <p:spPr>
          <a:xfrm>
            <a:off x="6142990" y="2683510"/>
            <a:ext cx="5339080" cy="3274060"/>
          </a:xfrm>
          <a:prstGeom prst="rect">
            <a:avLst/>
          </a:prstGeom>
          <a:ln>
            <a:solidFill>
              <a:schemeClr val="tx1"/>
            </a:solidFill>
          </a:ln>
        </p:spPr>
      </p:pic>
      <p:sp>
        <p:nvSpPr>
          <p:cNvPr id="1" name="Text Box 0"/>
          <p:cNvSpPr txBox="1"/>
          <p:nvPr/>
        </p:nvSpPr>
        <p:spPr>
          <a:xfrm>
            <a:off x="6142990" y="1883410"/>
            <a:ext cx="4064000" cy="337185"/>
          </a:xfrm>
          <a:prstGeom prst="rect">
            <a:avLst/>
          </a:prstGeom>
          <a:noFill/>
        </p:spPr>
        <p:txBody>
          <a:bodyPr wrap="square" rtlCol="0">
            <a:spAutoFit/>
          </a:bodyPr>
          <a:p>
            <a:r>
              <a:rPr lang="en-GB" altLang="en-US" sz="1600" b="1"/>
              <a:t>This form is for the Seeker sign up.</a:t>
            </a:r>
            <a:endParaRPr lang="en-GB" altLang="en-US" sz="1600" b="1"/>
          </a:p>
        </p:txBody>
      </p:sp>
      <p:sp>
        <p:nvSpPr>
          <p:cNvPr id="3" name="Text Box 2"/>
          <p:cNvSpPr txBox="1"/>
          <p:nvPr/>
        </p:nvSpPr>
        <p:spPr>
          <a:xfrm>
            <a:off x="2184400" y="5099050"/>
            <a:ext cx="3767455" cy="337185"/>
          </a:xfrm>
          <a:prstGeom prst="rect">
            <a:avLst/>
          </a:prstGeom>
          <a:noFill/>
        </p:spPr>
        <p:txBody>
          <a:bodyPr wrap="square" rtlCol="0">
            <a:spAutoFit/>
          </a:bodyPr>
          <a:p>
            <a:r>
              <a:rPr lang="en-GB" altLang="en-US" sz="1600" b="1"/>
              <a:t>This form is for the recruiter sign up.</a:t>
            </a:r>
            <a:endParaRPr lang="en-GB" altLang="en-US" sz="1600" b="1"/>
          </a:p>
        </p:txBody>
      </p:sp>
    </p:spTree>
  </p:cSld>
  <p:clrMapOvr>
    <a:masterClrMapping/>
  </p:clrMapOvr>
</p:sld>
</file>

<file path=ppt/theme/theme1.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2870</Words>
  <Application>WPS Presentation</Application>
  <PresentationFormat/>
  <Paragraphs>96</Paragraphs>
  <Slides>17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Arial</vt:lpstr>
      <vt:lpstr>Calibri</vt:lpstr>
      <vt:lpstr>Tahoma</vt:lpstr>
      <vt:lpstr>Impact</vt:lpstr>
      <vt:lpstr>Microsoft YaHei</vt:lpstr>
      <vt:lpstr>Arial Unicode MS</vt:lpstr>
      <vt:lpstr>Times New Roman</vt:lpstr>
      <vt:lpstr>Impact</vt:lpstr>
      <vt:lpstr>Sitka Subheading</vt:lpstr>
      <vt:lpstr>Segoe UI Symbol</vt:lpstr>
      <vt:lpstr>Segoe UI</vt:lpstr>
      <vt:lpstr>Script MT Bold</vt:lpstr>
      <vt:lpstr>6_Office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ustp--2</dc:creator>
  <cp:lastModifiedBy>WINDOWS 10</cp:lastModifiedBy>
  <cp:revision>3</cp:revision>
  <dcterms:created xsi:type="dcterms:W3CDTF">2024-12-10T09:19:00Z</dcterms:created>
  <dcterms:modified xsi:type="dcterms:W3CDTF">2024-12-16T06:15:29Z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23271D0AA02442DFAB1D5F3C5E0200AC_13</vt:lpwstr>
  </property>
  <property fmtid="{D5CDD505-2E9C-101B-9397-08002B2CF9AE}" pid="3" name="KSOProductBuildVer">
    <vt:lpwstr>2057-12.2.0.18639</vt:lpwstr>
  </property>
</Properties>
</file>