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5"/>
  </p:notesMasterIdLst>
  <p:sldIdLst>
    <p:sldId id="256" r:id="rId2"/>
    <p:sldId id="289" r:id="rId3"/>
    <p:sldId id="257" r:id="rId4"/>
    <p:sldId id="258" r:id="rId5"/>
    <p:sldId id="290" r:id="rId6"/>
    <p:sldId id="300" r:id="rId7"/>
    <p:sldId id="294" r:id="rId8"/>
    <p:sldId id="295" r:id="rId9"/>
    <p:sldId id="296" r:id="rId10"/>
    <p:sldId id="297" r:id="rId11"/>
    <p:sldId id="298" r:id="rId12"/>
    <p:sldId id="299" r:id="rId13"/>
    <p:sldId id="287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1B84C-F113-4CF6-AEDA-0A97AAFEE40B}" type="datetimeFigureOut">
              <a:rPr lang="vi-VN" smtClean="0"/>
              <a:t>10/06/2020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8C277-7DCD-47CF-98A6-3E5355541C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36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99DED4C-19E5-4221-AAA7-0264DD94FB06}" type="datetime1">
              <a:rPr lang="vi-VN" smtClean="0"/>
              <a:t>10/06/2020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65485F-47E4-4BC8-A25C-7721AE081CD1}" type="slidenum">
              <a:rPr lang="vi-VN" smtClean="0"/>
              <a:t>‹#›</a:t>
            </a:fld>
            <a:endParaRPr lang="vi-V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689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B7-2A28-4545-8D99-AFF10E4CDD22}" type="datetime1">
              <a:rPr lang="vi-VN" smtClean="0"/>
              <a:t>10/06/2020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859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ECFF-D203-48FE-9E03-2B4E5E002EEC}" type="datetime1">
              <a:rPr lang="vi-VN" smtClean="0"/>
              <a:t>10/06/2020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146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BBD-814C-4198-B5B2-49164861C039}" type="datetime1">
              <a:rPr lang="vi-VN" smtClean="0"/>
              <a:t>10/06/2020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063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CC1A90-73DA-4020-87B9-F04CDEEB9D4D}" type="datetime1">
              <a:rPr lang="vi-VN" smtClean="0"/>
              <a:t>10/06/2020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65485F-47E4-4BC8-A25C-7721AE081CD1}" type="slidenum">
              <a:rPr lang="vi-VN" smtClean="0"/>
              <a:t>‹#›</a:t>
            </a:fld>
            <a:endParaRPr lang="vi-V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33080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A2EF-DF45-43D0-AD31-5346F294C60A}" type="datetime1">
              <a:rPr lang="vi-VN" smtClean="0"/>
              <a:t>10/06/2020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38554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00D2-6920-4795-ABD0-240C531FDC8C}" type="datetime1">
              <a:rPr lang="vi-VN" smtClean="0"/>
              <a:t>10/06/2020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95454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CDA0-D5F2-43CA-A573-17A4F9244D5E}" type="datetime1">
              <a:rPr lang="vi-VN" smtClean="0"/>
              <a:t>10/06/2020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17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A151-E2B0-40F1-AB33-99BABEA8D8ED}" type="datetime1">
              <a:rPr lang="vi-VN" smtClean="0"/>
              <a:t>10/06/2020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951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38F958C-39E0-4AFB-B9BE-2DFE923B468B}" type="datetime1">
              <a:rPr lang="vi-VN" smtClean="0"/>
              <a:t>10/06/2020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765485F-47E4-4BC8-A25C-7721AE081CD1}" type="slidenum">
              <a:rPr lang="vi-VN" smtClean="0"/>
              <a:t>‹#›</a:t>
            </a:fld>
            <a:endParaRPr lang="vi-V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022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432D473-6157-4767-A2E4-062818DEE078}" type="datetime1">
              <a:rPr lang="vi-VN" smtClean="0"/>
              <a:t>10/06/2020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765485F-47E4-4BC8-A25C-7721AE081C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895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0CE54B-87D8-4C58-8423-913939B421F8}" type="datetime1">
              <a:rPr lang="vi-VN" smtClean="0"/>
              <a:t>10/06/2020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5485F-47E4-4BC8-A25C-7721AE081CD1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411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09149" y="3411881"/>
            <a:ext cx="72373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BÁO CÁO ĐỒ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ÁN MÔN HỌC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PHÁT TRIỂN MÃ NGUỒN MỞ</a:t>
            </a:r>
            <a:endPara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9648" y="189780"/>
            <a:ext cx="4149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>
                <a:latin typeface="Segoe UI" panose="020B0502040204020203" pitchFamily="34" charset="0"/>
                <a:cs typeface="Segoe UI" panose="020B0502040204020203" pitchFamily="34" charset="0"/>
              </a:rPr>
              <a:t>Đại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 TP. HCM</a:t>
            </a:r>
          </a:p>
          <a:p>
            <a:pPr algn="ctr"/>
            <a:r>
              <a:rPr lang="en-US" b="1" err="1">
                <a:latin typeface="Segoe UI" panose="020B0502040204020203" pitchFamily="34" charset="0"/>
                <a:cs typeface="Segoe UI" panose="020B0502040204020203" pitchFamily="34" charset="0"/>
              </a:rPr>
              <a:t>Khoa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  <a:endParaRPr lang="vi-VN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Káº¿t quáº£ hÃ¬nh áº£nh cho hutech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t="16336" r="23128" b="16324"/>
          <a:stretch/>
        </p:blipFill>
        <p:spPr bwMode="auto">
          <a:xfrm>
            <a:off x="5306215" y="1319842"/>
            <a:ext cx="1655301" cy="18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 Giao diện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10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680401"/>
            <a:ext cx="7528560" cy="375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4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 Giao diện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11</a:t>
            </a:fld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10" y="1270000"/>
            <a:ext cx="8734630" cy="43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 Giao diện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12</a:t>
            </a:fld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444770"/>
            <a:ext cx="7818120" cy="38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1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13</a:t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35063" y="2614613"/>
            <a:ext cx="11056937" cy="14493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XIN CÁM ƠN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THẦY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VÀ CÁC BẠN ĐÃ THEO DÕI</a:t>
            </a:r>
            <a:b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3100" b="1" dirty="0">
                <a:solidFill>
                  <a:schemeClr val="tx1"/>
                </a:solidFill>
                <a:sym typeface="Wingdings" panose="05000000000000000000" pitchFamily="2" charset="2"/>
              </a:rPr>
              <a:t>RẤT MONG NHẬN ĐƯỢC CÁC ĐÓNG GÓP Ý KIẾN TỪ </a:t>
            </a:r>
            <a:r>
              <a:rPr lang="en-US" sz="3200" b="1" dirty="0">
                <a:solidFill>
                  <a:schemeClr val="tx1"/>
                </a:solidFill>
                <a:sym typeface="Wingdings" panose="05000000000000000000" pitchFamily="2" charset="2"/>
              </a:rPr>
              <a:t>CÔ</a:t>
            </a:r>
            <a:r>
              <a:rPr lang="en-US" sz="3100" b="1" dirty="0">
                <a:solidFill>
                  <a:schemeClr val="tx1"/>
                </a:solidFill>
                <a:sym typeface="Wingdings" panose="05000000000000000000" pitchFamily="2" charset="2"/>
              </a:rPr>
              <a:t> VÀ CÁC BẠN</a:t>
            </a:r>
            <a:endParaRPr lang="vi-VN" sz="3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649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03712" y="2564850"/>
            <a:ext cx="4890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PHẦN MỀM QUẢN LÝ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NHÂN SỰ</a:t>
            </a:r>
            <a:endParaRPr lang="vi-V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3454" y="4452018"/>
            <a:ext cx="3245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GVHD: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Th.S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Hồ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vi-V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20575-953B-4713-B70A-165AA365C301}"/>
              </a:ext>
            </a:extLst>
          </p:cNvPr>
          <p:cNvSpPr txBox="1"/>
          <p:nvPr/>
        </p:nvSpPr>
        <p:spPr>
          <a:xfrm>
            <a:off x="4089648" y="189780"/>
            <a:ext cx="4149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Đại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TP. HCM</a:t>
            </a:r>
          </a:p>
          <a:p>
            <a:pPr algn="ctr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Khoa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Káº¿t quáº£ hÃ¬nh áº£nh cho hutech logo">
            <a:extLst>
              <a:ext uri="{FF2B5EF4-FFF2-40B4-BE49-F238E27FC236}">
                <a16:creationId xmlns:a16="http://schemas.microsoft.com/office/drawing/2014/main" id="{56D52678-85ED-4C09-AD85-6BA9846EB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t="16336" r="23128" b="16324"/>
          <a:stretch/>
        </p:blipFill>
        <p:spPr bwMode="auto">
          <a:xfrm>
            <a:off x="5532202" y="1016320"/>
            <a:ext cx="1256328" cy="142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41DA3-FB8A-4F40-AB5B-5C701E8F6451}"/>
              </a:ext>
            </a:extLst>
          </p:cNvPr>
          <p:cNvSpPr txBox="1"/>
          <p:nvPr/>
        </p:nvSpPr>
        <p:spPr>
          <a:xfrm>
            <a:off x="1157577" y="4452018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Phạm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Thiên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Bùi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Ngọc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Khang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Wingdings" panose="05000000000000000000" pitchFamily="2" charset="2"/>
              </a:rPr>
              <a:t> </a:t>
            </a:r>
            <a:r>
              <a:rPr lang="en-US" b="1"/>
              <a:t>MỤC LỤC</a:t>
            </a:r>
            <a:endParaRPr lang="vi-V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2872"/>
            <a:ext cx="10058400" cy="36662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/>
              <a:t>t</a:t>
            </a:r>
            <a:r>
              <a:rPr lang="en-US" sz="2800" dirty="0" err="1" smtClean="0"/>
              <a:t>ài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</a:t>
            </a:r>
            <a:r>
              <a:rPr lang="en-US" sz="2800" dirty="0" err="1" smtClean="0"/>
              <a:t>ơ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Demo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19089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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về đề tài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4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61" y="899160"/>
            <a:ext cx="7940911" cy="56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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về đề tài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5</a:t>
            </a:fld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32" y="1051560"/>
            <a:ext cx="6564541" cy="53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 </a:t>
            </a:r>
            <a:r>
              <a:rPr lang="en-US" dirty="0" err="1">
                <a:sym typeface="Wingdings" panose="05000000000000000000" pitchFamily="2" charset="2"/>
              </a:rPr>
              <a:t>Giao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diện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596" y="1874517"/>
            <a:ext cx="7196196" cy="28995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546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 </a:t>
            </a:r>
            <a:r>
              <a:rPr lang="en-US" dirty="0" err="1">
                <a:sym typeface="Wingdings" panose="05000000000000000000" pitchFamily="2" charset="2"/>
              </a:rPr>
              <a:t>Giao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diện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7</a:t>
            </a:fld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291727"/>
            <a:ext cx="10058400" cy="493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 Giao diện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8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54" y="1394233"/>
            <a:ext cx="8596668" cy="42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 Giao diện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485F-47E4-4BC8-A25C-7721AE081CD1}" type="slidenum">
              <a:rPr lang="vi-VN" smtClean="0"/>
              <a:t>9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4" y="1470426"/>
            <a:ext cx="7918026" cy="388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3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327</TotalTime>
  <Words>132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Segoe UI</vt:lpstr>
      <vt:lpstr>Tahoma</vt:lpstr>
      <vt:lpstr>Wingdings</vt:lpstr>
      <vt:lpstr>Badge</vt:lpstr>
      <vt:lpstr>PowerPoint Presentation</vt:lpstr>
      <vt:lpstr>PowerPoint Presentation</vt:lpstr>
      <vt:lpstr> MỤC LỤC</vt:lpstr>
      <vt:lpstr> Giới thiệu về đề tài</vt:lpstr>
      <vt:lpstr> Giới thiệu về đề tài</vt:lpstr>
      <vt:lpstr> Giao diện</vt:lpstr>
      <vt:lpstr> Giao diện</vt:lpstr>
      <vt:lpstr> Giao diện</vt:lpstr>
      <vt:lpstr> Giao diện</vt:lpstr>
      <vt:lpstr> Giao diện</vt:lpstr>
      <vt:lpstr> Giao diện</vt:lpstr>
      <vt:lpstr> Giao diện</vt:lpstr>
      <vt:lpstr>XIN CÁM ƠN THẦY VÀ CÁC BẠN ĐÃ THEO DÕI RẤT MONG NHẬN ĐƯỢC CÁC ĐÓNG GÓP Ý KIẾN TỪ CÔ VÀ CÁC BẠN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Phạm</dc:creator>
  <cp:lastModifiedBy>Admin</cp:lastModifiedBy>
  <cp:revision>118</cp:revision>
  <dcterms:created xsi:type="dcterms:W3CDTF">2018-10-01T13:28:12Z</dcterms:created>
  <dcterms:modified xsi:type="dcterms:W3CDTF">2020-06-10T05:40:18Z</dcterms:modified>
</cp:coreProperties>
</file>