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49" r:id="rId9"/>
    <p:sldId id="362" r:id="rId10"/>
    <p:sldId id="350" r:id="rId11"/>
    <p:sldId id="265" r:id="rId12"/>
    <p:sldId id="351" r:id="rId13"/>
    <p:sldId id="266" r:id="rId14"/>
    <p:sldId id="353" r:id="rId15"/>
    <p:sldId id="354" r:id="rId16"/>
    <p:sldId id="356" r:id="rId17"/>
    <p:sldId id="357" r:id="rId18"/>
    <p:sldId id="358" r:id="rId19"/>
    <p:sldId id="360" r:id="rId20"/>
    <p:sldId id="361" r:id="rId21"/>
    <p:sldId id="365" r:id="rId22"/>
    <p:sldId id="364" r:id="rId2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Hammersmith One" panose="020B0604020202020204" charset="0"/>
      <p:regular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Ubuntu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446A5-D597-4610-97B2-486741EF5CD3}">
  <a:tblStyle styleId="{FD7446A5-D597-4610-97B2-486741EF5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B5AA92-2A75-4FA2-ABBE-9224EF6E9B2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F6474C-8339-482F-ACE5-6478D1F66B08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BD245E-3662-4FAF-A6E5-EB7638EB62E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1612D3-CB3E-4E06-9013-7525159FD45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CE836A-7E4A-48C6-A395-65C406973A0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ẠI MINH THÔNG" userId="e647e863-2d14-4432-942a-f1a27c6464ce" providerId="ADAL" clId="{D8C2BE1E-ED7A-407E-9AD0-97B6C710D3AD}"/>
    <pc:docChg chg="undo redo custSel addSld delSld modSld sldOrd delMainMaster">
      <pc:chgData name="LẠI MINH THÔNG" userId="e647e863-2d14-4432-942a-f1a27c6464ce" providerId="ADAL" clId="{D8C2BE1E-ED7A-407E-9AD0-97B6C710D3AD}" dt="2021-08-05T18:35:14.675" v="10950" actId="20577"/>
      <pc:docMkLst>
        <pc:docMk/>
      </pc:docMkLst>
      <pc:sldChg chg="modSp mod modAnim">
        <pc:chgData name="LẠI MINH THÔNG" userId="e647e863-2d14-4432-942a-f1a27c6464ce" providerId="ADAL" clId="{D8C2BE1E-ED7A-407E-9AD0-97B6C710D3AD}" dt="2021-08-05T17:23:34.370" v="10355"/>
        <pc:sldMkLst>
          <pc:docMk/>
          <pc:sldMk cId="0" sldId="256"/>
        </pc:sldMkLst>
        <pc:spChg chg="mod">
          <ac:chgData name="LẠI MINH THÔNG" userId="e647e863-2d14-4432-942a-f1a27c6464ce" providerId="ADAL" clId="{D8C2BE1E-ED7A-407E-9AD0-97B6C710D3AD}" dt="2021-08-05T17:22:46.294" v="10346" actId="14100"/>
          <ac:spMkLst>
            <pc:docMk/>
            <pc:sldMk cId="0" sldId="256"/>
            <ac:spMk id="1320" creationId="{00000000-0000-0000-0000-000000000000}"/>
          </ac:spMkLst>
        </pc:spChg>
        <pc:spChg chg="mod">
          <ac:chgData name="LẠI MINH THÔNG" userId="e647e863-2d14-4432-942a-f1a27c6464ce" providerId="ADAL" clId="{D8C2BE1E-ED7A-407E-9AD0-97B6C710D3AD}" dt="2021-08-05T17:22:48.491" v="10347" actId="14100"/>
          <ac:spMkLst>
            <pc:docMk/>
            <pc:sldMk cId="0" sldId="256"/>
            <ac:spMk id="1321" creationId="{00000000-0000-0000-0000-000000000000}"/>
          </ac:spMkLst>
        </pc:spChg>
      </pc:sldChg>
      <pc:sldChg chg="modSp mod modAnim">
        <pc:chgData name="LẠI MINH THÔNG" userId="e647e863-2d14-4432-942a-f1a27c6464ce" providerId="ADAL" clId="{D8C2BE1E-ED7A-407E-9AD0-97B6C710D3AD}" dt="2021-08-05T17:23:37.606" v="10356"/>
        <pc:sldMkLst>
          <pc:docMk/>
          <pc:sldMk cId="0" sldId="257"/>
        </pc:sldMkLst>
        <pc:spChg chg="mod">
          <ac:chgData name="LẠI MINH THÔNG" userId="e647e863-2d14-4432-942a-f1a27c6464ce" providerId="ADAL" clId="{D8C2BE1E-ED7A-407E-9AD0-97B6C710D3AD}" dt="2021-08-05T17:03:34.556" v="9884" actId="1076"/>
          <ac:spMkLst>
            <pc:docMk/>
            <pc:sldMk cId="0" sldId="257"/>
            <ac:spMk id="1326" creationId="{00000000-0000-0000-0000-000000000000}"/>
          </ac:spMkLst>
        </pc:spChg>
        <pc:spChg chg="mod">
          <ac:chgData name="LẠI MINH THÔNG" userId="e647e863-2d14-4432-942a-f1a27c6464ce" providerId="ADAL" clId="{D8C2BE1E-ED7A-407E-9AD0-97B6C710D3AD}" dt="2021-08-05T17:22:33.645" v="10342" actId="20577"/>
          <ac:spMkLst>
            <pc:docMk/>
            <pc:sldMk cId="0" sldId="257"/>
            <ac:spMk id="1327" creationId="{00000000-0000-0000-0000-000000000000}"/>
          </ac:spMkLst>
        </pc:spChg>
      </pc:sldChg>
      <pc:sldChg chg="modSp del mod">
        <pc:chgData name="LẠI MINH THÔNG" userId="e647e863-2d14-4432-942a-f1a27c6464ce" providerId="ADAL" clId="{D8C2BE1E-ED7A-407E-9AD0-97B6C710D3AD}" dt="2021-08-05T13:40:08.961" v="876" actId="2696"/>
        <pc:sldMkLst>
          <pc:docMk/>
          <pc:sldMk cId="0" sldId="258"/>
        </pc:sldMkLst>
        <pc:spChg chg="mod">
          <ac:chgData name="LẠI MINH THÔNG" userId="e647e863-2d14-4432-942a-f1a27c6464ce" providerId="ADAL" clId="{D8C2BE1E-ED7A-407E-9AD0-97B6C710D3AD}" dt="2021-08-05T13:40:04.568" v="875" actId="20577"/>
          <ac:spMkLst>
            <pc:docMk/>
            <pc:sldMk cId="0" sldId="258"/>
            <ac:spMk id="1335" creationId="{00000000-0000-0000-0000-000000000000}"/>
          </ac:spMkLst>
        </pc:spChg>
      </pc:sldChg>
      <pc:sldChg chg="delSp modSp mod modAnim">
        <pc:chgData name="LẠI MINH THÔNG" userId="e647e863-2d14-4432-942a-f1a27c6464ce" providerId="ADAL" clId="{D8C2BE1E-ED7A-407E-9AD0-97B6C710D3AD}" dt="2021-08-05T17:23:43.092" v="10357"/>
        <pc:sldMkLst>
          <pc:docMk/>
          <pc:sldMk cId="0" sldId="259"/>
        </pc:sldMkLst>
        <pc:spChg chg="mod">
          <ac:chgData name="LẠI MINH THÔNG" userId="e647e863-2d14-4432-942a-f1a27c6464ce" providerId="ADAL" clId="{D8C2BE1E-ED7A-407E-9AD0-97B6C710D3AD}" dt="2021-08-05T15:59:15.659" v="3674" actId="1076"/>
          <ac:spMkLst>
            <pc:docMk/>
            <pc:sldMk cId="0" sldId="259"/>
            <ac:spMk id="1355" creationId="{00000000-0000-0000-0000-000000000000}"/>
          </ac:spMkLst>
        </pc:spChg>
        <pc:spChg chg="del mod">
          <ac:chgData name="LẠI MINH THÔNG" userId="e647e863-2d14-4432-942a-f1a27c6464ce" providerId="ADAL" clId="{D8C2BE1E-ED7A-407E-9AD0-97B6C710D3AD}" dt="2021-08-05T13:40:49.217" v="910" actId="478"/>
          <ac:spMkLst>
            <pc:docMk/>
            <pc:sldMk cId="0" sldId="259"/>
            <ac:spMk id="1356" creationId="{00000000-0000-0000-0000-000000000000}"/>
          </ac:spMkLst>
        </pc:spChg>
      </pc:sldChg>
      <pc:sldChg chg="addSp delSp modSp mod modAnim">
        <pc:chgData name="LẠI MINH THÔNG" userId="e647e863-2d14-4432-942a-f1a27c6464ce" providerId="ADAL" clId="{D8C2BE1E-ED7A-407E-9AD0-97B6C710D3AD}" dt="2021-08-05T17:24:33.642" v="10371"/>
        <pc:sldMkLst>
          <pc:docMk/>
          <pc:sldMk cId="0" sldId="260"/>
        </pc:sldMkLst>
        <pc:spChg chg="add del mod">
          <ac:chgData name="LẠI MINH THÔNG" userId="e647e863-2d14-4432-942a-f1a27c6464ce" providerId="ADAL" clId="{D8C2BE1E-ED7A-407E-9AD0-97B6C710D3AD}" dt="2021-08-05T13:42:41.505" v="1159" actId="478"/>
          <ac:spMkLst>
            <pc:docMk/>
            <pc:sldMk cId="0" sldId="260"/>
            <ac:spMk id="7" creationId="{CA015E7E-CFC5-47E3-8CA6-AB8E99D70FA1}"/>
          </ac:spMkLst>
        </pc:spChg>
        <pc:spChg chg="mod">
          <ac:chgData name="LẠI MINH THÔNG" userId="e647e863-2d14-4432-942a-f1a27c6464ce" providerId="ADAL" clId="{D8C2BE1E-ED7A-407E-9AD0-97B6C710D3AD}" dt="2021-08-05T17:23:58.095" v="10363" actId="1076"/>
          <ac:spMkLst>
            <pc:docMk/>
            <pc:sldMk cId="0" sldId="260"/>
            <ac:spMk id="1362" creationId="{00000000-0000-0000-0000-000000000000}"/>
          </ac:spMkLst>
        </pc:spChg>
        <pc:spChg chg="mod">
          <ac:chgData name="LẠI MINH THÔNG" userId="e647e863-2d14-4432-942a-f1a27c6464ce" providerId="ADAL" clId="{D8C2BE1E-ED7A-407E-9AD0-97B6C710D3AD}" dt="2021-08-05T13:42:46.255" v="1160" actId="122"/>
          <ac:spMkLst>
            <pc:docMk/>
            <pc:sldMk cId="0" sldId="260"/>
            <ac:spMk id="1363" creationId="{00000000-0000-0000-0000-000000000000}"/>
          </ac:spMkLst>
        </pc:spChg>
        <pc:picChg chg="add mod">
          <ac:chgData name="LẠI MINH THÔNG" userId="e647e863-2d14-4432-942a-f1a27c6464ce" providerId="ADAL" clId="{D8C2BE1E-ED7A-407E-9AD0-97B6C710D3AD}" dt="2021-08-05T13:42:52.368" v="1162" actId="1076"/>
          <ac:picMkLst>
            <pc:docMk/>
            <pc:sldMk cId="0" sldId="260"/>
            <ac:picMk id="5" creationId="{56CD7530-7C05-4DF3-AB3C-6AAA833A2E9B}"/>
          </ac:picMkLst>
        </pc:picChg>
        <pc:picChg chg="add mod">
          <ac:chgData name="LẠI MINH THÔNG" userId="e647e863-2d14-4432-942a-f1a27c6464ce" providerId="ADAL" clId="{D8C2BE1E-ED7A-407E-9AD0-97B6C710D3AD}" dt="2021-08-05T13:42:25.752" v="1150"/>
          <ac:picMkLst>
            <pc:docMk/>
            <pc:sldMk cId="0" sldId="260"/>
            <ac:picMk id="6" creationId="{5D98ADCE-3BCF-49B1-A455-DF876EBF7234}"/>
          </ac:picMkLst>
        </pc:picChg>
      </pc:sldChg>
      <pc:sldChg chg="addSp delSp modSp mod modAnim">
        <pc:chgData name="LẠI MINH THÔNG" userId="e647e863-2d14-4432-942a-f1a27c6464ce" providerId="ADAL" clId="{D8C2BE1E-ED7A-407E-9AD0-97B6C710D3AD}" dt="2021-08-05T17:25:48.862" v="10388"/>
        <pc:sldMkLst>
          <pc:docMk/>
          <pc:sldMk cId="0" sldId="261"/>
        </pc:sldMkLst>
        <pc:spChg chg="add mod">
          <ac:chgData name="LẠI MINH THÔNG" userId="e647e863-2d14-4432-942a-f1a27c6464ce" providerId="ADAL" clId="{D8C2BE1E-ED7A-407E-9AD0-97B6C710D3AD}" dt="2021-08-05T17:24:56.884" v="10375" actId="571"/>
          <ac:spMkLst>
            <pc:docMk/>
            <pc:sldMk cId="0" sldId="261"/>
            <ac:spMk id="5" creationId="{12B0E1EB-268E-49F2-8EBA-1F2DAE9ABAD2}"/>
          </ac:spMkLst>
        </pc:spChg>
        <pc:spChg chg="del mod">
          <ac:chgData name="LẠI MINH THÔNG" userId="e647e863-2d14-4432-942a-f1a27c6464ce" providerId="ADAL" clId="{D8C2BE1E-ED7A-407E-9AD0-97B6C710D3AD}" dt="2021-08-05T13:42:59.712" v="1164" actId="478"/>
          <ac:spMkLst>
            <pc:docMk/>
            <pc:sldMk cId="0" sldId="261"/>
            <ac:spMk id="1369" creationId="{00000000-0000-0000-0000-000000000000}"/>
          </ac:spMkLst>
        </pc:spChg>
        <pc:spChg chg="mod">
          <ac:chgData name="LẠI MINH THÔNG" userId="e647e863-2d14-4432-942a-f1a27c6464ce" providerId="ADAL" clId="{D8C2BE1E-ED7A-407E-9AD0-97B6C710D3AD}" dt="2021-08-05T13:47:43.090" v="1821" actId="1076"/>
          <ac:spMkLst>
            <pc:docMk/>
            <pc:sldMk cId="0" sldId="261"/>
            <ac:spMk id="1370" creationId="{00000000-0000-0000-0000-000000000000}"/>
          </ac:spMkLst>
        </pc:spChg>
        <pc:picChg chg="add mod">
          <ac:chgData name="LẠI MINH THÔNG" userId="e647e863-2d14-4432-942a-f1a27c6464ce" providerId="ADAL" clId="{D8C2BE1E-ED7A-407E-9AD0-97B6C710D3AD}" dt="2021-08-05T13:47:44.780" v="1822" actId="1076"/>
          <ac:picMkLst>
            <pc:docMk/>
            <pc:sldMk cId="0" sldId="261"/>
            <ac:picMk id="4" creationId="{6CD22638-4C40-485E-B918-1327A86D3318}"/>
          </ac:picMkLst>
        </pc:picChg>
        <pc:picChg chg="add mod">
          <ac:chgData name="LẠI MINH THÔNG" userId="e647e863-2d14-4432-942a-f1a27c6464ce" providerId="ADAL" clId="{D8C2BE1E-ED7A-407E-9AD0-97B6C710D3AD}" dt="2021-08-05T17:24:56.884" v="10375" actId="571"/>
          <ac:picMkLst>
            <pc:docMk/>
            <pc:sldMk cId="0" sldId="261"/>
            <ac:picMk id="6" creationId="{992CBD5C-47BD-4D2A-83E3-F969BD997B53}"/>
          </ac:picMkLst>
        </pc:picChg>
      </pc:sldChg>
      <pc:sldChg chg="delSp modSp mod modAnim">
        <pc:chgData name="LẠI MINH THÔNG" userId="e647e863-2d14-4432-942a-f1a27c6464ce" providerId="ADAL" clId="{D8C2BE1E-ED7A-407E-9AD0-97B6C710D3AD}" dt="2021-08-05T17:26:00.052" v="10390"/>
        <pc:sldMkLst>
          <pc:docMk/>
          <pc:sldMk cId="0" sldId="262"/>
        </pc:sldMkLst>
        <pc:spChg chg="mod">
          <ac:chgData name="LẠI MINH THÔNG" userId="e647e863-2d14-4432-942a-f1a27c6464ce" providerId="ADAL" clId="{D8C2BE1E-ED7A-407E-9AD0-97B6C710D3AD}" dt="2021-08-05T15:59:29.613" v="3678" actId="14100"/>
          <ac:spMkLst>
            <pc:docMk/>
            <pc:sldMk cId="0" sldId="262"/>
            <ac:spMk id="1375" creationId="{00000000-0000-0000-0000-000000000000}"/>
          </ac:spMkLst>
        </pc:spChg>
        <pc:spChg chg="del mod">
          <ac:chgData name="LẠI MINH THÔNG" userId="e647e863-2d14-4432-942a-f1a27c6464ce" providerId="ADAL" clId="{D8C2BE1E-ED7A-407E-9AD0-97B6C710D3AD}" dt="2021-08-05T13:50:22.194" v="1932" actId="478"/>
          <ac:spMkLst>
            <pc:docMk/>
            <pc:sldMk cId="0" sldId="262"/>
            <ac:spMk id="1376" creationId="{00000000-0000-0000-0000-000000000000}"/>
          </ac:spMkLst>
        </pc:spChg>
      </pc:sldChg>
      <pc:sldChg chg="addSp delSp modSp mod modAnim">
        <pc:chgData name="LẠI MINH THÔNG" userId="e647e863-2d14-4432-942a-f1a27c6464ce" providerId="ADAL" clId="{D8C2BE1E-ED7A-407E-9AD0-97B6C710D3AD}" dt="2021-08-05T17:26:59.862" v="10404"/>
        <pc:sldMkLst>
          <pc:docMk/>
          <pc:sldMk cId="0" sldId="263"/>
        </pc:sldMkLst>
        <pc:spChg chg="add mod">
          <ac:chgData name="LẠI MINH THÔNG" userId="e647e863-2d14-4432-942a-f1a27c6464ce" providerId="ADAL" clId="{D8C2BE1E-ED7A-407E-9AD0-97B6C710D3AD}" dt="2021-08-05T16:46:14.658" v="8446" actId="2711"/>
          <ac:spMkLst>
            <pc:docMk/>
            <pc:sldMk cId="0" sldId="263"/>
            <ac:spMk id="2" creationId="{830AED92-4B86-4E65-915F-34E491CA6625}"/>
          </ac:spMkLst>
        </pc:spChg>
        <pc:spChg chg="del mod">
          <ac:chgData name="LẠI MINH THÔNG" userId="e647e863-2d14-4432-942a-f1a27c6464ce" providerId="ADAL" clId="{D8C2BE1E-ED7A-407E-9AD0-97B6C710D3AD}" dt="2021-08-05T13:50:28.244" v="1934" actId="478"/>
          <ac:spMkLst>
            <pc:docMk/>
            <pc:sldMk cId="0" sldId="263"/>
            <ac:spMk id="1382" creationId="{00000000-0000-0000-0000-000000000000}"/>
          </ac:spMkLst>
        </pc:spChg>
        <pc:spChg chg="mod">
          <ac:chgData name="LẠI MINH THÔNG" userId="e647e863-2d14-4432-942a-f1a27c6464ce" providerId="ADAL" clId="{D8C2BE1E-ED7A-407E-9AD0-97B6C710D3AD}" dt="2021-08-05T13:53:08.559" v="2401" actId="14100"/>
          <ac:spMkLst>
            <pc:docMk/>
            <pc:sldMk cId="0" sldId="263"/>
            <ac:spMk id="1383" creationId="{00000000-0000-0000-0000-000000000000}"/>
          </ac:spMkLst>
        </pc:spChg>
        <pc:picChg chg="add del mod">
          <ac:chgData name="LẠI MINH THÔNG" userId="e647e863-2d14-4432-942a-f1a27c6464ce" providerId="ADAL" clId="{D8C2BE1E-ED7A-407E-9AD0-97B6C710D3AD}" dt="2021-08-05T16:00:32.794" v="3699" actId="478"/>
          <ac:picMkLst>
            <pc:docMk/>
            <pc:sldMk cId="0" sldId="263"/>
            <ac:picMk id="4" creationId="{68F202D0-4A18-46B3-BB2B-5A94966CE7F3}"/>
          </ac:picMkLst>
        </pc:picChg>
        <pc:picChg chg="add del mod">
          <ac:chgData name="LẠI MINH THÔNG" userId="e647e863-2d14-4432-942a-f1a27c6464ce" providerId="ADAL" clId="{D8C2BE1E-ED7A-407E-9AD0-97B6C710D3AD}" dt="2021-08-05T16:01:14.149" v="3703" actId="478"/>
          <ac:picMkLst>
            <pc:docMk/>
            <pc:sldMk cId="0" sldId="263"/>
            <ac:picMk id="5" creationId="{D0E7DC7B-C5CA-47A0-9E63-475397DCC26B}"/>
          </ac:picMkLst>
        </pc:picChg>
        <pc:picChg chg="add mod">
          <ac:chgData name="LẠI MINH THÔNG" userId="e647e863-2d14-4432-942a-f1a27c6464ce" providerId="ADAL" clId="{D8C2BE1E-ED7A-407E-9AD0-97B6C710D3AD}" dt="2021-08-05T16:01:23.830" v="3712" actId="1076"/>
          <ac:picMkLst>
            <pc:docMk/>
            <pc:sldMk cId="0" sldId="263"/>
            <ac:picMk id="7" creationId="{913969E1-42B4-4D98-A581-896B6CAD082D}"/>
          </ac:picMkLst>
        </pc:picChg>
      </pc:sldChg>
      <pc:sldChg chg="del">
        <pc:chgData name="LẠI MINH THÔNG" userId="e647e863-2d14-4432-942a-f1a27c6464ce" providerId="ADAL" clId="{D8C2BE1E-ED7A-407E-9AD0-97B6C710D3AD}" dt="2021-08-05T15:58:53.121" v="3671" actId="2696"/>
        <pc:sldMkLst>
          <pc:docMk/>
          <pc:sldMk cId="0" sldId="264"/>
        </pc:sldMkLst>
      </pc:sldChg>
      <pc:sldChg chg="addSp modSp mod modAnim">
        <pc:chgData name="LẠI MINH THÔNG" userId="e647e863-2d14-4432-942a-f1a27c6464ce" providerId="ADAL" clId="{D8C2BE1E-ED7A-407E-9AD0-97B6C710D3AD}" dt="2021-08-05T17:30:15.838" v="10444"/>
        <pc:sldMkLst>
          <pc:docMk/>
          <pc:sldMk cId="0" sldId="265"/>
        </pc:sldMkLst>
        <pc:spChg chg="add mod">
          <ac:chgData name="LẠI MINH THÔNG" userId="e647e863-2d14-4432-942a-f1a27c6464ce" providerId="ADAL" clId="{D8C2BE1E-ED7A-407E-9AD0-97B6C710D3AD}" dt="2021-08-05T16:50:53.894" v="8542" actId="1076"/>
          <ac:spMkLst>
            <pc:docMk/>
            <pc:sldMk cId="0" sldId="265"/>
            <ac:spMk id="4" creationId="{D4D9DA30-7E9F-400C-B82C-1120AC218A7F}"/>
          </ac:spMkLst>
        </pc:spChg>
        <pc:spChg chg="add mod">
          <ac:chgData name="LẠI MINH THÔNG" userId="e647e863-2d14-4432-942a-f1a27c6464ce" providerId="ADAL" clId="{D8C2BE1E-ED7A-407E-9AD0-97B6C710D3AD}" dt="2021-08-05T17:29:57.135" v="10440" actId="1076"/>
          <ac:spMkLst>
            <pc:docMk/>
            <pc:sldMk cId="0" sldId="265"/>
            <ac:spMk id="5" creationId="{AC9D1B1E-CC03-4F24-A4FC-E2947E72AC9F}"/>
          </ac:spMkLst>
        </pc:spChg>
        <pc:picChg chg="add mod">
          <ac:chgData name="LẠI MINH THÔNG" userId="e647e863-2d14-4432-942a-f1a27c6464ce" providerId="ADAL" clId="{D8C2BE1E-ED7A-407E-9AD0-97B6C710D3AD}" dt="2021-08-05T16:14:24.253" v="4973" actId="1076"/>
          <ac:picMkLst>
            <pc:docMk/>
            <pc:sldMk cId="0" sldId="265"/>
            <ac:picMk id="3" creationId="{B2017F89-01BD-44E4-AF6C-0BF53BE79314}"/>
          </ac:picMkLst>
        </pc:picChg>
      </pc:sldChg>
      <pc:sldChg chg="addSp delSp modSp mod modAnim">
        <pc:chgData name="LẠI MINH THÔNG" userId="e647e863-2d14-4432-942a-f1a27c6464ce" providerId="ADAL" clId="{D8C2BE1E-ED7A-407E-9AD0-97B6C710D3AD}" dt="2021-08-05T17:32:38.485" v="10475" actId="113"/>
        <pc:sldMkLst>
          <pc:docMk/>
          <pc:sldMk cId="0" sldId="266"/>
        </pc:sldMkLst>
        <pc:spChg chg="add mod">
          <ac:chgData name="LẠI MINH THÔNG" userId="e647e863-2d14-4432-942a-f1a27c6464ce" providerId="ADAL" clId="{D8C2BE1E-ED7A-407E-9AD0-97B6C710D3AD}" dt="2021-08-05T16:47:54.549" v="8484" actId="1076"/>
          <ac:spMkLst>
            <pc:docMk/>
            <pc:sldMk cId="0" sldId="266"/>
            <ac:spMk id="2" creationId="{72FB40B2-B3B9-4CB8-A63C-C13FA9992E91}"/>
          </ac:spMkLst>
        </pc:spChg>
        <pc:spChg chg="add del mod">
          <ac:chgData name="LẠI MINH THÔNG" userId="e647e863-2d14-4432-942a-f1a27c6464ce" providerId="ADAL" clId="{D8C2BE1E-ED7A-407E-9AD0-97B6C710D3AD}" dt="2021-08-05T16:19:14.508" v="5567" actId="767"/>
          <ac:spMkLst>
            <pc:docMk/>
            <pc:sldMk cId="0" sldId="266"/>
            <ac:spMk id="9" creationId="{87FE1223-D6D2-4A75-BBE8-D0F8A8112F0A}"/>
          </ac:spMkLst>
        </pc:spChg>
        <pc:spChg chg="add mod">
          <ac:chgData name="LẠI MINH THÔNG" userId="e647e863-2d14-4432-942a-f1a27c6464ce" providerId="ADAL" clId="{D8C2BE1E-ED7A-407E-9AD0-97B6C710D3AD}" dt="2021-08-05T17:32:38.485" v="10475" actId="113"/>
          <ac:spMkLst>
            <pc:docMk/>
            <pc:sldMk cId="0" sldId="266"/>
            <ac:spMk id="10" creationId="{204DD5EC-0F23-4B87-B715-9E7357683A4A}"/>
          </ac:spMkLst>
        </pc:spChg>
        <pc:picChg chg="add del">
          <ac:chgData name="LẠI MINH THÔNG" userId="e647e863-2d14-4432-942a-f1a27c6464ce" providerId="ADAL" clId="{D8C2BE1E-ED7A-407E-9AD0-97B6C710D3AD}" dt="2021-08-05T16:17:58.124" v="5476" actId="22"/>
          <ac:picMkLst>
            <pc:docMk/>
            <pc:sldMk cId="0" sldId="266"/>
            <ac:picMk id="4" creationId="{3E8748C4-34AA-4E81-B1BB-8BD757B0F469}"/>
          </ac:picMkLst>
        </pc:picChg>
        <pc:picChg chg="add mod">
          <ac:chgData name="LẠI MINH THÔNG" userId="e647e863-2d14-4432-942a-f1a27c6464ce" providerId="ADAL" clId="{D8C2BE1E-ED7A-407E-9AD0-97B6C710D3AD}" dt="2021-08-05T16:48:02.791" v="8488" actId="1076"/>
          <ac:picMkLst>
            <pc:docMk/>
            <pc:sldMk cId="0" sldId="266"/>
            <ac:picMk id="6" creationId="{1012030E-F166-4A2D-82E8-F53328D167D2}"/>
          </ac:picMkLst>
        </pc:picChg>
        <pc:picChg chg="add mod">
          <ac:chgData name="LẠI MINH THÔNG" userId="e647e863-2d14-4432-942a-f1a27c6464ce" providerId="ADAL" clId="{D8C2BE1E-ED7A-407E-9AD0-97B6C710D3AD}" dt="2021-08-05T16:47:57.136" v="8485" actId="1076"/>
          <ac:picMkLst>
            <pc:docMk/>
            <pc:sldMk cId="0" sldId="266"/>
            <ac:picMk id="8" creationId="{2DBBF299-BABD-45E7-B806-9668B77DE78D}"/>
          </ac:picMkLst>
        </pc:picChg>
        <pc:picChg chg="add mod">
          <ac:chgData name="LẠI MINH THÔNG" userId="e647e863-2d14-4432-942a-f1a27c6464ce" providerId="ADAL" clId="{D8C2BE1E-ED7A-407E-9AD0-97B6C710D3AD}" dt="2021-08-05T16:47:58.488" v="8486" actId="1076"/>
          <ac:picMkLst>
            <pc:docMk/>
            <pc:sldMk cId="0" sldId="266"/>
            <ac:picMk id="12" creationId="{31F06E8A-7000-4294-AA75-9C04994E2EEF}"/>
          </ac:picMkLst>
        </pc:picChg>
        <pc:picChg chg="add mod">
          <ac:chgData name="LẠI MINH THÔNG" userId="e647e863-2d14-4432-942a-f1a27c6464ce" providerId="ADAL" clId="{D8C2BE1E-ED7A-407E-9AD0-97B6C710D3AD}" dt="2021-08-05T16:48:00.339" v="8487" actId="1076"/>
          <ac:picMkLst>
            <pc:docMk/>
            <pc:sldMk cId="0" sldId="266"/>
            <ac:picMk id="14" creationId="{FDEB0AB4-E2A2-4C89-9881-4D6C5EC05672}"/>
          </ac:picMkLst>
        </pc:picChg>
      </pc:sldChg>
      <pc:sldChg chg="addSp modSp del mod">
        <pc:chgData name="LẠI MINH THÔNG" userId="e647e863-2d14-4432-942a-f1a27c6464ce" providerId="ADAL" clId="{D8C2BE1E-ED7A-407E-9AD0-97B6C710D3AD}" dt="2021-08-05T16:20:42.835" v="5588" actId="47"/>
        <pc:sldMkLst>
          <pc:docMk/>
          <pc:sldMk cId="0" sldId="267"/>
        </pc:sldMkLst>
        <pc:spChg chg="add mod">
          <ac:chgData name="LẠI MINH THÔNG" userId="e647e863-2d14-4432-942a-f1a27c6464ce" providerId="ADAL" clId="{D8C2BE1E-ED7A-407E-9AD0-97B6C710D3AD}" dt="2021-08-05T16:20:37.964" v="5587" actId="1076"/>
          <ac:spMkLst>
            <pc:docMk/>
            <pc:sldMk cId="0" sldId="267"/>
            <ac:spMk id="2" creationId="{C8886E86-B0FF-4A1D-8A5A-171E700949AD}"/>
          </ac:spMkLst>
        </pc:spChg>
      </pc:sldChg>
      <pc:sldChg chg="addSp modSp del mod">
        <pc:chgData name="LẠI MINH THÔNG" userId="e647e863-2d14-4432-942a-f1a27c6464ce" providerId="ADAL" clId="{D8C2BE1E-ED7A-407E-9AD0-97B6C710D3AD}" dt="2021-08-05T16:24:11.138" v="5967" actId="47"/>
        <pc:sldMkLst>
          <pc:docMk/>
          <pc:sldMk cId="0" sldId="268"/>
        </pc:sldMkLst>
        <pc:spChg chg="add mod">
          <ac:chgData name="LẠI MINH THÔNG" userId="e647e863-2d14-4432-942a-f1a27c6464ce" providerId="ADAL" clId="{D8C2BE1E-ED7A-407E-9AD0-97B6C710D3AD}" dt="2021-08-05T16:24:09.682" v="5966" actId="6549"/>
          <ac:spMkLst>
            <pc:docMk/>
            <pc:sldMk cId="0" sldId="268"/>
            <ac:spMk id="2" creationId="{85F9848F-2AB7-437B-BDBE-0BC646C68BBD}"/>
          </ac:spMkLst>
        </pc:spChg>
      </pc:sldChg>
      <pc:sldChg chg="del">
        <pc:chgData name="LẠI MINH THÔNG" userId="e647e863-2d14-4432-942a-f1a27c6464ce" providerId="ADAL" clId="{D8C2BE1E-ED7A-407E-9AD0-97B6C710D3AD}" dt="2021-08-05T16:32:47.516" v="7120" actId="47"/>
        <pc:sldMkLst>
          <pc:docMk/>
          <pc:sldMk cId="0" sldId="269"/>
        </pc:sldMkLst>
      </pc:sldChg>
      <pc:sldChg chg="del">
        <pc:chgData name="LẠI MINH THÔNG" userId="e647e863-2d14-4432-942a-f1a27c6464ce" providerId="ADAL" clId="{D8C2BE1E-ED7A-407E-9AD0-97B6C710D3AD}" dt="2021-08-05T16:57:39.266" v="9322" actId="47"/>
        <pc:sldMkLst>
          <pc:docMk/>
          <pc:sldMk cId="0" sldId="270"/>
        </pc:sldMkLst>
      </pc:sldChg>
      <pc:sldChg chg="del">
        <pc:chgData name="LẠI MINH THÔNG" userId="e647e863-2d14-4432-942a-f1a27c6464ce" providerId="ADAL" clId="{D8C2BE1E-ED7A-407E-9AD0-97B6C710D3AD}" dt="2021-08-05T17:21:44.035" v="10260" actId="47"/>
        <pc:sldMkLst>
          <pc:docMk/>
          <pc:sldMk cId="0" sldId="271"/>
        </pc:sldMkLst>
      </pc:sldChg>
      <pc:sldChg chg="del">
        <pc:chgData name="LẠI MINH THÔNG" userId="e647e863-2d14-4432-942a-f1a27c6464ce" providerId="ADAL" clId="{D8C2BE1E-ED7A-407E-9AD0-97B6C710D3AD}" dt="2021-08-05T17:21:44.967" v="10261" actId="47"/>
        <pc:sldMkLst>
          <pc:docMk/>
          <pc:sldMk cId="0" sldId="272"/>
        </pc:sldMkLst>
      </pc:sldChg>
      <pc:sldChg chg="del">
        <pc:chgData name="LẠI MINH THÔNG" userId="e647e863-2d14-4432-942a-f1a27c6464ce" providerId="ADAL" clId="{D8C2BE1E-ED7A-407E-9AD0-97B6C710D3AD}" dt="2021-08-05T17:21:45.810" v="10262" actId="47"/>
        <pc:sldMkLst>
          <pc:docMk/>
          <pc:sldMk cId="0" sldId="273"/>
        </pc:sldMkLst>
      </pc:sldChg>
      <pc:sldChg chg="del ord">
        <pc:chgData name="LẠI MINH THÔNG" userId="e647e863-2d14-4432-942a-f1a27c6464ce" providerId="ADAL" clId="{D8C2BE1E-ED7A-407E-9AD0-97B6C710D3AD}" dt="2021-08-05T17:21:53.373" v="10265" actId="47"/>
        <pc:sldMkLst>
          <pc:docMk/>
          <pc:sldMk cId="0" sldId="274"/>
        </pc:sldMkLst>
      </pc:sldChg>
      <pc:sldChg chg="del">
        <pc:chgData name="LẠI MINH THÔNG" userId="e647e863-2d14-4432-942a-f1a27c6464ce" providerId="ADAL" clId="{D8C2BE1E-ED7A-407E-9AD0-97B6C710D3AD}" dt="2021-08-05T17:21:54.195" v="10266" actId="47"/>
        <pc:sldMkLst>
          <pc:docMk/>
          <pc:sldMk cId="0" sldId="275"/>
        </pc:sldMkLst>
      </pc:sldChg>
      <pc:sldChg chg="del">
        <pc:chgData name="LẠI MINH THÔNG" userId="e647e863-2d14-4432-942a-f1a27c6464ce" providerId="ADAL" clId="{D8C2BE1E-ED7A-407E-9AD0-97B6C710D3AD}" dt="2021-08-05T17:21:54.618" v="10267" actId="47"/>
        <pc:sldMkLst>
          <pc:docMk/>
          <pc:sldMk cId="0" sldId="276"/>
        </pc:sldMkLst>
      </pc:sldChg>
      <pc:sldChg chg="del">
        <pc:chgData name="LẠI MINH THÔNG" userId="e647e863-2d14-4432-942a-f1a27c6464ce" providerId="ADAL" clId="{D8C2BE1E-ED7A-407E-9AD0-97B6C710D3AD}" dt="2021-08-05T17:21:54.920" v="10268" actId="47"/>
        <pc:sldMkLst>
          <pc:docMk/>
          <pc:sldMk cId="0" sldId="277"/>
        </pc:sldMkLst>
      </pc:sldChg>
      <pc:sldChg chg="del">
        <pc:chgData name="LẠI MINH THÔNG" userId="e647e863-2d14-4432-942a-f1a27c6464ce" providerId="ADAL" clId="{D8C2BE1E-ED7A-407E-9AD0-97B6C710D3AD}" dt="2021-08-05T17:21:55.356" v="10269" actId="47"/>
        <pc:sldMkLst>
          <pc:docMk/>
          <pc:sldMk cId="0" sldId="278"/>
        </pc:sldMkLst>
      </pc:sldChg>
      <pc:sldChg chg="del">
        <pc:chgData name="LẠI MINH THÔNG" userId="e647e863-2d14-4432-942a-f1a27c6464ce" providerId="ADAL" clId="{D8C2BE1E-ED7A-407E-9AD0-97B6C710D3AD}" dt="2021-08-05T17:21:55.634" v="10270" actId="47"/>
        <pc:sldMkLst>
          <pc:docMk/>
          <pc:sldMk cId="0" sldId="279"/>
        </pc:sldMkLst>
      </pc:sldChg>
      <pc:sldChg chg="del">
        <pc:chgData name="LẠI MINH THÔNG" userId="e647e863-2d14-4432-942a-f1a27c6464ce" providerId="ADAL" clId="{D8C2BE1E-ED7A-407E-9AD0-97B6C710D3AD}" dt="2021-08-05T17:21:55.817" v="10271" actId="47"/>
        <pc:sldMkLst>
          <pc:docMk/>
          <pc:sldMk cId="0" sldId="280"/>
        </pc:sldMkLst>
      </pc:sldChg>
      <pc:sldChg chg="del">
        <pc:chgData name="LẠI MINH THÔNG" userId="e647e863-2d14-4432-942a-f1a27c6464ce" providerId="ADAL" clId="{D8C2BE1E-ED7A-407E-9AD0-97B6C710D3AD}" dt="2021-08-05T17:21:56.385" v="10272" actId="47"/>
        <pc:sldMkLst>
          <pc:docMk/>
          <pc:sldMk cId="0" sldId="281"/>
        </pc:sldMkLst>
      </pc:sldChg>
      <pc:sldChg chg="del">
        <pc:chgData name="LẠI MINH THÔNG" userId="e647e863-2d14-4432-942a-f1a27c6464ce" providerId="ADAL" clId="{D8C2BE1E-ED7A-407E-9AD0-97B6C710D3AD}" dt="2021-08-05T17:21:56.573" v="10273" actId="47"/>
        <pc:sldMkLst>
          <pc:docMk/>
          <pc:sldMk cId="0" sldId="282"/>
        </pc:sldMkLst>
      </pc:sldChg>
      <pc:sldChg chg="del">
        <pc:chgData name="LẠI MINH THÔNG" userId="e647e863-2d14-4432-942a-f1a27c6464ce" providerId="ADAL" clId="{D8C2BE1E-ED7A-407E-9AD0-97B6C710D3AD}" dt="2021-08-05T17:21:56.717" v="10274" actId="47"/>
        <pc:sldMkLst>
          <pc:docMk/>
          <pc:sldMk cId="0" sldId="283"/>
        </pc:sldMkLst>
      </pc:sldChg>
      <pc:sldChg chg="del">
        <pc:chgData name="LẠI MINH THÔNG" userId="e647e863-2d14-4432-942a-f1a27c6464ce" providerId="ADAL" clId="{D8C2BE1E-ED7A-407E-9AD0-97B6C710D3AD}" dt="2021-08-05T17:21:56.853" v="10275" actId="47"/>
        <pc:sldMkLst>
          <pc:docMk/>
          <pc:sldMk cId="0" sldId="284"/>
        </pc:sldMkLst>
      </pc:sldChg>
      <pc:sldChg chg="del">
        <pc:chgData name="LẠI MINH THÔNG" userId="e647e863-2d14-4432-942a-f1a27c6464ce" providerId="ADAL" clId="{D8C2BE1E-ED7A-407E-9AD0-97B6C710D3AD}" dt="2021-08-05T17:21:56.980" v="10276" actId="47"/>
        <pc:sldMkLst>
          <pc:docMk/>
          <pc:sldMk cId="0" sldId="285"/>
        </pc:sldMkLst>
      </pc:sldChg>
      <pc:sldChg chg="del">
        <pc:chgData name="LẠI MINH THÔNG" userId="e647e863-2d14-4432-942a-f1a27c6464ce" providerId="ADAL" clId="{D8C2BE1E-ED7A-407E-9AD0-97B6C710D3AD}" dt="2021-08-05T17:21:57.661" v="10277" actId="47"/>
        <pc:sldMkLst>
          <pc:docMk/>
          <pc:sldMk cId="0" sldId="286"/>
        </pc:sldMkLst>
      </pc:sldChg>
      <pc:sldChg chg="del">
        <pc:chgData name="LẠI MINH THÔNG" userId="e647e863-2d14-4432-942a-f1a27c6464ce" providerId="ADAL" clId="{D8C2BE1E-ED7A-407E-9AD0-97B6C710D3AD}" dt="2021-08-05T17:21:57.788" v="10278" actId="47"/>
        <pc:sldMkLst>
          <pc:docMk/>
          <pc:sldMk cId="0" sldId="287"/>
        </pc:sldMkLst>
      </pc:sldChg>
      <pc:sldChg chg="del">
        <pc:chgData name="LẠI MINH THÔNG" userId="e647e863-2d14-4432-942a-f1a27c6464ce" providerId="ADAL" clId="{D8C2BE1E-ED7A-407E-9AD0-97B6C710D3AD}" dt="2021-08-05T17:21:57.938" v="10279" actId="47"/>
        <pc:sldMkLst>
          <pc:docMk/>
          <pc:sldMk cId="0" sldId="288"/>
        </pc:sldMkLst>
      </pc:sldChg>
      <pc:sldChg chg="del">
        <pc:chgData name="LẠI MINH THÔNG" userId="e647e863-2d14-4432-942a-f1a27c6464ce" providerId="ADAL" clId="{D8C2BE1E-ED7A-407E-9AD0-97B6C710D3AD}" dt="2021-08-05T17:21:58.099" v="10280" actId="47"/>
        <pc:sldMkLst>
          <pc:docMk/>
          <pc:sldMk cId="0" sldId="289"/>
        </pc:sldMkLst>
      </pc:sldChg>
      <pc:sldChg chg="del">
        <pc:chgData name="LẠI MINH THÔNG" userId="e647e863-2d14-4432-942a-f1a27c6464ce" providerId="ADAL" clId="{D8C2BE1E-ED7A-407E-9AD0-97B6C710D3AD}" dt="2021-08-05T17:21:58.248" v="10281" actId="47"/>
        <pc:sldMkLst>
          <pc:docMk/>
          <pc:sldMk cId="0" sldId="290"/>
        </pc:sldMkLst>
      </pc:sldChg>
      <pc:sldChg chg="del">
        <pc:chgData name="LẠI MINH THÔNG" userId="e647e863-2d14-4432-942a-f1a27c6464ce" providerId="ADAL" clId="{D8C2BE1E-ED7A-407E-9AD0-97B6C710D3AD}" dt="2021-08-05T17:21:59.039" v="10282" actId="47"/>
        <pc:sldMkLst>
          <pc:docMk/>
          <pc:sldMk cId="0" sldId="291"/>
        </pc:sldMkLst>
      </pc:sldChg>
      <pc:sldChg chg="del">
        <pc:chgData name="LẠI MINH THÔNG" userId="e647e863-2d14-4432-942a-f1a27c6464ce" providerId="ADAL" clId="{D8C2BE1E-ED7A-407E-9AD0-97B6C710D3AD}" dt="2021-08-05T17:21:59.211" v="10283" actId="47"/>
        <pc:sldMkLst>
          <pc:docMk/>
          <pc:sldMk cId="0" sldId="292"/>
        </pc:sldMkLst>
      </pc:sldChg>
      <pc:sldChg chg="del">
        <pc:chgData name="LẠI MINH THÔNG" userId="e647e863-2d14-4432-942a-f1a27c6464ce" providerId="ADAL" clId="{D8C2BE1E-ED7A-407E-9AD0-97B6C710D3AD}" dt="2021-08-05T17:21:59.254" v="10284" actId="47"/>
        <pc:sldMkLst>
          <pc:docMk/>
          <pc:sldMk cId="0" sldId="293"/>
        </pc:sldMkLst>
      </pc:sldChg>
      <pc:sldChg chg="del">
        <pc:chgData name="LẠI MINH THÔNG" userId="e647e863-2d14-4432-942a-f1a27c6464ce" providerId="ADAL" clId="{D8C2BE1E-ED7A-407E-9AD0-97B6C710D3AD}" dt="2021-08-05T17:21:59.310" v="10285" actId="47"/>
        <pc:sldMkLst>
          <pc:docMk/>
          <pc:sldMk cId="0" sldId="294"/>
        </pc:sldMkLst>
      </pc:sldChg>
      <pc:sldChg chg="del">
        <pc:chgData name="LẠI MINH THÔNG" userId="e647e863-2d14-4432-942a-f1a27c6464ce" providerId="ADAL" clId="{D8C2BE1E-ED7A-407E-9AD0-97B6C710D3AD}" dt="2021-08-05T17:22:00.481" v="10286" actId="47"/>
        <pc:sldMkLst>
          <pc:docMk/>
          <pc:sldMk cId="0" sldId="295"/>
        </pc:sldMkLst>
      </pc:sldChg>
      <pc:sldChg chg="del">
        <pc:chgData name="LẠI MINH THÔNG" userId="e647e863-2d14-4432-942a-f1a27c6464ce" providerId="ADAL" clId="{D8C2BE1E-ED7A-407E-9AD0-97B6C710D3AD}" dt="2021-08-05T17:22:00.655" v="10287" actId="47"/>
        <pc:sldMkLst>
          <pc:docMk/>
          <pc:sldMk cId="0" sldId="296"/>
        </pc:sldMkLst>
      </pc:sldChg>
      <pc:sldChg chg="del">
        <pc:chgData name="LẠI MINH THÔNG" userId="e647e863-2d14-4432-942a-f1a27c6464ce" providerId="ADAL" clId="{D8C2BE1E-ED7A-407E-9AD0-97B6C710D3AD}" dt="2021-08-05T17:22:00.789" v="10288" actId="47"/>
        <pc:sldMkLst>
          <pc:docMk/>
          <pc:sldMk cId="0" sldId="297"/>
        </pc:sldMkLst>
      </pc:sldChg>
      <pc:sldChg chg="del">
        <pc:chgData name="LẠI MINH THÔNG" userId="e647e863-2d14-4432-942a-f1a27c6464ce" providerId="ADAL" clId="{D8C2BE1E-ED7A-407E-9AD0-97B6C710D3AD}" dt="2021-08-05T17:22:00.920" v="10289" actId="47"/>
        <pc:sldMkLst>
          <pc:docMk/>
          <pc:sldMk cId="0" sldId="298"/>
        </pc:sldMkLst>
      </pc:sldChg>
      <pc:sldChg chg="del">
        <pc:chgData name="LẠI MINH THÔNG" userId="e647e863-2d14-4432-942a-f1a27c6464ce" providerId="ADAL" clId="{D8C2BE1E-ED7A-407E-9AD0-97B6C710D3AD}" dt="2021-08-05T17:22:01.852" v="10290" actId="47"/>
        <pc:sldMkLst>
          <pc:docMk/>
          <pc:sldMk cId="0" sldId="299"/>
        </pc:sldMkLst>
      </pc:sldChg>
      <pc:sldChg chg="del">
        <pc:chgData name="LẠI MINH THÔNG" userId="e647e863-2d14-4432-942a-f1a27c6464ce" providerId="ADAL" clId="{D8C2BE1E-ED7A-407E-9AD0-97B6C710D3AD}" dt="2021-08-05T17:22:01.998" v="10291" actId="47"/>
        <pc:sldMkLst>
          <pc:docMk/>
          <pc:sldMk cId="0" sldId="300"/>
        </pc:sldMkLst>
      </pc:sldChg>
      <pc:sldChg chg="del">
        <pc:chgData name="LẠI MINH THÔNG" userId="e647e863-2d14-4432-942a-f1a27c6464ce" providerId="ADAL" clId="{D8C2BE1E-ED7A-407E-9AD0-97B6C710D3AD}" dt="2021-08-05T17:22:02.136" v="10292" actId="47"/>
        <pc:sldMkLst>
          <pc:docMk/>
          <pc:sldMk cId="0" sldId="301"/>
        </pc:sldMkLst>
      </pc:sldChg>
      <pc:sldChg chg="del">
        <pc:chgData name="LẠI MINH THÔNG" userId="e647e863-2d14-4432-942a-f1a27c6464ce" providerId="ADAL" clId="{D8C2BE1E-ED7A-407E-9AD0-97B6C710D3AD}" dt="2021-08-05T17:22:02.264" v="10293" actId="47"/>
        <pc:sldMkLst>
          <pc:docMk/>
          <pc:sldMk cId="0" sldId="302"/>
        </pc:sldMkLst>
      </pc:sldChg>
      <pc:sldChg chg="del">
        <pc:chgData name="LẠI MINH THÔNG" userId="e647e863-2d14-4432-942a-f1a27c6464ce" providerId="ADAL" clId="{D8C2BE1E-ED7A-407E-9AD0-97B6C710D3AD}" dt="2021-08-05T17:22:02.421" v="10294" actId="47"/>
        <pc:sldMkLst>
          <pc:docMk/>
          <pc:sldMk cId="0" sldId="303"/>
        </pc:sldMkLst>
      </pc:sldChg>
      <pc:sldChg chg="del">
        <pc:chgData name="LẠI MINH THÔNG" userId="e647e863-2d14-4432-942a-f1a27c6464ce" providerId="ADAL" clId="{D8C2BE1E-ED7A-407E-9AD0-97B6C710D3AD}" dt="2021-08-05T17:22:03.146" v="10295" actId="47"/>
        <pc:sldMkLst>
          <pc:docMk/>
          <pc:sldMk cId="0" sldId="304"/>
        </pc:sldMkLst>
      </pc:sldChg>
      <pc:sldChg chg="del">
        <pc:chgData name="LẠI MINH THÔNG" userId="e647e863-2d14-4432-942a-f1a27c6464ce" providerId="ADAL" clId="{D8C2BE1E-ED7A-407E-9AD0-97B6C710D3AD}" dt="2021-08-05T17:22:03.496" v="10296" actId="47"/>
        <pc:sldMkLst>
          <pc:docMk/>
          <pc:sldMk cId="0" sldId="305"/>
        </pc:sldMkLst>
      </pc:sldChg>
      <pc:sldChg chg="del">
        <pc:chgData name="LẠI MINH THÔNG" userId="e647e863-2d14-4432-942a-f1a27c6464ce" providerId="ADAL" clId="{D8C2BE1E-ED7A-407E-9AD0-97B6C710D3AD}" dt="2021-08-05T17:22:03.812" v="10297" actId="47"/>
        <pc:sldMkLst>
          <pc:docMk/>
          <pc:sldMk cId="0" sldId="306"/>
        </pc:sldMkLst>
      </pc:sldChg>
      <pc:sldChg chg="del">
        <pc:chgData name="LẠI MINH THÔNG" userId="e647e863-2d14-4432-942a-f1a27c6464ce" providerId="ADAL" clId="{D8C2BE1E-ED7A-407E-9AD0-97B6C710D3AD}" dt="2021-08-05T17:22:04.261" v="10298" actId="47"/>
        <pc:sldMkLst>
          <pc:docMk/>
          <pc:sldMk cId="0" sldId="307"/>
        </pc:sldMkLst>
      </pc:sldChg>
      <pc:sldChg chg="del">
        <pc:chgData name="LẠI MINH THÔNG" userId="e647e863-2d14-4432-942a-f1a27c6464ce" providerId="ADAL" clId="{D8C2BE1E-ED7A-407E-9AD0-97B6C710D3AD}" dt="2021-08-05T17:22:04.660" v="10299" actId="47"/>
        <pc:sldMkLst>
          <pc:docMk/>
          <pc:sldMk cId="0" sldId="308"/>
        </pc:sldMkLst>
      </pc:sldChg>
      <pc:sldChg chg="del">
        <pc:chgData name="LẠI MINH THÔNG" userId="e647e863-2d14-4432-942a-f1a27c6464ce" providerId="ADAL" clId="{D8C2BE1E-ED7A-407E-9AD0-97B6C710D3AD}" dt="2021-08-05T17:22:04.983" v="10300" actId="47"/>
        <pc:sldMkLst>
          <pc:docMk/>
          <pc:sldMk cId="0" sldId="309"/>
        </pc:sldMkLst>
      </pc:sldChg>
      <pc:sldChg chg="del">
        <pc:chgData name="LẠI MINH THÔNG" userId="e647e863-2d14-4432-942a-f1a27c6464ce" providerId="ADAL" clId="{D8C2BE1E-ED7A-407E-9AD0-97B6C710D3AD}" dt="2021-08-05T17:22:05.283" v="10301" actId="47"/>
        <pc:sldMkLst>
          <pc:docMk/>
          <pc:sldMk cId="0" sldId="310"/>
        </pc:sldMkLst>
      </pc:sldChg>
      <pc:sldChg chg="del">
        <pc:chgData name="LẠI MINH THÔNG" userId="e647e863-2d14-4432-942a-f1a27c6464ce" providerId="ADAL" clId="{D8C2BE1E-ED7A-407E-9AD0-97B6C710D3AD}" dt="2021-08-05T17:22:05.564" v="10302" actId="47"/>
        <pc:sldMkLst>
          <pc:docMk/>
          <pc:sldMk cId="0" sldId="311"/>
        </pc:sldMkLst>
      </pc:sldChg>
      <pc:sldChg chg="del">
        <pc:chgData name="LẠI MINH THÔNG" userId="e647e863-2d14-4432-942a-f1a27c6464ce" providerId="ADAL" clId="{D8C2BE1E-ED7A-407E-9AD0-97B6C710D3AD}" dt="2021-08-05T17:22:05.817" v="10303" actId="47"/>
        <pc:sldMkLst>
          <pc:docMk/>
          <pc:sldMk cId="0" sldId="312"/>
        </pc:sldMkLst>
      </pc:sldChg>
      <pc:sldChg chg="del">
        <pc:chgData name="LẠI MINH THÔNG" userId="e647e863-2d14-4432-942a-f1a27c6464ce" providerId="ADAL" clId="{D8C2BE1E-ED7A-407E-9AD0-97B6C710D3AD}" dt="2021-08-05T17:22:06.095" v="10304" actId="47"/>
        <pc:sldMkLst>
          <pc:docMk/>
          <pc:sldMk cId="0" sldId="313"/>
        </pc:sldMkLst>
      </pc:sldChg>
      <pc:sldChg chg="del">
        <pc:chgData name="LẠI MINH THÔNG" userId="e647e863-2d14-4432-942a-f1a27c6464ce" providerId="ADAL" clId="{D8C2BE1E-ED7A-407E-9AD0-97B6C710D3AD}" dt="2021-08-05T17:22:06.443" v="10305" actId="47"/>
        <pc:sldMkLst>
          <pc:docMk/>
          <pc:sldMk cId="0" sldId="314"/>
        </pc:sldMkLst>
      </pc:sldChg>
      <pc:sldChg chg="del">
        <pc:chgData name="LẠI MINH THÔNG" userId="e647e863-2d14-4432-942a-f1a27c6464ce" providerId="ADAL" clId="{D8C2BE1E-ED7A-407E-9AD0-97B6C710D3AD}" dt="2021-08-05T17:22:06.898" v="10306" actId="47"/>
        <pc:sldMkLst>
          <pc:docMk/>
          <pc:sldMk cId="0" sldId="315"/>
        </pc:sldMkLst>
      </pc:sldChg>
      <pc:sldChg chg="del">
        <pc:chgData name="LẠI MINH THÔNG" userId="e647e863-2d14-4432-942a-f1a27c6464ce" providerId="ADAL" clId="{D8C2BE1E-ED7A-407E-9AD0-97B6C710D3AD}" dt="2021-08-05T17:22:07.312" v="10307" actId="47"/>
        <pc:sldMkLst>
          <pc:docMk/>
          <pc:sldMk cId="0" sldId="316"/>
        </pc:sldMkLst>
      </pc:sldChg>
      <pc:sldChg chg="del">
        <pc:chgData name="LẠI MINH THÔNG" userId="e647e863-2d14-4432-942a-f1a27c6464ce" providerId="ADAL" clId="{D8C2BE1E-ED7A-407E-9AD0-97B6C710D3AD}" dt="2021-08-05T17:22:07.852" v="10308" actId="47"/>
        <pc:sldMkLst>
          <pc:docMk/>
          <pc:sldMk cId="0" sldId="317"/>
        </pc:sldMkLst>
      </pc:sldChg>
      <pc:sldChg chg="del">
        <pc:chgData name="LẠI MINH THÔNG" userId="e647e863-2d14-4432-942a-f1a27c6464ce" providerId="ADAL" clId="{D8C2BE1E-ED7A-407E-9AD0-97B6C710D3AD}" dt="2021-08-05T17:22:08.201" v="10309" actId="47"/>
        <pc:sldMkLst>
          <pc:docMk/>
          <pc:sldMk cId="0" sldId="318"/>
        </pc:sldMkLst>
      </pc:sldChg>
      <pc:sldChg chg="del">
        <pc:chgData name="LẠI MINH THÔNG" userId="e647e863-2d14-4432-942a-f1a27c6464ce" providerId="ADAL" clId="{D8C2BE1E-ED7A-407E-9AD0-97B6C710D3AD}" dt="2021-08-05T17:22:08.514" v="10310" actId="47"/>
        <pc:sldMkLst>
          <pc:docMk/>
          <pc:sldMk cId="0" sldId="319"/>
        </pc:sldMkLst>
      </pc:sldChg>
      <pc:sldChg chg="del">
        <pc:chgData name="LẠI MINH THÔNG" userId="e647e863-2d14-4432-942a-f1a27c6464ce" providerId="ADAL" clId="{D8C2BE1E-ED7A-407E-9AD0-97B6C710D3AD}" dt="2021-08-05T17:22:08.833" v="10311" actId="47"/>
        <pc:sldMkLst>
          <pc:docMk/>
          <pc:sldMk cId="0" sldId="320"/>
        </pc:sldMkLst>
      </pc:sldChg>
      <pc:sldChg chg="del">
        <pc:chgData name="LẠI MINH THÔNG" userId="e647e863-2d14-4432-942a-f1a27c6464ce" providerId="ADAL" clId="{D8C2BE1E-ED7A-407E-9AD0-97B6C710D3AD}" dt="2021-08-05T17:22:09.092" v="10312" actId="47"/>
        <pc:sldMkLst>
          <pc:docMk/>
          <pc:sldMk cId="0" sldId="321"/>
        </pc:sldMkLst>
      </pc:sldChg>
      <pc:sldChg chg="del">
        <pc:chgData name="LẠI MINH THÔNG" userId="e647e863-2d14-4432-942a-f1a27c6464ce" providerId="ADAL" clId="{D8C2BE1E-ED7A-407E-9AD0-97B6C710D3AD}" dt="2021-08-05T17:22:09.325" v="10313" actId="47"/>
        <pc:sldMkLst>
          <pc:docMk/>
          <pc:sldMk cId="0" sldId="322"/>
        </pc:sldMkLst>
      </pc:sldChg>
      <pc:sldChg chg="del">
        <pc:chgData name="LẠI MINH THÔNG" userId="e647e863-2d14-4432-942a-f1a27c6464ce" providerId="ADAL" clId="{D8C2BE1E-ED7A-407E-9AD0-97B6C710D3AD}" dt="2021-08-05T17:22:09.516" v="10314" actId="47"/>
        <pc:sldMkLst>
          <pc:docMk/>
          <pc:sldMk cId="0" sldId="323"/>
        </pc:sldMkLst>
      </pc:sldChg>
      <pc:sldChg chg="del">
        <pc:chgData name="LẠI MINH THÔNG" userId="e647e863-2d14-4432-942a-f1a27c6464ce" providerId="ADAL" clId="{D8C2BE1E-ED7A-407E-9AD0-97B6C710D3AD}" dt="2021-08-05T17:22:09.747" v="10315" actId="47"/>
        <pc:sldMkLst>
          <pc:docMk/>
          <pc:sldMk cId="0" sldId="324"/>
        </pc:sldMkLst>
      </pc:sldChg>
      <pc:sldChg chg="del">
        <pc:chgData name="LẠI MINH THÔNG" userId="e647e863-2d14-4432-942a-f1a27c6464ce" providerId="ADAL" clId="{D8C2BE1E-ED7A-407E-9AD0-97B6C710D3AD}" dt="2021-08-05T17:22:10.249" v="10316" actId="47"/>
        <pc:sldMkLst>
          <pc:docMk/>
          <pc:sldMk cId="0" sldId="325"/>
        </pc:sldMkLst>
      </pc:sldChg>
      <pc:sldChg chg="del">
        <pc:chgData name="LẠI MINH THÔNG" userId="e647e863-2d14-4432-942a-f1a27c6464ce" providerId="ADAL" clId="{D8C2BE1E-ED7A-407E-9AD0-97B6C710D3AD}" dt="2021-08-05T17:22:10.269" v="10317" actId="47"/>
        <pc:sldMkLst>
          <pc:docMk/>
          <pc:sldMk cId="0" sldId="326"/>
        </pc:sldMkLst>
      </pc:sldChg>
      <pc:sldChg chg="del">
        <pc:chgData name="LẠI MINH THÔNG" userId="e647e863-2d14-4432-942a-f1a27c6464ce" providerId="ADAL" clId="{D8C2BE1E-ED7A-407E-9AD0-97B6C710D3AD}" dt="2021-08-05T17:22:10.301" v="10318" actId="47"/>
        <pc:sldMkLst>
          <pc:docMk/>
          <pc:sldMk cId="0" sldId="327"/>
        </pc:sldMkLst>
      </pc:sldChg>
      <pc:sldChg chg="del">
        <pc:chgData name="LẠI MINH THÔNG" userId="e647e863-2d14-4432-942a-f1a27c6464ce" providerId="ADAL" clId="{D8C2BE1E-ED7A-407E-9AD0-97B6C710D3AD}" dt="2021-08-05T17:22:10.342" v="10319" actId="47"/>
        <pc:sldMkLst>
          <pc:docMk/>
          <pc:sldMk cId="0" sldId="328"/>
        </pc:sldMkLst>
      </pc:sldChg>
      <pc:sldChg chg="del">
        <pc:chgData name="LẠI MINH THÔNG" userId="e647e863-2d14-4432-942a-f1a27c6464ce" providerId="ADAL" clId="{D8C2BE1E-ED7A-407E-9AD0-97B6C710D3AD}" dt="2021-08-05T17:22:10.371" v="10320" actId="47"/>
        <pc:sldMkLst>
          <pc:docMk/>
          <pc:sldMk cId="0" sldId="329"/>
        </pc:sldMkLst>
      </pc:sldChg>
      <pc:sldChg chg="del">
        <pc:chgData name="LẠI MINH THÔNG" userId="e647e863-2d14-4432-942a-f1a27c6464ce" providerId="ADAL" clId="{D8C2BE1E-ED7A-407E-9AD0-97B6C710D3AD}" dt="2021-08-05T17:22:10.411" v="10321" actId="47"/>
        <pc:sldMkLst>
          <pc:docMk/>
          <pc:sldMk cId="0" sldId="330"/>
        </pc:sldMkLst>
      </pc:sldChg>
      <pc:sldChg chg="del">
        <pc:chgData name="LẠI MINH THÔNG" userId="e647e863-2d14-4432-942a-f1a27c6464ce" providerId="ADAL" clId="{D8C2BE1E-ED7A-407E-9AD0-97B6C710D3AD}" dt="2021-08-05T17:22:10.445" v="10322" actId="47"/>
        <pc:sldMkLst>
          <pc:docMk/>
          <pc:sldMk cId="0" sldId="331"/>
        </pc:sldMkLst>
      </pc:sldChg>
      <pc:sldChg chg="del">
        <pc:chgData name="LẠI MINH THÔNG" userId="e647e863-2d14-4432-942a-f1a27c6464ce" providerId="ADAL" clId="{D8C2BE1E-ED7A-407E-9AD0-97B6C710D3AD}" dt="2021-08-05T17:22:10.467" v="10323" actId="47"/>
        <pc:sldMkLst>
          <pc:docMk/>
          <pc:sldMk cId="0" sldId="332"/>
        </pc:sldMkLst>
      </pc:sldChg>
      <pc:sldChg chg="del">
        <pc:chgData name="LẠI MINH THÔNG" userId="e647e863-2d14-4432-942a-f1a27c6464ce" providerId="ADAL" clId="{D8C2BE1E-ED7A-407E-9AD0-97B6C710D3AD}" dt="2021-08-05T17:22:10.526" v="10324" actId="47"/>
        <pc:sldMkLst>
          <pc:docMk/>
          <pc:sldMk cId="0" sldId="333"/>
        </pc:sldMkLst>
      </pc:sldChg>
      <pc:sldChg chg="del">
        <pc:chgData name="LẠI MINH THÔNG" userId="e647e863-2d14-4432-942a-f1a27c6464ce" providerId="ADAL" clId="{D8C2BE1E-ED7A-407E-9AD0-97B6C710D3AD}" dt="2021-08-05T17:22:10.558" v="10325" actId="47"/>
        <pc:sldMkLst>
          <pc:docMk/>
          <pc:sldMk cId="0" sldId="334"/>
        </pc:sldMkLst>
      </pc:sldChg>
      <pc:sldChg chg="del">
        <pc:chgData name="LẠI MINH THÔNG" userId="e647e863-2d14-4432-942a-f1a27c6464ce" providerId="ADAL" clId="{D8C2BE1E-ED7A-407E-9AD0-97B6C710D3AD}" dt="2021-08-05T17:22:10.859" v="10326" actId="47"/>
        <pc:sldMkLst>
          <pc:docMk/>
          <pc:sldMk cId="0" sldId="335"/>
        </pc:sldMkLst>
      </pc:sldChg>
      <pc:sldChg chg="del">
        <pc:chgData name="LẠI MINH THÔNG" userId="e647e863-2d14-4432-942a-f1a27c6464ce" providerId="ADAL" clId="{D8C2BE1E-ED7A-407E-9AD0-97B6C710D3AD}" dt="2021-08-05T17:22:11.212" v="10327" actId="47"/>
        <pc:sldMkLst>
          <pc:docMk/>
          <pc:sldMk cId="0" sldId="336"/>
        </pc:sldMkLst>
      </pc:sldChg>
      <pc:sldChg chg="del">
        <pc:chgData name="LẠI MINH THÔNG" userId="e647e863-2d14-4432-942a-f1a27c6464ce" providerId="ADAL" clId="{D8C2BE1E-ED7A-407E-9AD0-97B6C710D3AD}" dt="2021-08-05T17:22:11.266" v="10328" actId="47"/>
        <pc:sldMkLst>
          <pc:docMk/>
          <pc:sldMk cId="0" sldId="337"/>
        </pc:sldMkLst>
      </pc:sldChg>
      <pc:sldChg chg="del">
        <pc:chgData name="LẠI MINH THÔNG" userId="e647e863-2d14-4432-942a-f1a27c6464ce" providerId="ADAL" clId="{D8C2BE1E-ED7A-407E-9AD0-97B6C710D3AD}" dt="2021-08-05T17:22:11.930" v="10329" actId="47"/>
        <pc:sldMkLst>
          <pc:docMk/>
          <pc:sldMk cId="0" sldId="338"/>
        </pc:sldMkLst>
      </pc:sldChg>
      <pc:sldChg chg="del">
        <pc:chgData name="LẠI MINH THÔNG" userId="e647e863-2d14-4432-942a-f1a27c6464ce" providerId="ADAL" clId="{D8C2BE1E-ED7A-407E-9AD0-97B6C710D3AD}" dt="2021-08-05T17:22:14.141" v="10330" actId="47"/>
        <pc:sldMkLst>
          <pc:docMk/>
          <pc:sldMk cId="0" sldId="339"/>
        </pc:sldMkLst>
      </pc:sldChg>
      <pc:sldChg chg="del">
        <pc:chgData name="LẠI MINH THÔNG" userId="e647e863-2d14-4432-942a-f1a27c6464ce" providerId="ADAL" clId="{D8C2BE1E-ED7A-407E-9AD0-97B6C710D3AD}" dt="2021-08-05T17:22:22.107" v="10331" actId="47"/>
        <pc:sldMkLst>
          <pc:docMk/>
          <pc:sldMk cId="0" sldId="340"/>
        </pc:sldMkLst>
      </pc:sldChg>
      <pc:sldChg chg="del">
        <pc:chgData name="LẠI MINH THÔNG" userId="e647e863-2d14-4432-942a-f1a27c6464ce" providerId="ADAL" clId="{D8C2BE1E-ED7A-407E-9AD0-97B6C710D3AD}" dt="2021-08-05T17:22:22.677" v="10332" actId="47"/>
        <pc:sldMkLst>
          <pc:docMk/>
          <pc:sldMk cId="0" sldId="341"/>
        </pc:sldMkLst>
      </pc:sldChg>
      <pc:sldChg chg="del">
        <pc:chgData name="LẠI MINH THÔNG" userId="e647e863-2d14-4432-942a-f1a27c6464ce" providerId="ADAL" clId="{D8C2BE1E-ED7A-407E-9AD0-97B6C710D3AD}" dt="2021-08-05T17:22:23" v="10333" actId="47"/>
        <pc:sldMkLst>
          <pc:docMk/>
          <pc:sldMk cId="0" sldId="342"/>
        </pc:sldMkLst>
      </pc:sldChg>
      <pc:sldChg chg="del">
        <pc:chgData name="LẠI MINH THÔNG" userId="e647e863-2d14-4432-942a-f1a27c6464ce" providerId="ADAL" clId="{D8C2BE1E-ED7A-407E-9AD0-97B6C710D3AD}" dt="2021-08-05T17:22:23.221" v="10334" actId="47"/>
        <pc:sldMkLst>
          <pc:docMk/>
          <pc:sldMk cId="0" sldId="343"/>
        </pc:sldMkLst>
      </pc:sldChg>
      <pc:sldChg chg="del">
        <pc:chgData name="LẠI MINH THÔNG" userId="e647e863-2d14-4432-942a-f1a27c6464ce" providerId="ADAL" clId="{D8C2BE1E-ED7A-407E-9AD0-97B6C710D3AD}" dt="2021-08-05T17:22:23.434" v="10335" actId="47"/>
        <pc:sldMkLst>
          <pc:docMk/>
          <pc:sldMk cId="0" sldId="344"/>
        </pc:sldMkLst>
      </pc:sldChg>
      <pc:sldChg chg="del">
        <pc:chgData name="LẠI MINH THÔNG" userId="e647e863-2d14-4432-942a-f1a27c6464ce" providerId="ADAL" clId="{D8C2BE1E-ED7A-407E-9AD0-97B6C710D3AD}" dt="2021-08-05T17:22:23.630" v="10336" actId="47"/>
        <pc:sldMkLst>
          <pc:docMk/>
          <pc:sldMk cId="0" sldId="345"/>
        </pc:sldMkLst>
      </pc:sldChg>
      <pc:sldChg chg="del">
        <pc:chgData name="LẠI MINH THÔNG" userId="e647e863-2d14-4432-942a-f1a27c6464ce" providerId="ADAL" clId="{D8C2BE1E-ED7A-407E-9AD0-97B6C710D3AD}" dt="2021-08-05T17:22:23.820" v="10337" actId="47"/>
        <pc:sldMkLst>
          <pc:docMk/>
          <pc:sldMk cId="0" sldId="346"/>
        </pc:sldMkLst>
      </pc:sldChg>
      <pc:sldChg chg="del">
        <pc:chgData name="LẠI MINH THÔNG" userId="e647e863-2d14-4432-942a-f1a27c6464ce" providerId="ADAL" clId="{D8C2BE1E-ED7A-407E-9AD0-97B6C710D3AD}" dt="2021-08-05T17:22:24.435" v="10338" actId="47"/>
        <pc:sldMkLst>
          <pc:docMk/>
          <pc:sldMk cId="0" sldId="347"/>
        </pc:sldMkLst>
      </pc:sldChg>
      <pc:sldChg chg="del">
        <pc:chgData name="LẠI MINH THÔNG" userId="e647e863-2d14-4432-942a-f1a27c6464ce" providerId="ADAL" clId="{D8C2BE1E-ED7A-407E-9AD0-97B6C710D3AD}" dt="2021-08-05T17:22:25.726" v="10339" actId="47"/>
        <pc:sldMkLst>
          <pc:docMk/>
          <pc:sldMk cId="0" sldId="348"/>
        </pc:sldMkLst>
      </pc:sldChg>
      <pc:sldChg chg="addSp delSp modSp mod modAnim">
        <pc:chgData name="LẠI MINH THÔNG" userId="e647e863-2d14-4432-942a-f1a27c6464ce" providerId="ADAL" clId="{D8C2BE1E-ED7A-407E-9AD0-97B6C710D3AD}" dt="2021-08-05T17:28:11.012" v="10422"/>
        <pc:sldMkLst>
          <pc:docMk/>
          <pc:sldMk cId="4175061548" sldId="349"/>
        </pc:sldMkLst>
        <pc:spChg chg="mod">
          <ac:chgData name="LẠI MINH THÔNG" userId="e647e863-2d14-4432-942a-f1a27c6464ce" providerId="ADAL" clId="{D8C2BE1E-ED7A-407E-9AD0-97B6C710D3AD}" dt="2021-08-05T17:02:38.941" v="9879" actId="20577"/>
          <ac:spMkLst>
            <pc:docMk/>
            <pc:sldMk cId="4175061548" sldId="349"/>
            <ac:spMk id="2" creationId="{830AED92-4B86-4E65-915F-34E491CA6625}"/>
          </ac:spMkLst>
        </pc:spChg>
        <pc:spChg chg="mod">
          <ac:chgData name="LẠI MINH THÔNG" userId="e647e863-2d14-4432-942a-f1a27c6464ce" providerId="ADAL" clId="{D8C2BE1E-ED7A-407E-9AD0-97B6C710D3AD}" dt="2021-08-05T13:58:18.820" v="3100" actId="20577"/>
          <ac:spMkLst>
            <pc:docMk/>
            <pc:sldMk cId="4175061548" sldId="349"/>
            <ac:spMk id="1383" creationId="{00000000-0000-0000-0000-000000000000}"/>
          </ac:spMkLst>
        </pc:spChg>
        <pc:picChg chg="del">
          <ac:chgData name="LẠI MINH THÔNG" userId="e647e863-2d14-4432-942a-f1a27c6464ce" providerId="ADAL" clId="{D8C2BE1E-ED7A-407E-9AD0-97B6C710D3AD}" dt="2021-08-05T13:57:26.308" v="2924" actId="478"/>
          <ac:picMkLst>
            <pc:docMk/>
            <pc:sldMk cId="4175061548" sldId="349"/>
            <ac:picMk id="4" creationId="{68F202D0-4A18-46B3-BB2B-5A94966CE7F3}"/>
          </ac:picMkLst>
        </pc:picChg>
        <pc:picChg chg="add mod">
          <ac:chgData name="LẠI MINH THÔNG" userId="e647e863-2d14-4432-942a-f1a27c6464ce" providerId="ADAL" clId="{D8C2BE1E-ED7A-407E-9AD0-97B6C710D3AD}" dt="2021-08-05T17:02:01.986" v="9855" actId="1076"/>
          <ac:picMkLst>
            <pc:docMk/>
            <pc:sldMk cId="4175061548" sldId="349"/>
            <ac:picMk id="5" creationId="{DBB4A080-C452-4A5D-9A05-85D29CEFFCB0}"/>
          </ac:picMkLst>
        </pc:picChg>
        <pc:picChg chg="add mod">
          <ac:chgData name="LẠI MINH THÔNG" userId="e647e863-2d14-4432-942a-f1a27c6464ce" providerId="ADAL" clId="{D8C2BE1E-ED7A-407E-9AD0-97B6C710D3AD}" dt="2021-08-05T17:02:03.261" v="9856" actId="1076"/>
          <ac:picMkLst>
            <pc:docMk/>
            <pc:sldMk cId="4175061548" sldId="349"/>
            <ac:picMk id="6" creationId="{E8FE3134-53B5-4E6A-9702-B3E1452909CE}"/>
          </ac:picMkLst>
        </pc:picChg>
        <pc:picChg chg="add mod">
          <ac:chgData name="LẠI MINH THÔNG" userId="e647e863-2d14-4432-942a-f1a27c6464ce" providerId="ADAL" clId="{D8C2BE1E-ED7A-407E-9AD0-97B6C710D3AD}" dt="2021-08-05T17:01:51.910" v="9848" actId="1076"/>
          <ac:picMkLst>
            <pc:docMk/>
            <pc:sldMk cId="4175061548" sldId="349"/>
            <ac:picMk id="7" creationId="{D772DEF7-14DB-465E-B5C6-8009B47823F9}"/>
          </ac:picMkLst>
        </pc:picChg>
        <pc:picChg chg="add mod">
          <ac:chgData name="LẠI MINH THÔNG" userId="e647e863-2d14-4432-942a-f1a27c6464ce" providerId="ADAL" clId="{D8C2BE1E-ED7A-407E-9AD0-97B6C710D3AD}" dt="2021-08-05T17:02:41.182" v="9880" actId="1076"/>
          <ac:picMkLst>
            <pc:docMk/>
            <pc:sldMk cId="4175061548" sldId="349"/>
            <ac:picMk id="8" creationId="{DAA82463-93FF-40CB-AEF4-45602800809F}"/>
          </ac:picMkLst>
        </pc:picChg>
      </pc:sldChg>
      <pc:sldChg chg="modSp mod modAnim">
        <pc:chgData name="LẠI MINH THÔNG" userId="e647e863-2d14-4432-942a-f1a27c6464ce" providerId="ADAL" clId="{D8C2BE1E-ED7A-407E-9AD0-97B6C710D3AD}" dt="2021-08-05T17:29:38.249" v="10436"/>
        <pc:sldMkLst>
          <pc:docMk/>
          <pc:sldMk cId="2243522153" sldId="350"/>
        </pc:sldMkLst>
        <pc:spChg chg="mod">
          <ac:chgData name="LẠI MINH THÔNG" userId="e647e863-2d14-4432-942a-f1a27c6464ce" providerId="ADAL" clId="{D8C2BE1E-ED7A-407E-9AD0-97B6C710D3AD}" dt="2021-08-05T15:59:54.302" v="3698" actId="14100"/>
          <ac:spMkLst>
            <pc:docMk/>
            <pc:sldMk cId="2243522153" sldId="350"/>
            <ac:spMk id="1375" creationId="{00000000-0000-0000-0000-000000000000}"/>
          </ac:spMkLst>
        </pc:spChg>
      </pc:sldChg>
      <pc:sldChg chg="add del">
        <pc:chgData name="LẠI MINH THÔNG" userId="e647e863-2d14-4432-942a-f1a27c6464ce" providerId="ADAL" clId="{D8C2BE1E-ED7A-407E-9AD0-97B6C710D3AD}" dt="2021-08-05T15:59:04.849" v="3673"/>
        <pc:sldMkLst>
          <pc:docMk/>
          <pc:sldMk cId="3449865548" sldId="351"/>
        </pc:sldMkLst>
      </pc:sldChg>
      <pc:sldChg chg="addSp delSp modSp mod modAnim">
        <pc:chgData name="LẠI MINH THÔNG" userId="e647e863-2d14-4432-942a-f1a27c6464ce" providerId="ADAL" clId="{D8C2BE1E-ED7A-407E-9AD0-97B6C710D3AD}" dt="2021-08-05T17:30:38.637" v="10451"/>
        <pc:sldMkLst>
          <pc:docMk/>
          <pc:sldMk cId="3555187191" sldId="351"/>
        </pc:sldMkLst>
        <pc:spChg chg="del">
          <ac:chgData name="LẠI MINH THÔNG" userId="e647e863-2d14-4432-942a-f1a27c6464ce" providerId="ADAL" clId="{D8C2BE1E-ED7A-407E-9AD0-97B6C710D3AD}" dt="2021-08-05T16:17:16.593" v="5388" actId="478"/>
          <ac:spMkLst>
            <pc:docMk/>
            <pc:sldMk cId="3555187191" sldId="351"/>
            <ac:spMk id="4" creationId="{D4D9DA30-7E9F-400C-B82C-1120AC218A7F}"/>
          </ac:spMkLst>
        </pc:spChg>
        <pc:spChg chg="mod">
          <ac:chgData name="LẠI MINH THÔNG" userId="e647e863-2d14-4432-942a-f1a27c6464ce" providerId="ADAL" clId="{D8C2BE1E-ED7A-407E-9AD0-97B6C710D3AD}" dt="2021-08-05T16:47:28.842" v="8475" actId="1076"/>
          <ac:spMkLst>
            <pc:docMk/>
            <pc:sldMk cId="3555187191" sldId="351"/>
            <ac:spMk id="5" creationId="{AC9D1B1E-CC03-4F24-A4FC-E2947E72AC9F}"/>
          </ac:spMkLst>
        </pc:spChg>
        <pc:picChg chg="del mod">
          <ac:chgData name="LẠI MINH THÔNG" userId="e647e863-2d14-4432-942a-f1a27c6464ce" providerId="ADAL" clId="{D8C2BE1E-ED7A-407E-9AD0-97B6C710D3AD}" dt="2021-08-05T16:15:51.122" v="5064" actId="478"/>
          <ac:picMkLst>
            <pc:docMk/>
            <pc:sldMk cId="3555187191" sldId="351"/>
            <ac:picMk id="3" creationId="{B2017F89-01BD-44E4-AF6C-0BF53BE79314}"/>
          </ac:picMkLst>
        </pc:picChg>
        <pc:picChg chg="add mod">
          <ac:chgData name="LẠI MINH THÔNG" userId="e647e863-2d14-4432-942a-f1a27c6464ce" providerId="ADAL" clId="{D8C2BE1E-ED7A-407E-9AD0-97B6C710D3AD}" dt="2021-08-05T16:47:35.540" v="8476" actId="1076"/>
          <ac:picMkLst>
            <pc:docMk/>
            <pc:sldMk cId="3555187191" sldId="351"/>
            <ac:picMk id="6" creationId="{615BBD98-C33E-433B-A61B-DD7A8078C987}"/>
          </ac:picMkLst>
        </pc:picChg>
      </pc:sldChg>
      <pc:sldChg chg="addSp delSp modSp del mod">
        <pc:chgData name="LẠI MINH THÔNG" userId="e647e863-2d14-4432-942a-f1a27c6464ce" providerId="ADAL" clId="{D8C2BE1E-ED7A-407E-9AD0-97B6C710D3AD}" dt="2021-08-05T16:25:09.776" v="6084" actId="47"/>
        <pc:sldMkLst>
          <pc:docMk/>
          <pc:sldMk cId="387773197" sldId="352"/>
        </pc:sldMkLst>
        <pc:spChg chg="del">
          <ac:chgData name="LẠI MINH THÔNG" userId="e647e863-2d14-4432-942a-f1a27c6464ce" providerId="ADAL" clId="{D8C2BE1E-ED7A-407E-9AD0-97B6C710D3AD}" dt="2021-08-05T16:23:11.695" v="5945" actId="478"/>
          <ac:spMkLst>
            <pc:docMk/>
            <pc:sldMk cId="387773197" sldId="352"/>
            <ac:spMk id="2" creationId="{72FB40B2-B3B9-4CB8-A63C-C13FA9992E91}"/>
          </ac:spMkLst>
        </pc:spChg>
        <pc:spChg chg="mod">
          <ac:chgData name="LẠI MINH THÔNG" userId="e647e863-2d14-4432-942a-f1a27c6464ce" providerId="ADAL" clId="{D8C2BE1E-ED7A-407E-9AD0-97B6C710D3AD}" dt="2021-08-05T16:23:58.572" v="5963" actId="20577"/>
          <ac:spMkLst>
            <pc:docMk/>
            <pc:sldMk cId="387773197" sldId="352"/>
            <ac:spMk id="10" creationId="{204DD5EC-0F23-4B87-B715-9E7357683A4A}"/>
          </ac:spMkLst>
        </pc:spChg>
        <pc:picChg chg="add mod">
          <ac:chgData name="LẠI MINH THÔNG" userId="e647e863-2d14-4432-942a-f1a27c6464ce" providerId="ADAL" clId="{D8C2BE1E-ED7A-407E-9AD0-97B6C710D3AD}" dt="2021-08-05T16:24:03.122" v="5964" actId="1076"/>
          <ac:picMkLst>
            <pc:docMk/>
            <pc:sldMk cId="387773197" sldId="352"/>
            <ac:picMk id="4" creationId="{FD751824-08D7-42F0-9111-463E2C619D9B}"/>
          </ac:picMkLst>
        </pc:picChg>
        <pc:picChg chg="del">
          <ac:chgData name="LẠI MINH THÔNG" userId="e647e863-2d14-4432-942a-f1a27c6464ce" providerId="ADAL" clId="{D8C2BE1E-ED7A-407E-9AD0-97B6C710D3AD}" dt="2021-08-05T16:23:32.740" v="5951" actId="478"/>
          <ac:picMkLst>
            <pc:docMk/>
            <pc:sldMk cId="387773197" sldId="352"/>
            <ac:picMk id="6" creationId="{1012030E-F166-4A2D-82E8-F53328D167D2}"/>
          </ac:picMkLst>
        </pc:picChg>
        <pc:picChg chg="del mod">
          <ac:chgData name="LẠI MINH THÔNG" userId="e647e863-2d14-4432-942a-f1a27c6464ce" providerId="ADAL" clId="{D8C2BE1E-ED7A-407E-9AD0-97B6C710D3AD}" dt="2021-08-05T16:23:13.642" v="5947" actId="478"/>
          <ac:picMkLst>
            <pc:docMk/>
            <pc:sldMk cId="387773197" sldId="352"/>
            <ac:picMk id="8" creationId="{2DBBF299-BABD-45E7-B806-9668B77DE78D}"/>
          </ac:picMkLst>
        </pc:picChg>
        <pc:picChg chg="del">
          <ac:chgData name="LẠI MINH THÔNG" userId="e647e863-2d14-4432-942a-f1a27c6464ce" providerId="ADAL" clId="{D8C2BE1E-ED7A-407E-9AD0-97B6C710D3AD}" dt="2021-08-05T16:23:14.073" v="5948" actId="478"/>
          <ac:picMkLst>
            <pc:docMk/>
            <pc:sldMk cId="387773197" sldId="352"/>
            <ac:picMk id="12" creationId="{31F06E8A-7000-4294-AA75-9C04994E2EEF}"/>
          </ac:picMkLst>
        </pc:picChg>
        <pc:picChg chg="del">
          <ac:chgData name="LẠI MINH THÔNG" userId="e647e863-2d14-4432-942a-f1a27c6464ce" providerId="ADAL" clId="{D8C2BE1E-ED7A-407E-9AD0-97B6C710D3AD}" dt="2021-08-05T16:23:14.512" v="5949" actId="478"/>
          <ac:picMkLst>
            <pc:docMk/>
            <pc:sldMk cId="387773197" sldId="352"/>
            <ac:picMk id="14" creationId="{FDEB0AB4-E2A2-4C89-9881-4D6C5EC05672}"/>
          </ac:picMkLst>
        </pc:picChg>
      </pc:sldChg>
      <pc:sldChg chg="add del">
        <pc:chgData name="LẠI MINH THÔNG" userId="e647e863-2d14-4432-942a-f1a27c6464ce" providerId="ADAL" clId="{D8C2BE1E-ED7A-407E-9AD0-97B6C710D3AD}" dt="2021-08-05T16:21:13.775" v="5590"/>
        <pc:sldMkLst>
          <pc:docMk/>
          <pc:sldMk cId="380523548" sldId="353"/>
        </pc:sldMkLst>
      </pc:sldChg>
      <pc:sldChg chg="addSp delSp modSp mod modAnim">
        <pc:chgData name="LẠI MINH THÔNG" userId="e647e863-2d14-4432-942a-f1a27c6464ce" providerId="ADAL" clId="{D8C2BE1E-ED7A-407E-9AD0-97B6C710D3AD}" dt="2021-08-05T17:32:50.680" v="10477" actId="14100"/>
        <pc:sldMkLst>
          <pc:docMk/>
          <pc:sldMk cId="1255874493" sldId="353"/>
        </pc:sldMkLst>
        <pc:spChg chg="add del mod">
          <ac:chgData name="LẠI MINH THÔNG" userId="e647e863-2d14-4432-942a-f1a27c6464ce" providerId="ADAL" clId="{D8C2BE1E-ED7A-407E-9AD0-97B6C710D3AD}" dt="2021-08-05T16:24:29.791" v="5970" actId="478"/>
          <ac:spMkLst>
            <pc:docMk/>
            <pc:sldMk cId="1255874493" sldId="353"/>
            <ac:spMk id="3" creationId="{806030CB-4C85-42A1-99E8-69B36B3720D7}"/>
          </ac:spMkLst>
        </pc:spChg>
        <pc:spChg chg="add del mod">
          <ac:chgData name="LẠI MINH THÔNG" userId="e647e863-2d14-4432-942a-f1a27c6464ce" providerId="ADAL" clId="{D8C2BE1E-ED7A-407E-9AD0-97B6C710D3AD}" dt="2021-08-05T16:24:30.741" v="5971" actId="478"/>
          <ac:spMkLst>
            <pc:docMk/>
            <pc:sldMk cId="1255874493" sldId="353"/>
            <ac:spMk id="6" creationId="{55FC5374-D81C-4F28-B184-A0B4D7D02192}"/>
          </ac:spMkLst>
        </pc:spChg>
        <pc:spChg chg="add mod">
          <ac:chgData name="LẠI MINH THÔNG" userId="e647e863-2d14-4432-942a-f1a27c6464ce" providerId="ADAL" clId="{D8C2BE1E-ED7A-407E-9AD0-97B6C710D3AD}" dt="2021-08-05T16:24:57.690" v="6082" actId="20577"/>
          <ac:spMkLst>
            <pc:docMk/>
            <pc:sldMk cId="1255874493" sldId="353"/>
            <ac:spMk id="10" creationId="{D3BC0512-17EF-438F-85AA-89DDD32480FB}"/>
          </ac:spMkLst>
        </pc:spChg>
        <pc:spChg chg="add mod">
          <ac:chgData name="LẠI MINH THÔNG" userId="e647e863-2d14-4432-942a-f1a27c6464ce" providerId="ADAL" clId="{D8C2BE1E-ED7A-407E-9AD0-97B6C710D3AD}" dt="2021-08-05T17:32:50.680" v="10477" actId="14100"/>
          <ac:spMkLst>
            <pc:docMk/>
            <pc:sldMk cId="1255874493" sldId="353"/>
            <ac:spMk id="11" creationId="{335ADC42-6F64-4D5F-BFF5-B082D0F7F744}"/>
          </ac:spMkLst>
        </pc:spChg>
        <pc:spChg chg="del">
          <ac:chgData name="LẠI MINH THÔNG" userId="e647e863-2d14-4432-942a-f1a27c6464ce" providerId="ADAL" clId="{D8C2BE1E-ED7A-407E-9AD0-97B6C710D3AD}" dt="2021-08-05T16:24:23.770" v="5968" actId="478"/>
          <ac:spMkLst>
            <pc:docMk/>
            <pc:sldMk cId="1255874493" sldId="353"/>
            <ac:spMk id="1362" creationId="{00000000-0000-0000-0000-000000000000}"/>
          </ac:spMkLst>
        </pc:spChg>
        <pc:spChg chg="del">
          <ac:chgData name="LẠI MINH THÔNG" userId="e647e863-2d14-4432-942a-f1a27c6464ce" providerId="ADAL" clId="{D8C2BE1E-ED7A-407E-9AD0-97B6C710D3AD}" dt="2021-08-05T16:24:28.809" v="5969" actId="478"/>
          <ac:spMkLst>
            <pc:docMk/>
            <pc:sldMk cId="1255874493" sldId="353"/>
            <ac:spMk id="1363" creationId="{00000000-0000-0000-0000-000000000000}"/>
          </ac:spMkLst>
        </pc:spChg>
        <pc:picChg chg="del">
          <ac:chgData name="LẠI MINH THÔNG" userId="e647e863-2d14-4432-942a-f1a27c6464ce" providerId="ADAL" clId="{D8C2BE1E-ED7A-407E-9AD0-97B6C710D3AD}" dt="2021-08-05T16:24:31.236" v="5972" actId="478"/>
          <ac:picMkLst>
            <pc:docMk/>
            <pc:sldMk cId="1255874493" sldId="353"/>
            <ac:picMk id="5" creationId="{56CD7530-7C05-4DF3-AB3C-6AAA833A2E9B}"/>
          </ac:picMkLst>
        </pc:picChg>
        <pc:picChg chg="add mod">
          <ac:chgData name="LẠI MINH THÔNG" userId="e647e863-2d14-4432-942a-f1a27c6464ce" providerId="ADAL" clId="{D8C2BE1E-ED7A-407E-9AD0-97B6C710D3AD}" dt="2021-08-05T17:31:57.668" v="10470" actId="1076"/>
          <ac:picMkLst>
            <pc:docMk/>
            <pc:sldMk cId="1255874493" sldId="353"/>
            <ac:picMk id="12" creationId="{DBEBEAAD-355F-4BC6-BD01-25E679977047}"/>
          </ac:picMkLst>
        </pc:picChg>
      </pc:sldChg>
      <pc:sldChg chg="addSp delSp modSp mod modAnim">
        <pc:chgData name="LẠI MINH THÔNG" userId="e647e863-2d14-4432-942a-f1a27c6464ce" providerId="ADAL" clId="{D8C2BE1E-ED7A-407E-9AD0-97B6C710D3AD}" dt="2021-08-05T17:34:22.201" v="10506"/>
        <pc:sldMkLst>
          <pc:docMk/>
          <pc:sldMk cId="2747577071" sldId="354"/>
        </pc:sldMkLst>
        <pc:spChg chg="add mod">
          <ac:chgData name="LẠI MINH THÔNG" userId="e647e863-2d14-4432-942a-f1a27c6464ce" providerId="ADAL" clId="{D8C2BE1E-ED7A-407E-9AD0-97B6C710D3AD}" dt="2021-08-05T16:48:46.492" v="8500" actId="14100"/>
          <ac:spMkLst>
            <pc:docMk/>
            <pc:sldMk cId="2747577071" sldId="354"/>
            <ac:spMk id="4" creationId="{7D8EF85E-7950-41DC-9AB3-B459EA61857A}"/>
          </ac:spMkLst>
        </pc:spChg>
        <pc:spChg chg="add mod">
          <ac:chgData name="LẠI MINH THÔNG" userId="e647e863-2d14-4432-942a-f1a27c6464ce" providerId="ADAL" clId="{D8C2BE1E-ED7A-407E-9AD0-97B6C710D3AD}" dt="2021-08-05T16:48:49.598" v="8502" actId="403"/>
          <ac:spMkLst>
            <pc:docMk/>
            <pc:sldMk cId="2747577071" sldId="354"/>
            <ac:spMk id="9" creationId="{09A91086-52AA-4040-AE6F-8BA57EDD495A}"/>
          </ac:spMkLst>
        </pc:spChg>
        <pc:spChg chg="mod">
          <ac:chgData name="LẠI MINH THÔNG" userId="e647e863-2d14-4432-942a-f1a27c6464ce" providerId="ADAL" clId="{D8C2BE1E-ED7A-407E-9AD0-97B6C710D3AD}" dt="2021-08-05T17:32:56.461" v="10478" actId="113"/>
          <ac:spMkLst>
            <pc:docMk/>
            <pc:sldMk cId="2747577071" sldId="354"/>
            <ac:spMk id="11" creationId="{335ADC42-6F64-4D5F-BFF5-B082D0F7F744}"/>
          </ac:spMkLst>
        </pc:spChg>
        <pc:picChg chg="add mod">
          <ac:chgData name="LẠI MINH THÔNG" userId="e647e863-2d14-4432-942a-f1a27c6464ce" providerId="ADAL" clId="{D8C2BE1E-ED7A-407E-9AD0-97B6C710D3AD}" dt="2021-08-05T16:49:10.732" v="8508" actId="1076"/>
          <ac:picMkLst>
            <pc:docMk/>
            <pc:sldMk cId="2747577071" sldId="354"/>
            <ac:picMk id="3" creationId="{C293184A-7EA6-4ECE-B4D1-786DF0914D56}"/>
          </ac:picMkLst>
        </pc:picChg>
        <pc:picChg chg="add mod">
          <ac:chgData name="LẠI MINH THÔNG" userId="e647e863-2d14-4432-942a-f1a27c6464ce" providerId="ADAL" clId="{D8C2BE1E-ED7A-407E-9AD0-97B6C710D3AD}" dt="2021-08-05T16:49:13.501" v="8509" actId="1076"/>
          <ac:picMkLst>
            <pc:docMk/>
            <pc:sldMk cId="2747577071" sldId="354"/>
            <ac:picMk id="6" creationId="{501D24A4-E76F-4653-8C88-E6AACCA69F58}"/>
          </ac:picMkLst>
        </pc:picChg>
        <pc:picChg chg="add del">
          <ac:chgData name="LẠI MINH THÔNG" userId="e647e863-2d14-4432-942a-f1a27c6464ce" providerId="ADAL" clId="{D8C2BE1E-ED7A-407E-9AD0-97B6C710D3AD}" dt="2021-08-05T16:30:51.261" v="6944" actId="22"/>
          <ac:picMkLst>
            <pc:docMk/>
            <pc:sldMk cId="2747577071" sldId="354"/>
            <ac:picMk id="8" creationId="{2A25C758-00B5-433E-95EA-0A10E2992B01}"/>
          </ac:picMkLst>
        </pc:picChg>
        <pc:picChg chg="del">
          <ac:chgData name="LẠI MINH THÔNG" userId="e647e863-2d14-4432-942a-f1a27c6464ce" providerId="ADAL" clId="{D8C2BE1E-ED7A-407E-9AD0-97B6C710D3AD}" dt="2021-08-05T16:25:19.065" v="6085" actId="478"/>
          <ac:picMkLst>
            <pc:docMk/>
            <pc:sldMk cId="2747577071" sldId="354"/>
            <ac:picMk id="12" creationId="{DBEBEAAD-355F-4BC6-BD01-25E679977047}"/>
          </ac:picMkLst>
        </pc:picChg>
        <pc:picChg chg="add del">
          <ac:chgData name="LẠI MINH THÔNG" userId="e647e863-2d14-4432-942a-f1a27c6464ce" providerId="ADAL" clId="{D8C2BE1E-ED7A-407E-9AD0-97B6C710D3AD}" dt="2021-08-05T16:31:08.003" v="6964" actId="22"/>
          <ac:picMkLst>
            <pc:docMk/>
            <pc:sldMk cId="2747577071" sldId="354"/>
            <ac:picMk id="14" creationId="{09877335-5DE3-4EB3-9E00-A0C4D3FC89A3}"/>
          </ac:picMkLst>
        </pc:picChg>
        <pc:picChg chg="add mod">
          <ac:chgData name="LẠI MINH THÔNG" userId="e647e863-2d14-4432-942a-f1a27c6464ce" providerId="ADAL" clId="{D8C2BE1E-ED7A-407E-9AD0-97B6C710D3AD}" dt="2021-08-05T16:48:55.382" v="8503" actId="1076"/>
          <ac:picMkLst>
            <pc:docMk/>
            <pc:sldMk cId="2747577071" sldId="354"/>
            <ac:picMk id="16" creationId="{DFF60637-177F-40B0-9946-386223321934}"/>
          </ac:picMkLst>
        </pc:picChg>
      </pc:sldChg>
      <pc:sldChg chg="modSp del mod">
        <pc:chgData name="LẠI MINH THÔNG" userId="e647e863-2d14-4432-942a-f1a27c6464ce" providerId="ADAL" clId="{D8C2BE1E-ED7A-407E-9AD0-97B6C710D3AD}" dt="2021-08-05T16:49:22.117" v="8510" actId="47"/>
        <pc:sldMkLst>
          <pc:docMk/>
          <pc:sldMk cId="1114239118" sldId="355"/>
        </pc:sldMkLst>
        <pc:spChg chg="mod">
          <ac:chgData name="LẠI MINH THÔNG" userId="e647e863-2d14-4432-942a-f1a27c6464ce" providerId="ADAL" clId="{D8C2BE1E-ED7A-407E-9AD0-97B6C710D3AD}" dt="2021-08-05T16:34:32.178" v="7177" actId="20577"/>
          <ac:spMkLst>
            <pc:docMk/>
            <pc:sldMk cId="1114239118" sldId="355"/>
            <ac:spMk id="11" creationId="{335ADC42-6F64-4D5F-BFF5-B082D0F7F744}"/>
          </ac:spMkLst>
        </pc:spChg>
      </pc:sldChg>
      <pc:sldChg chg="modSp add mod modAnim">
        <pc:chgData name="LẠI MINH THÔNG" userId="e647e863-2d14-4432-942a-f1a27c6464ce" providerId="ADAL" clId="{D8C2BE1E-ED7A-407E-9AD0-97B6C710D3AD}" dt="2021-08-05T17:34:30.615" v="10508"/>
        <pc:sldMkLst>
          <pc:docMk/>
          <pc:sldMk cId="4047792767" sldId="356"/>
        </pc:sldMkLst>
        <pc:spChg chg="mod">
          <ac:chgData name="LẠI MINH THÔNG" userId="e647e863-2d14-4432-942a-f1a27c6464ce" providerId="ADAL" clId="{D8C2BE1E-ED7A-407E-9AD0-97B6C710D3AD}" dt="2021-08-05T16:33:19.029" v="7130" actId="20577"/>
          <ac:spMkLst>
            <pc:docMk/>
            <pc:sldMk cId="4047792767" sldId="356"/>
            <ac:spMk id="1375" creationId="{00000000-0000-0000-0000-000000000000}"/>
          </ac:spMkLst>
        </pc:spChg>
      </pc:sldChg>
      <pc:sldChg chg="addSp delSp modSp add mod modAnim">
        <pc:chgData name="LẠI MINH THÔNG" userId="e647e863-2d14-4432-942a-f1a27c6464ce" providerId="ADAL" clId="{D8C2BE1E-ED7A-407E-9AD0-97B6C710D3AD}" dt="2021-08-05T17:35:27.201" v="10521"/>
        <pc:sldMkLst>
          <pc:docMk/>
          <pc:sldMk cId="3393288775" sldId="357"/>
        </pc:sldMkLst>
        <pc:spChg chg="mod">
          <ac:chgData name="LẠI MINH THÔNG" userId="e647e863-2d14-4432-942a-f1a27c6464ce" providerId="ADAL" clId="{D8C2BE1E-ED7A-407E-9AD0-97B6C710D3AD}" dt="2021-08-05T16:50:21.334" v="8534" actId="20577"/>
          <ac:spMkLst>
            <pc:docMk/>
            <pc:sldMk cId="3393288775" sldId="357"/>
            <ac:spMk id="4" creationId="{7D8EF85E-7950-41DC-9AB3-B459EA61857A}"/>
          </ac:spMkLst>
        </pc:spChg>
        <pc:spChg chg="del mod">
          <ac:chgData name="LẠI MINH THÔNG" userId="e647e863-2d14-4432-942a-f1a27c6464ce" providerId="ADAL" clId="{D8C2BE1E-ED7A-407E-9AD0-97B6C710D3AD}" dt="2021-08-05T16:38:52.420" v="7870" actId="478"/>
          <ac:spMkLst>
            <pc:docMk/>
            <pc:sldMk cId="3393288775" sldId="357"/>
            <ac:spMk id="9" creationId="{09A91086-52AA-4040-AE6F-8BA57EDD495A}"/>
          </ac:spMkLst>
        </pc:spChg>
        <pc:spChg chg="mod">
          <ac:chgData name="LẠI MINH THÔNG" userId="e647e863-2d14-4432-942a-f1a27c6464ce" providerId="ADAL" clId="{D8C2BE1E-ED7A-407E-9AD0-97B6C710D3AD}" dt="2021-08-05T16:49:39.749" v="8517" actId="403"/>
          <ac:spMkLst>
            <pc:docMk/>
            <pc:sldMk cId="3393288775" sldId="357"/>
            <ac:spMk id="11" creationId="{335ADC42-6F64-4D5F-BFF5-B082D0F7F744}"/>
          </ac:spMkLst>
        </pc:spChg>
        <pc:spChg chg="add mod">
          <ac:chgData name="LẠI MINH THÔNG" userId="e647e863-2d14-4432-942a-f1a27c6464ce" providerId="ADAL" clId="{D8C2BE1E-ED7A-407E-9AD0-97B6C710D3AD}" dt="2021-08-05T16:50:01.848" v="8528" actId="14100"/>
          <ac:spMkLst>
            <pc:docMk/>
            <pc:sldMk cId="3393288775" sldId="357"/>
            <ac:spMk id="12" creationId="{4D443C62-156C-452A-8DE1-2288B8D6AEE4}"/>
          </ac:spMkLst>
        </pc:spChg>
        <pc:spChg chg="add mod">
          <ac:chgData name="LẠI MINH THÔNG" userId="e647e863-2d14-4432-942a-f1a27c6464ce" providerId="ADAL" clId="{D8C2BE1E-ED7A-407E-9AD0-97B6C710D3AD}" dt="2021-08-05T16:50:13.023" v="8531" actId="14100"/>
          <ac:spMkLst>
            <pc:docMk/>
            <pc:sldMk cId="3393288775" sldId="357"/>
            <ac:spMk id="15" creationId="{CC16D6C7-36A2-4E33-8D3D-6721E2C63DF2}"/>
          </ac:spMkLst>
        </pc:spChg>
        <pc:picChg chg="del mod">
          <ac:chgData name="LẠI MINH THÔNG" userId="e647e863-2d14-4432-942a-f1a27c6464ce" providerId="ADAL" clId="{D8C2BE1E-ED7A-407E-9AD0-97B6C710D3AD}" dt="2021-08-05T16:36:06.403" v="7372" actId="478"/>
          <ac:picMkLst>
            <pc:docMk/>
            <pc:sldMk cId="3393288775" sldId="357"/>
            <ac:picMk id="3" creationId="{C293184A-7EA6-4ECE-B4D1-786DF0914D56}"/>
          </ac:picMkLst>
        </pc:picChg>
        <pc:picChg chg="add del mod">
          <ac:chgData name="LẠI MINH THÔNG" userId="e647e863-2d14-4432-942a-f1a27c6464ce" providerId="ADAL" clId="{D8C2BE1E-ED7A-407E-9AD0-97B6C710D3AD}" dt="2021-08-05T16:44:36.237" v="8397" actId="478"/>
          <ac:picMkLst>
            <pc:docMk/>
            <pc:sldMk cId="3393288775" sldId="357"/>
            <ac:picMk id="5" creationId="{C9F55EB3-9536-4927-BCA4-231AED641992}"/>
          </ac:picMkLst>
        </pc:picChg>
        <pc:picChg chg="del">
          <ac:chgData name="LẠI MINH THÔNG" userId="e647e863-2d14-4432-942a-f1a27c6464ce" providerId="ADAL" clId="{D8C2BE1E-ED7A-407E-9AD0-97B6C710D3AD}" dt="2021-08-05T16:36:13.431" v="7376" actId="478"/>
          <ac:picMkLst>
            <pc:docMk/>
            <pc:sldMk cId="3393288775" sldId="357"/>
            <ac:picMk id="6" creationId="{501D24A4-E76F-4653-8C88-E6AACCA69F58}"/>
          </ac:picMkLst>
        </pc:picChg>
        <pc:picChg chg="add mod">
          <ac:chgData name="LẠI MINH THÔNG" userId="e647e863-2d14-4432-942a-f1a27c6464ce" providerId="ADAL" clId="{D8C2BE1E-ED7A-407E-9AD0-97B6C710D3AD}" dt="2021-08-05T16:40:58.019" v="8120" actId="1076"/>
          <ac:picMkLst>
            <pc:docMk/>
            <pc:sldMk cId="3393288775" sldId="357"/>
            <ac:picMk id="8" creationId="{D3B76D84-DD14-4CFB-88C6-0EE7608B25C5}"/>
          </ac:picMkLst>
        </pc:picChg>
        <pc:picChg chg="add del mod">
          <ac:chgData name="LẠI MINH THÔNG" userId="e647e863-2d14-4432-942a-f1a27c6464ce" providerId="ADAL" clId="{D8C2BE1E-ED7A-407E-9AD0-97B6C710D3AD}" dt="2021-08-05T16:44:49.532" v="8402" actId="478"/>
          <ac:picMkLst>
            <pc:docMk/>
            <pc:sldMk cId="3393288775" sldId="357"/>
            <ac:picMk id="14" creationId="{8E81825A-CD18-4BF7-9A63-F2E62D33F36B}"/>
          </ac:picMkLst>
        </pc:picChg>
        <pc:picChg chg="del mod">
          <ac:chgData name="LẠI MINH THÔNG" userId="e647e863-2d14-4432-942a-f1a27c6464ce" providerId="ADAL" clId="{D8C2BE1E-ED7A-407E-9AD0-97B6C710D3AD}" dt="2021-08-05T16:38:53.881" v="7871" actId="478"/>
          <ac:picMkLst>
            <pc:docMk/>
            <pc:sldMk cId="3393288775" sldId="357"/>
            <ac:picMk id="16" creationId="{DFF60637-177F-40B0-9946-386223321934}"/>
          </ac:picMkLst>
        </pc:picChg>
        <pc:picChg chg="add mod">
          <ac:chgData name="LẠI MINH THÔNG" userId="e647e863-2d14-4432-942a-f1a27c6464ce" providerId="ADAL" clId="{D8C2BE1E-ED7A-407E-9AD0-97B6C710D3AD}" dt="2021-08-05T16:44:40.830" v="8401" actId="1076"/>
          <ac:picMkLst>
            <pc:docMk/>
            <pc:sldMk cId="3393288775" sldId="357"/>
            <ac:picMk id="18" creationId="{6A06E785-2ED5-4038-A9B8-96629D095C0A}"/>
          </ac:picMkLst>
        </pc:picChg>
        <pc:picChg chg="add mod">
          <ac:chgData name="LẠI MINH THÔNG" userId="e647e863-2d14-4432-942a-f1a27c6464ce" providerId="ADAL" clId="{D8C2BE1E-ED7A-407E-9AD0-97B6C710D3AD}" dt="2021-08-05T16:50:15.888" v="8532" actId="1076"/>
          <ac:picMkLst>
            <pc:docMk/>
            <pc:sldMk cId="3393288775" sldId="357"/>
            <ac:picMk id="20" creationId="{9C657246-6191-48E1-908A-2714EFB2943B}"/>
          </ac:picMkLst>
        </pc:picChg>
      </pc:sldChg>
      <pc:sldChg chg="modSp mod modAnim">
        <pc:chgData name="LẠI MINH THÔNG" userId="e647e863-2d14-4432-942a-f1a27c6464ce" providerId="ADAL" clId="{D8C2BE1E-ED7A-407E-9AD0-97B6C710D3AD}" dt="2021-08-05T17:35:43.988" v="10524"/>
        <pc:sldMkLst>
          <pc:docMk/>
          <pc:sldMk cId="4158863399" sldId="358"/>
        </pc:sldMkLst>
        <pc:spChg chg="mod">
          <ac:chgData name="LẠI MINH THÔNG" userId="e647e863-2d14-4432-942a-f1a27c6464ce" providerId="ADAL" clId="{D8C2BE1E-ED7A-407E-9AD0-97B6C710D3AD}" dt="2021-08-05T16:45:39.195" v="8445" actId="20577"/>
          <ac:spMkLst>
            <pc:docMk/>
            <pc:sldMk cId="4158863399" sldId="358"/>
            <ac:spMk id="1375" creationId="{00000000-0000-0000-0000-000000000000}"/>
          </ac:spMkLst>
        </pc:spChg>
      </pc:sldChg>
      <pc:sldChg chg="addSp delSp modSp del mod">
        <pc:chgData name="LẠI MINH THÔNG" userId="e647e863-2d14-4432-942a-f1a27c6464ce" providerId="ADAL" clId="{D8C2BE1E-ED7A-407E-9AD0-97B6C710D3AD}" dt="2021-08-05T16:53:24.037" v="8617" actId="47"/>
        <pc:sldMkLst>
          <pc:docMk/>
          <pc:sldMk cId="3440134815" sldId="359"/>
        </pc:sldMkLst>
        <pc:spChg chg="mod">
          <ac:chgData name="LẠI MINH THÔNG" userId="e647e863-2d14-4432-942a-f1a27c6464ce" providerId="ADAL" clId="{D8C2BE1E-ED7A-407E-9AD0-97B6C710D3AD}" dt="2021-08-05T16:51:58.954" v="8606" actId="1076"/>
          <ac:spMkLst>
            <pc:docMk/>
            <pc:sldMk cId="3440134815" sldId="359"/>
            <ac:spMk id="4" creationId="{D4D9DA30-7E9F-400C-B82C-1120AC218A7F}"/>
          </ac:spMkLst>
        </pc:spChg>
        <pc:spChg chg="add mod">
          <ac:chgData name="LẠI MINH THÔNG" userId="e647e863-2d14-4432-942a-f1a27c6464ce" providerId="ADAL" clId="{D8C2BE1E-ED7A-407E-9AD0-97B6C710D3AD}" dt="2021-08-05T16:52:47.474" v="8614" actId="571"/>
          <ac:spMkLst>
            <pc:docMk/>
            <pc:sldMk cId="3440134815" sldId="359"/>
            <ac:spMk id="7" creationId="{6A4B9EBE-C734-4185-9002-AB47FDA7CD40}"/>
          </ac:spMkLst>
        </pc:spChg>
        <pc:picChg chg="del">
          <ac:chgData name="LẠI MINH THÔNG" userId="e647e863-2d14-4432-942a-f1a27c6464ce" providerId="ADAL" clId="{D8C2BE1E-ED7A-407E-9AD0-97B6C710D3AD}" dt="2021-08-05T16:52:06.622" v="8607" actId="478"/>
          <ac:picMkLst>
            <pc:docMk/>
            <pc:sldMk cId="3440134815" sldId="359"/>
            <ac:picMk id="3" creationId="{B2017F89-01BD-44E4-AF6C-0BF53BE79314}"/>
          </ac:picMkLst>
        </pc:picChg>
        <pc:picChg chg="add mod">
          <ac:chgData name="LẠI MINH THÔNG" userId="e647e863-2d14-4432-942a-f1a27c6464ce" providerId="ADAL" clId="{D8C2BE1E-ED7A-407E-9AD0-97B6C710D3AD}" dt="2021-08-05T16:52:12.322" v="8612" actId="1076"/>
          <ac:picMkLst>
            <pc:docMk/>
            <pc:sldMk cId="3440134815" sldId="359"/>
            <ac:picMk id="6" creationId="{30D11458-6A43-42EB-A6F7-8B0C85F06509}"/>
          </ac:picMkLst>
        </pc:picChg>
      </pc:sldChg>
      <pc:sldChg chg="addSp delSp modSp mod modAnim">
        <pc:chgData name="LẠI MINH THÔNG" userId="e647e863-2d14-4432-942a-f1a27c6464ce" providerId="ADAL" clId="{D8C2BE1E-ED7A-407E-9AD0-97B6C710D3AD}" dt="2021-08-05T17:37:10.146" v="10552"/>
        <pc:sldMkLst>
          <pc:docMk/>
          <pc:sldMk cId="2443516290" sldId="360"/>
        </pc:sldMkLst>
        <pc:spChg chg="del">
          <ac:chgData name="LẠI MINH THÔNG" userId="e647e863-2d14-4432-942a-f1a27c6464ce" providerId="ADAL" clId="{D8C2BE1E-ED7A-407E-9AD0-97B6C710D3AD}" dt="2021-08-05T16:53:18.606" v="8615" actId="478"/>
          <ac:spMkLst>
            <pc:docMk/>
            <pc:sldMk cId="2443516290" sldId="360"/>
            <ac:spMk id="4" creationId="{7D8EF85E-7950-41DC-9AB3-B459EA61857A}"/>
          </ac:spMkLst>
        </pc:spChg>
        <pc:spChg chg="add mod">
          <ac:chgData name="LẠI MINH THÔNG" userId="e647e863-2d14-4432-942a-f1a27c6464ce" providerId="ADAL" clId="{D8C2BE1E-ED7A-407E-9AD0-97B6C710D3AD}" dt="2021-08-05T16:57:19.276" v="9311" actId="1076"/>
          <ac:spMkLst>
            <pc:docMk/>
            <pc:sldMk cId="2443516290" sldId="360"/>
            <ac:spMk id="5" creationId="{7346B2DC-E115-42C4-90F5-EA0E9923C7EB}"/>
          </ac:spMkLst>
        </pc:spChg>
        <pc:spChg chg="del">
          <ac:chgData name="LẠI MINH THÔNG" userId="e647e863-2d14-4432-942a-f1a27c6464ce" providerId="ADAL" clId="{D8C2BE1E-ED7A-407E-9AD0-97B6C710D3AD}" dt="2021-08-05T16:53:18.606" v="8615" actId="478"/>
          <ac:spMkLst>
            <pc:docMk/>
            <pc:sldMk cId="2443516290" sldId="360"/>
            <ac:spMk id="10" creationId="{D3BC0512-17EF-438F-85AA-89DDD32480FB}"/>
          </ac:spMkLst>
        </pc:spChg>
        <pc:spChg chg="del">
          <ac:chgData name="LẠI MINH THÔNG" userId="e647e863-2d14-4432-942a-f1a27c6464ce" providerId="ADAL" clId="{D8C2BE1E-ED7A-407E-9AD0-97B6C710D3AD}" dt="2021-08-05T16:53:18.606" v="8615" actId="478"/>
          <ac:spMkLst>
            <pc:docMk/>
            <pc:sldMk cId="2443516290" sldId="360"/>
            <ac:spMk id="11" creationId="{335ADC42-6F64-4D5F-BFF5-B082D0F7F744}"/>
          </ac:spMkLst>
        </pc:spChg>
        <pc:spChg chg="del">
          <ac:chgData name="LẠI MINH THÔNG" userId="e647e863-2d14-4432-942a-f1a27c6464ce" providerId="ADAL" clId="{D8C2BE1E-ED7A-407E-9AD0-97B6C710D3AD}" dt="2021-08-05T16:53:18.606" v="8615" actId="478"/>
          <ac:spMkLst>
            <pc:docMk/>
            <pc:sldMk cId="2443516290" sldId="360"/>
            <ac:spMk id="12" creationId="{4D443C62-156C-452A-8DE1-2288B8D6AEE4}"/>
          </ac:spMkLst>
        </pc:spChg>
        <pc:spChg chg="add mod">
          <ac:chgData name="LẠI MINH THÔNG" userId="e647e863-2d14-4432-942a-f1a27c6464ce" providerId="ADAL" clId="{D8C2BE1E-ED7A-407E-9AD0-97B6C710D3AD}" dt="2021-08-05T16:57:35.551" v="9321" actId="1076"/>
          <ac:spMkLst>
            <pc:docMk/>
            <pc:sldMk cId="2443516290" sldId="360"/>
            <ac:spMk id="13" creationId="{286AFD7D-84D1-434C-9919-B1D25E6DE7FD}"/>
          </ac:spMkLst>
        </pc:spChg>
        <pc:spChg chg="add mod">
          <ac:chgData name="LẠI MINH THÔNG" userId="e647e863-2d14-4432-942a-f1a27c6464ce" providerId="ADAL" clId="{D8C2BE1E-ED7A-407E-9AD0-97B6C710D3AD}" dt="2021-08-05T16:57:17.192" v="9310" actId="1076"/>
          <ac:spMkLst>
            <pc:docMk/>
            <pc:sldMk cId="2443516290" sldId="360"/>
            <ac:spMk id="14" creationId="{22A5FCB1-87D1-4C94-BC8A-384BB20F6C9F}"/>
          </ac:spMkLst>
        </pc:spChg>
        <pc:spChg chg="del">
          <ac:chgData name="LẠI MINH THÔNG" userId="e647e863-2d14-4432-942a-f1a27c6464ce" providerId="ADAL" clId="{D8C2BE1E-ED7A-407E-9AD0-97B6C710D3AD}" dt="2021-08-05T16:53:18.606" v="8615" actId="478"/>
          <ac:spMkLst>
            <pc:docMk/>
            <pc:sldMk cId="2443516290" sldId="360"/>
            <ac:spMk id="15" creationId="{CC16D6C7-36A2-4E33-8D3D-6721E2C63DF2}"/>
          </ac:spMkLst>
        </pc:spChg>
        <pc:spChg chg="del">
          <ac:chgData name="LẠI MINH THÔNG" userId="e647e863-2d14-4432-942a-f1a27c6464ce" providerId="ADAL" clId="{D8C2BE1E-ED7A-407E-9AD0-97B6C710D3AD}" dt="2021-08-05T16:53:18.606" v="8615" actId="478"/>
          <ac:spMkLst>
            <pc:docMk/>
            <pc:sldMk cId="2443516290" sldId="360"/>
            <ac:spMk id="1364" creationId="{00000000-0000-0000-0000-000000000000}"/>
          </ac:spMkLst>
        </pc:spChg>
        <pc:picChg chg="add mod">
          <ac:chgData name="LẠI MINH THÔNG" userId="e647e863-2d14-4432-942a-f1a27c6464ce" providerId="ADAL" clId="{D8C2BE1E-ED7A-407E-9AD0-97B6C710D3AD}" dt="2021-08-05T17:35:48.788" v="10525" actId="1076"/>
          <ac:picMkLst>
            <pc:docMk/>
            <pc:sldMk cId="2443516290" sldId="360"/>
            <ac:picMk id="3" creationId="{4FFD0DE0-44BB-4D5D-97D6-1FFB330EB6C0}"/>
          </ac:picMkLst>
        </pc:picChg>
        <pc:picChg chg="del">
          <ac:chgData name="LẠI MINH THÔNG" userId="e647e863-2d14-4432-942a-f1a27c6464ce" providerId="ADAL" clId="{D8C2BE1E-ED7A-407E-9AD0-97B6C710D3AD}" dt="2021-08-05T16:53:18.606" v="8615" actId="478"/>
          <ac:picMkLst>
            <pc:docMk/>
            <pc:sldMk cId="2443516290" sldId="360"/>
            <ac:picMk id="8" creationId="{D3B76D84-DD14-4CFB-88C6-0EE7608B25C5}"/>
          </ac:picMkLst>
        </pc:picChg>
        <pc:picChg chg="add mod">
          <ac:chgData name="LẠI MINH THÔNG" userId="e647e863-2d14-4432-942a-f1a27c6464ce" providerId="ADAL" clId="{D8C2BE1E-ED7A-407E-9AD0-97B6C710D3AD}" dt="2021-08-05T17:36:26.496" v="10537" actId="1076"/>
          <ac:picMkLst>
            <pc:docMk/>
            <pc:sldMk cId="2443516290" sldId="360"/>
            <ac:picMk id="16" creationId="{91EEE2CF-8D61-44A5-8DF7-C3CB947D9C76}"/>
          </ac:picMkLst>
        </pc:picChg>
        <pc:picChg chg="del">
          <ac:chgData name="LẠI MINH THÔNG" userId="e647e863-2d14-4432-942a-f1a27c6464ce" providerId="ADAL" clId="{D8C2BE1E-ED7A-407E-9AD0-97B6C710D3AD}" dt="2021-08-05T16:53:18.606" v="8615" actId="478"/>
          <ac:picMkLst>
            <pc:docMk/>
            <pc:sldMk cId="2443516290" sldId="360"/>
            <ac:picMk id="18" creationId="{6A06E785-2ED5-4038-A9B8-96629D095C0A}"/>
          </ac:picMkLst>
        </pc:picChg>
        <pc:picChg chg="del">
          <ac:chgData name="LẠI MINH THÔNG" userId="e647e863-2d14-4432-942a-f1a27c6464ce" providerId="ADAL" clId="{D8C2BE1E-ED7A-407E-9AD0-97B6C710D3AD}" dt="2021-08-05T16:53:18.606" v="8615" actId="478"/>
          <ac:picMkLst>
            <pc:docMk/>
            <pc:sldMk cId="2443516290" sldId="360"/>
            <ac:picMk id="20" creationId="{9C657246-6191-48E1-908A-2714EFB2943B}"/>
          </ac:picMkLst>
        </pc:picChg>
      </pc:sldChg>
      <pc:sldChg chg="addSp delSp modSp mod modAnim">
        <pc:chgData name="LẠI MINH THÔNG" userId="e647e863-2d14-4432-942a-f1a27c6464ce" providerId="ADAL" clId="{D8C2BE1E-ED7A-407E-9AD0-97B6C710D3AD}" dt="2021-08-05T17:37:40.881" v="10562" actId="22"/>
        <pc:sldMkLst>
          <pc:docMk/>
          <pc:sldMk cId="3715189923" sldId="361"/>
        </pc:sldMkLst>
        <pc:spChg chg="mod">
          <ac:chgData name="LẠI MINH THÔNG" userId="e647e863-2d14-4432-942a-f1a27c6464ce" providerId="ADAL" clId="{D8C2BE1E-ED7A-407E-9AD0-97B6C710D3AD}" dt="2021-08-05T17:08:41.775" v="9886" actId="14100"/>
          <ac:spMkLst>
            <pc:docMk/>
            <pc:sldMk cId="3715189923" sldId="361"/>
            <ac:spMk id="5" creationId="{7346B2DC-E115-42C4-90F5-EA0E9923C7EB}"/>
          </ac:spMkLst>
        </pc:spChg>
        <pc:spChg chg="add del">
          <ac:chgData name="LẠI MINH THÔNG" userId="e647e863-2d14-4432-942a-f1a27c6464ce" providerId="ADAL" clId="{D8C2BE1E-ED7A-407E-9AD0-97B6C710D3AD}" dt="2021-08-05T17:37:40.881" v="10562" actId="22"/>
          <ac:spMkLst>
            <pc:docMk/>
            <pc:sldMk cId="3715189923" sldId="361"/>
            <ac:spMk id="12" creationId="{B70071F3-508E-45F5-B2EB-EED283EC7C3E}"/>
          </ac:spMkLst>
        </pc:spChg>
        <pc:spChg chg="mod">
          <ac:chgData name="LẠI MINH THÔNG" userId="e647e863-2d14-4432-942a-f1a27c6464ce" providerId="ADAL" clId="{D8C2BE1E-ED7A-407E-9AD0-97B6C710D3AD}" dt="2021-08-05T16:58:38.905" v="9432" actId="114"/>
          <ac:spMkLst>
            <pc:docMk/>
            <pc:sldMk cId="3715189923" sldId="361"/>
            <ac:spMk id="13" creationId="{286AFD7D-84D1-434C-9919-B1D25E6DE7FD}"/>
          </ac:spMkLst>
        </pc:spChg>
        <pc:spChg chg="mod">
          <ac:chgData name="LẠI MINH THÔNG" userId="e647e863-2d14-4432-942a-f1a27c6464ce" providerId="ADAL" clId="{D8C2BE1E-ED7A-407E-9AD0-97B6C710D3AD}" dt="2021-08-05T17:00:03.439" v="9627" actId="20577"/>
          <ac:spMkLst>
            <pc:docMk/>
            <pc:sldMk cId="3715189923" sldId="361"/>
            <ac:spMk id="14" creationId="{22A5FCB1-87D1-4C94-BC8A-384BB20F6C9F}"/>
          </ac:spMkLst>
        </pc:spChg>
        <pc:picChg chg="del mod">
          <ac:chgData name="LẠI MINH THÔNG" userId="e647e863-2d14-4432-942a-f1a27c6464ce" providerId="ADAL" clId="{D8C2BE1E-ED7A-407E-9AD0-97B6C710D3AD}" dt="2021-08-05T17:00:50.972" v="9759" actId="478"/>
          <ac:picMkLst>
            <pc:docMk/>
            <pc:sldMk cId="3715189923" sldId="361"/>
            <ac:picMk id="3" creationId="{4FFD0DE0-44BB-4D5D-97D6-1FFB330EB6C0}"/>
          </ac:picMkLst>
        </pc:picChg>
        <pc:picChg chg="add mod">
          <ac:chgData name="LẠI MINH THÔNG" userId="e647e863-2d14-4432-942a-f1a27c6464ce" providerId="ADAL" clId="{D8C2BE1E-ED7A-407E-9AD0-97B6C710D3AD}" dt="2021-08-05T17:37:24.510" v="10556" actId="1076"/>
          <ac:picMkLst>
            <pc:docMk/>
            <pc:sldMk cId="3715189923" sldId="361"/>
            <ac:picMk id="4" creationId="{4D8E7C77-E3E3-4CC9-842B-A8CB358A78A9}"/>
          </ac:picMkLst>
        </pc:picChg>
        <pc:picChg chg="add mod">
          <ac:chgData name="LẠI MINH THÔNG" userId="e647e863-2d14-4432-942a-f1a27c6464ce" providerId="ADAL" clId="{D8C2BE1E-ED7A-407E-9AD0-97B6C710D3AD}" dt="2021-08-05T17:00:06.974" v="9628" actId="14100"/>
          <ac:picMkLst>
            <pc:docMk/>
            <pc:sldMk cId="3715189923" sldId="361"/>
            <ac:picMk id="7" creationId="{2AC27FA6-DA44-4320-8AD5-00019C669C6C}"/>
          </ac:picMkLst>
        </pc:picChg>
        <pc:picChg chg="del">
          <ac:chgData name="LẠI MINH THÔNG" userId="e647e863-2d14-4432-942a-f1a27c6464ce" providerId="ADAL" clId="{D8C2BE1E-ED7A-407E-9AD0-97B6C710D3AD}" dt="2021-08-05T16:58:42.211" v="9434" actId="478"/>
          <ac:picMkLst>
            <pc:docMk/>
            <pc:sldMk cId="3715189923" sldId="361"/>
            <ac:picMk id="16" creationId="{91EEE2CF-8D61-44A5-8DF7-C3CB947D9C76}"/>
          </ac:picMkLst>
        </pc:picChg>
      </pc:sldChg>
      <pc:sldChg chg="addSp delSp modSp mod modAnim">
        <pc:chgData name="LẠI MINH THÔNG" userId="e647e863-2d14-4432-942a-f1a27c6464ce" providerId="ADAL" clId="{D8C2BE1E-ED7A-407E-9AD0-97B6C710D3AD}" dt="2021-08-05T17:29:30.028" v="10434"/>
        <pc:sldMkLst>
          <pc:docMk/>
          <pc:sldMk cId="955744437" sldId="362"/>
        </pc:sldMkLst>
        <pc:spChg chg="del">
          <ac:chgData name="LẠI MINH THÔNG" userId="e647e863-2d14-4432-942a-f1a27c6464ce" providerId="ADAL" clId="{D8C2BE1E-ED7A-407E-9AD0-97B6C710D3AD}" dt="2021-08-05T17:18:29.774" v="9887" actId="478"/>
          <ac:spMkLst>
            <pc:docMk/>
            <pc:sldMk cId="955744437" sldId="362"/>
            <ac:spMk id="2" creationId="{830AED92-4B86-4E65-915F-34E491CA6625}"/>
          </ac:spMkLst>
        </pc:spChg>
        <pc:spChg chg="add del mod">
          <ac:chgData name="LẠI MINH THÔNG" userId="e647e863-2d14-4432-942a-f1a27c6464ce" providerId="ADAL" clId="{D8C2BE1E-ED7A-407E-9AD0-97B6C710D3AD}" dt="2021-08-05T17:18:32.065" v="9888" actId="478"/>
          <ac:spMkLst>
            <pc:docMk/>
            <pc:sldMk cId="955744437" sldId="362"/>
            <ac:spMk id="4" creationId="{C27D6292-F0E5-4984-945D-92A85106BED3}"/>
          </ac:spMkLst>
        </pc:spChg>
        <pc:spChg chg="add mod">
          <ac:chgData name="LẠI MINH THÔNG" userId="e647e863-2d14-4432-942a-f1a27c6464ce" providerId="ADAL" clId="{D8C2BE1E-ED7A-407E-9AD0-97B6C710D3AD}" dt="2021-08-05T17:21:35.757" v="10257" actId="1076"/>
          <ac:spMkLst>
            <pc:docMk/>
            <pc:sldMk cId="955744437" sldId="362"/>
            <ac:spMk id="12" creationId="{7892639F-8992-42A2-BC48-F4519708549A}"/>
          </ac:spMkLst>
        </pc:spChg>
        <pc:spChg chg="del">
          <ac:chgData name="LẠI MINH THÔNG" userId="e647e863-2d14-4432-942a-f1a27c6464ce" providerId="ADAL" clId="{D8C2BE1E-ED7A-407E-9AD0-97B6C710D3AD}" dt="2021-08-05T17:18:29.774" v="9887" actId="478"/>
          <ac:spMkLst>
            <pc:docMk/>
            <pc:sldMk cId="955744437" sldId="362"/>
            <ac:spMk id="1383" creationId="{00000000-0000-0000-0000-000000000000}"/>
          </ac:spMkLst>
        </pc:spChg>
        <pc:picChg chg="del">
          <ac:chgData name="LẠI MINH THÔNG" userId="e647e863-2d14-4432-942a-f1a27c6464ce" providerId="ADAL" clId="{D8C2BE1E-ED7A-407E-9AD0-97B6C710D3AD}" dt="2021-08-05T17:18:29.774" v="9887" actId="478"/>
          <ac:picMkLst>
            <pc:docMk/>
            <pc:sldMk cId="955744437" sldId="362"/>
            <ac:picMk id="5" creationId="{DBB4A080-C452-4A5D-9A05-85D29CEFFCB0}"/>
          </ac:picMkLst>
        </pc:picChg>
        <pc:picChg chg="del">
          <ac:chgData name="LẠI MINH THÔNG" userId="e647e863-2d14-4432-942a-f1a27c6464ce" providerId="ADAL" clId="{D8C2BE1E-ED7A-407E-9AD0-97B6C710D3AD}" dt="2021-08-05T17:18:29.774" v="9887" actId="478"/>
          <ac:picMkLst>
            <pc:docMk/>
            <pc:sldMk cId="955744437" sldId="362"/>
            <ac:picMk id="6" creationId="{E8FE3134-53B5-4E6A-9702-B3E1452909CE}"/>
          </ac:picMkLst>
        </pc:picChg>
        <pc:picChg chg="del">
          <ac:chgData name="LẠI MINH THÔNG" userId="e647e863-2d14-4432-942a-f1a27c6464ce" providerId="ADAL" clId="{D8C2BE1E-ED7A-407E-9AD0-97B6C710D3AD}" dt="2021-08-05T17:18:29.774" v="9887" actId="478"/>
          <ac:picMkLst>
            <pc:docMk/>
            <pc:sldMk cId="955744437" sldId="362"/>
            <ac:picMk id="7" creationId="{D772DEF7-14DB-465E-B5C6-8009B47823F9}"/>
          </ac:picMkLst>
        </pc:picChg>
        <pc:picChg chg="del">
          <ac:chgData name="LẠI MINH THÔNG" userId="e647e863-2d14-4432-942a-f1a27c6464ce" providerId="ADAL" clId="{D8C2BE1E-ED7A-407E-9AD0-97B6C710D3AD}" dt="2021-08-05T17:18:29.774" v="9887" actId="478"/>
          <ac:picMkLst>
            <pc:docMk/>
            <pc:sldMk cId="955744437" sldId="362"/>
            <ac:picMk id="8" creationId="{DAA82463-93FF-40CB-AEF4-45602800809F}"/>
          </ac:picMkLst>
        </pc:picChg>
        <pc:picChg chg="add mod">
          <ac:chgData name="LẠI MINH THÔNG" userId="e647e863-2d14-4432-942a-f1a27c6464ce" providerId="ADAL" clId="{D8C2BE1E-ED7A-407E-9AD0-97B6C710D3AD}" dt="2021-08-05T17:21:38.602" v="10259" actId="1076"/>
          <ac:picMkLst>
            <pc:docMk/>
            <pc:sldMk cId="955744437" sldId="362"/>
            <ac:picMk id="10" creationId="{3AF32810-8F72-46F8-918B-3D63719924EE}"/>
          </ac:picMkLst>
        </pc:picChg>
      </pc:sldChg>
      <pc:sldChg chg="add del">
        <pc:chgData name="LẠI MINH THÔNG" userId="e647e863-2d14-4432-942a-f1a27c6464ce" providerId="ADAL" clId="{D8C2BE1E-ED7A-407E-9AD0-97B6C710D3AD}" dt="2021-08-05T17:18:33.716" v="9890"/>
        <pc:sldMkLst>
          <pc:docMk/>
          <pc:sldMk cId="1011383022" sldId="363"/>
        </pc:sldMkLst>
      </pc:sldChg>
      <pc:sldChg chg="delSp modSp new del mod">
        <pc:chgData name="LẠI MINH THÔNG" userId="e647e863-2d14-4432-942a-f1a27c6464ce" providerId="ADAL" clId="{D8C2BE1E-ED7A-407E-9AD0-97B6C710D3AD}" dt="2021-08-05T17:37:58.684" v="10570" actId="47"/>
        <pc:sldMkLst>
          <pc:docMk/>
          <pc:sldMk cId="3474267675" sldId="363"/>
        </pc:sldMkLst>
        <pc:spChg chg="del">
          <ac:chgData name="LẠI MINH THÔNG" userId="e647e863-2d14-4432-942a-f1a27c6464ce" providerId="ADAL" clId="{D8C2BE1E-ED7A-407E-9AD0-97B6C710D3AD}" dt="2021-08-05T17:37:45.884" v="10564" actId="478"/>
          <ac:spMkLst>
            <pc:docMk/>
            <pc:sldMk cId="3474267675" sldId="363"/>
            <ac:spMk id="2" creationId="{AEF16601-70BA-4F7F-8323-386B1DA3C9DA}"/>
          </ac:spMkLst>
        </pc:spChg>
        <pc:spChg chg="del mod">
          <ac:chgData name="LẠI MINH THÔNG" userId="e647e863-2d14-4432-942a-f1a27c6464ce" providerId="ADAL" clId="{D8C2BE1E-ED7A-407E-9AD0-97B6C710D3AD}" dt="2021-08-05T17:37:47.691" v="10566" actId="478"/>
          <ac:spMkLst>
            <pc:docMk/>
            <pc:sldMk cId="3474267675" sldId="363"/>
            <ac:spMk id="3" creationId="{8DBE89BB-620B-4DDD-8349-01DA454680AD}"/>
          </ac:spMkLst>
        </pc:spChg>
      </pc:sldChg>
      <pc:sldChg chg="modSp add mod">
        <pc:chgData name="LẠI MINH THÔNG" userId="e647e863-2d14-4432-942a-f1a27c6464ce" providerId="ADAL" clId="{D8C2BE1E-ED7A-407E-9AD0-97B6C710D3AD}" dt="2021-08-05T17:39:02.525" v="10642" actId="1076"/>
        <pc:sldMkLst>
          <pc:docMk/>
          <pc:sldMk cId="2983421325" sldId="364"/>
        </pc:sldMkLst>
        <pc:spChg chg="mod">
          <ac:chgData name="LẠI MINH THÔNG" userId="e647e863-2d14-4432-942a-f1a27c6464ce" providerId="ADAL" clId="{D8C2BE1E-ED7A-407E-9AD0-97B6C710D3AD}" dt="2021-08-05T17:39:02.525" v="10642" actId="1076"/>
          <ac:spMkLst>
            <pc:docMk/>
            <pc:sldMk cId="2983421325" sldId="364"/>
            <ac:spMk id="1375" creationId="{00000000-0000-0000-0000-000000000000}"/>
          </ac:spMkLst>
        </pc:spChg>
      </pc:sldChg>
      <pc:sldChg chg="addSp delSp modSp new mod">
        <pc:chgData name="LẠI MINH THÔNG" userId="e647e863-2d14-4432-942a-f1a27c6464ce" providerId="ADAL" clId="{D8C2BE1E-ED7A-407E-9AD0-97B6C710D3AD}" dt="2021-08-05T18:35:14.675" v="10950" actId="20577"/>
        <pc:sldMkLst>
          <pc:docMk/>
          <pc:sldMk cId="457837273" sldId="365"/>
        </pc:sldMkLst>
        <pc:spChg chg="del">
          <ac:chgData name="LẠI MINH THÔNG" userId="e647e863-2d14-4432-942a-f1a27c6464ce" providerId="ADAL" clId="{D8C2BE1E-ED7A-407E-9AD0-97B6C710D3AD}" dt="2021-08-05T17:39:09.085" v="10645" actId="478"/>
          <ac:spMkLst>
            <pc:docMk/>
            <pc:sldMk cId="457837273" sldId="365"/>
            <ac:spMk id="2" creationId="{48D20D7D-0865-4E1B-AC84-AB154E9F9BCE}"/>
          </ac:spMkLst>
        </pc:spChg>
        <pc:spChg chg="del">
          <ac:chgData name="LẠI MINH THÔNG" userId="e647e863-2d14-4432-942a-f1a27c6464ce" providerId="ADAL" clId="{D8C2BE1E-ED7A-407E-9AD0-97B6C710D3AD}" dt="2021-08-05T17:39:08.042" v="10644" actId="478"/>
          <ac:spMkLst>
            <pc:docMk/>
            <pc:sldMk cId="457837273" sldId="365"/>
            <ac:spMk id="3" creationId="{69FD8DAB-38E6-4E8C-9148-D1B5FE4633D2}"/>
          </ac:spMkLst>
        </pc:spChg>
        <pc:spChg chg="add del mod">
          <ac:chgData name="LẠI MINH THÔNG" userId="e647e863-2d14-4432-942a-f1a27c6464ce" providerId="ADAL" clId="{D8C2BE1E-ED7A-407E-9AD0-97B6C710D3AD}" dt="2021-08-05T17:49:25.692" v="10876"/>
          <ac:spMkLst>
            <pc:docMk/>
            <pc:sldMk cId="457837273" sldId="365"/>
            <ac:spMk id="4" creationId="{80BCD01F-D9A0-4C4C-8715-B85F9BCF3A05}"/>
          </ac:spMkLst>
        </pc:spChg>
        <pc:spChg chg="add mod">
          <ac:chgData name="LẠI MINH THÔNG" userId="e647e863-2d14-4432-942a-f1a27c6464ce" providerId="ADAL" clId="{D8C2BE1E-ED7A-407E-9AD0-97B6C710D3AD}" dt="2021-08-05T18:35:14.675" v="10950" actId="20577"/>
          <ac:spMkLst>
            <pc:docMk/>
            <pc:sldMk cId="457837273" sldId="365"/>
            <ac:spMk id="5" creationId="{D912EBA3-BC55-4991-8727-FDB164125DDC}"/>
          </ac:spMkLst>
        </pc:spChg>
      </pc:sldChg>
      <pc:sldChg chg="new del">
        <pc:chgData name="LẠI MINH THÔNG" userId="e647e863-2d14-4432-942a-f1a27c6464ce" providerId="ADAL" clId="{D8C2BE1E-ED7A-407E-9AD0-97B6C710D3AD}" dt="2021-08-05T17:37:56.198" v="10569" actId="680"/>
        <pc:sldMkLst>
          <pc:docMk/>
          <pc:sldMk cId="2207383978" sldId="365"/>
        </pc:sldMkLst>
      </pc:sldChg>
      <pc:sldMasterChg chg="delSldLayout">
        <pc:chgData name="LẠI MINH THÔNG" userId="e647e863-2d14-4432-942a-f1a27c6464ce" providerId="ADAL" clId="{D8C2BE1E-ED7A-407E-9AD0-97B6C710D3AD}" dt="2021-08-05T17:22:10.445" v="10322" actId="47"/>
        <pc:sldMasterMkLst>
          <pc:docMk/>
          <pc:sldMasterMk cId="0" sldId="2147483699"/>
        </pc:sldMasterMkLst>
        <pc:sldLayoutChg chg="del">
          <pc:chgData name="LẠI MINH THÔNG" userId="e647e863-2d14-4432-942a-f1a27c6464ce" providerId="ADAL" clId="{D8C2BE1E-ED7A-407E-9AD0-97B6C710D3AD}" dt="2021-08-05T15:58:53.121" v="3671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LẠI MINH THÔNG" userId="e647e863-2d14-4432-942a-f1a27c6464ce" providerId="ADAL" clId="{D8C2BE1E-ED7A-407E-9AD0-97B6C710D3AD}" dt="2021-08-05T17:21:56.385" v="10272" actId="47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LẠI MINH THÔNG" userId="e647e863-2d14-4432-942a-f1a27c6464ce" providerId="ADAL" clId="{D8C2BE1E-ED7A-407E-9AD0-97B6C710D3AD}" dt="2021-08-05T17:22:10.342" v="10319" actId="47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LẠI MINH THÔNG" userId="e647e863-2d14-4432-942a-f1a27c6464ce" providerId="ADAL" clId="{D8C2BE1E-ED7A-407E-9AD0-97B6C710D3AD}" dt="2021-08-05T17:22:04.261" v="10298" actId="47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LẠI MINH THÔNG" userId="e647e863-2d14-4432-942a-f1a27c6464ce" providerId="ADAL" clId="{D8C2BE1E-ED7A-407E-9AD0-97B6C710D3AD}" dt="2021-08-05T17:22:03.496" v="10296" actId="47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LẠI MINH THÔNG" userId="e647e863-2d14-4432-942a-f1a27c6464ce" providerId="ADAL" clId="{D8C2BE1E-ED7A-407E-9AD0-97B6C710D3AD}" dt="2021-08-05T17:22:04.660" v="10299" actId="47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LẠI MINH THÔNG" userId="e647e863-2d14-4432-942a-f1a27c6464ce" providerId="ADAL" clId="{D8C2BE1E-ED7A-407E-9AD0-97B6C710D3AD}" dt="2021-08-05T13:40:08.961" v="876" actId="2696"/>
          <pc:sldLayoutMkLst>
            <pc:docMk/>
            <pc:sldMasterMk cId="0" sldId="2147483699"/>
            <pc:sldLayoutMk cId="0" sldId="2147483659"/>
          </pc:sldLayoutMkLst>
        </pc:sldLayoutChg>
        <pc:sldLayoutChg chg="del">
          <pc:chgData name="LẠI MINH THÔNG" userId="e647e863-2d14-4432-942a-f1a27c6464ce" providerId="ADAL" clId="{D8C2BE1E-ED7A-407E-9AD0-97B6C710D3AD}" dt="2021-08-05T17:22:06.095" v="10304" actId="47"/>
          <pc:sldLayoutMkLst>
            <pc:docMk/>
            <pc:sldMasterMk cId="0" sldId="2147483699"/>
            <pc:sldLayoutMk cId="0" sldId="2147483660"/>
          </pc:sldLayoutMkLst>
        </pc:sldLayoutChg>
        <pc:sldLayoutChg chg="del">
          <pc:chgData name="LẠI MINH THÔNG" userId="e647e863-2d14-4432-942a-f1a27c6464ce" providerId="ADAL" clId="{D8C2BE1E-ED7A-407E-9AD0-97B6C710D3AD}" dt="2021-08-05T17:22:05.283" v="10301" actId="47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LẠI MINH THÔNG" userId="e647e863-2d14-4432-942a-f1a27c6464ce" providerId="ADAL" clId="{D8C2BE1E-ED7A-407E-9AD0-97B6C710D3AD}" dt="2021-08-05T17:22:05.817" v="10303" actId="47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LẠI MINH THÔNG" userId="e647e863-2d14-4432-942a-f1a27c6464ce" providerId="ADAL" clId="{D8C2BE1E-ED7A-407E-9AD0-97B6C710D3AD}" dt="2021-08-05T17:22:03.146" v="10295" actId="47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LẠI MINH THÔNG" userId="e647e863-2d14-4432-942a-f1a27c6464ce" providerId="ADAL" clId="{D8C2BE1E-ED7A-407E-9AD0-97B6C710D3AD}" dt="2021-08-05T17:22:03.812" v="10297" actId="47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LẠI MINH THÔNG" userId="e647e863-2d14-4432-942a-f1a27c6464ce" providerId="ADAL" clId="{D8C2BE1E-ED7A-407E-9AD0-97B6C710D3AD}" dt="2021-08-05T17:22:06.443" v="10305" actId="47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LẠI MINH THÔNG" userId="e647e863-2d14-4432-942a-f1a27c6464ce" providerId="ADAL" clId="{D8C2BE1E-ED7A-407E-9AD0-97B6C710D3AD}" dt="2021-08-05T17:22:08.201" v="10309" actId="47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LẠI MINH THÔNG" userId="e647e863-2d14-4432-942a-f1a27c6464ce" providerId="ADAL" clId="{D8C2BE1E-ED7A-407E-9AD0-97B6C710D3AD}" dt="2021-08-05T17:22:07.312" v="10307" actId="47"/>
          <pc:sldLayoutMkLst>
            <pc:docMk/>
            <pc:sldMasterMk cId="0" sldId="2147483699"/>
            <pc:sldLayoutMk cId="0" sldId="2147483669"/>
          </pc:sldLayoutMkLst>
        </pc:sldLayoutChg>
        <pc:sldLayoutChg chg="del">
          <pc:chgData name="LẠI MINH THÔNG" userId="e647e863-2d14-4432-942a-f1a27c6464ce" providerId="ADAL" clId="{D8C2BE1E-ED7A-407E-9AD0-97B6C710D3AD}" dt="2021-08-05T17:22:07.852" v="10308" actId="47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LẠI MINH THÔNG" userId="e647e863-2d14-4432-942a-f1a27c6464ce" providerId="ADAL" clId="{D8C2BE1E-ED7A-407E-9AD0-97B6C710D3AD}" dt="2021-08-05T17:22:04.983" v="10300" actId="47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LẠI MINH THÔNG" userId="e647e863-2d14-4432-942a-f1a27c6464ce" providerId="ADAL" clId="{D8C2BE1E-ED7A-407E-9AD0-97B6C710D3AD}" dt="2021-08-05T17:22:09.325" v="10313" actId="47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LẠI MINH THÔNG" userId="e647e863-2d14-4432-942a-f1a27c6464ce" providerId="ADAL" clId="{D8C2BE1E-ED7A-407E-9AD0-97B6C710D3AD}" dt="2021-08-05T17:21:56.573" v="10273" actId="47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LẠI MINH THÔNG" userId="e647e863-2d14-4432-942a-f1a27c6464ce" providerId="ADAL" clId="{D8C2BE1E-ED7A-407E-9AD0-97B6C710D3AD}" dt="2021-08-05T17:22:00.920" v="10289" actId="47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LẠI MINH THÔNG" userId="e647e863-2d14-4432-942a-f1a27c6464ce" providerId="ADAL" clId="{D8C2BE1E-ED7A-407E-9AD0-97B6C710D3AD}" dt="2021-08-05T17:22:09.747" v="10315" actId="47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LẠI MINH THÔNG" userId="e647e863-2d14-4432-942a-f1a27c6464ce" providerId="ADAL" clId="{D8C2BE1E-ED7A-407E-9AD0-97B6C710D3AD}" dt="2021-08-05T17:22:09.516" v="10314" actId="47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LẠI MINH THÔNG" userId="e647e863-2d14-4432-942a-f1a27c6464ce" providerId="ADAL" clId="{D8C2BE1E-ED7A-407E-9AD0-97B6C710D3AD}" dt="2021-08-05T17:22:00.789" v="10288" actId="47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LẠI MINH THÔNG" userId="e647e863-2d14-4432-942a-f1a27c6464ce" providerId="ADAL" clId="{D8C2BE1E-ED7A-407E-9AD0-97B6C710D3AD}" dt="2021-08-05T17:22:06.898" v="10306" actId="47"/>
          <pc:sldLayoutMkLst>
            <pc:docMk/>
            <pc:sldMasterMk cId="0" sldId="2147483699"/>
            <pc:sldLayoutMk cId="0" sldId="2147483678"/>
          </pc:sldLayoutMkLst>
        </pc:sldLayoutChg>
        <pc:sldLayoutChg chg="del">
          <pc:chgData name="LẠI MINH THÔNG" userId="e647e863-2d14-4432-942a-f1a27c6464ce" providerId="ADAL" clId="{D8C2BE1E-ED7A-407E-9AD0-97B6C710D3AD}" dt="2021-08-05T17:22:00.481" v="10286" actId="47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LẠI MINH THÔNG" userId="e647e863-2d14-4432-942a-f1a27c6464ce" providerId="ADAL" clId="{D8C2BE1E-ED7A-407E-9AD0-97B6C710D3AD}" dt="2021-08-05T16:32:47.516" v="7120" actId="47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LẠI MINH THÔNG" userId="e647e863-2d14-4432-942a-f1a27c6464ce" providerId="ADAL" clId="{D8C2BE1E-ED7A-407E-9AD0-97B6C710D3AD}" dt="2021-08-05T17:21:55.634" v="10270" actId="47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LẠI MINH THÔNG" userId="e647e863-2d14-4432-942a-f1a27c6464ce" providerId="ADAL" clId="{D8C2BE1E-ED7A-407E-9AD0-97B6C710D3AD}" dt="2021-08-05T17:21:58.099" v="10280" actId="47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LẠI MINH THÔNG" userId="e647e863-2d14-4432-942a-f1a27c6464ce" providerId="ADAL" clId="{D8C2BE1E-ED7A-407E-9AD0-97B6C710D3AD}" dt="2021-08-05T17:21:59.310" v="10285" actId="47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LẠI MINH THÔNG" userId="e647e863-2d14-4432-942a-f1a27c6464ce" providerId="ADAL" clId="{D8C2BE1E-ED7A-407E-9AD0-97B6C710D3AD}" dt="2021-08-05T17:22:01.998" v="10291" actId="47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LẠI MINH THÔNG" userId="e647e863-2d14-4432-942a-f1a27c6464ce" providerId="ADAL" clId="{D8C2BE1E-ED7A-407E-9AD0-97B6C710D3AD}" dt="2021-08-05T17:22:10.371" v="10320" actId="47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LẠI MINH THÔNG" userId="e647e863-2d14-4432-942a-f1a27c6464ce" providerId="ADAL" clId="{D8C2BE1E-ED7A-407E-9AD0-97B6C710D3AD}" dt="2021-08-05T17:22:10.269" v="10317" actId="47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LẠI MINH THÔNG" userId="e647e863-2d14-4432-942a-f1a27c6464ce" providerId="ADAL" clId="{D8C2BE1E-ED7A-407E-9AD0-97B6C710D3AD}" dt="2021-08-05T17:22:08.514" v="10310" actId="47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LẠI MINH THÔNG" userId="e647e863-2d14-4432-942a-f1a27c6464ce" providerId="ADAL" clId="{D8C2BE1E-ED7A-407E-9AD0-97B6C710D3AD}" dt="2021-08-05T17:22:08.833" v="10311" actId="47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LẠI MINH THÔNG" userId="e647e863-2d14-4432-942a-f1a27c6464ce" providerId="ADAL" clId="{D8C2BE1E-ED7A-407E-9AD0-97B6C710D3AD}" dt="2021-08-05T17:22:09.092" v="10312" actId="47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LẠI MINH THÔNG" userId="e647e863-2d14-4432-942a-f1a27c6464ce" providerId="ADAL" clId="{D8C2BE1E-ED7A-407E-9AD0-97B6C710D3AD}" dt="2021-08-05T17:22:10.411" v="10321" actId="47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LẠI MINH THÔNG" userId="e647e863-2d14-4432-942a-f1a27c6464ce" providerId="ADAL" clId="{D8C2BE1E-ED7A-407E-9AD0-97B6C710D3AD}" dt="2021-08-05T17:22:10.445" v="10322" actId="47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LẠI MINH THÔNG" userId="e647e863-2d14-4432-942a-f1a27c6464ce" providerId="ADAL" clId="{D8C2BE1E-ED7A-407E-9AD0-97B6C710D3AD}" dt="2021-08-05T17:22:10.249" v="10316" actId="47"/>
          <pc:sldLayoutMkLst>
            <pc:docMk/>
            <pc:sldMasterMk cId="0" sldId="2147483699"/>
            <pc:sldLayoutMk cId="0" sldId="2147483693"/>
          </pc:sldLayoutMkLst>
        </pc:sldLayoutChg>
        <pc:sldLayoutChg chg="del">
          <pc:chgData name="LẠI MINH THÔNG" userId="e647e863-2d14-4432-942a-f1a27c6464ce" providerId="ADAL" clId="{D8C2BE1E-ED7A-407E-9AD0-97B6C710D3AD}" dt="2021-08-05T16:20:42.835" v="5588" actId="47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LẠI MINH THÔNG" userId="e647e863-2d14-4432-942a-f1a27c6464ce" providerId="ADAL" clId="{D8C2BE1E-ED7A-407E-9AD0-97B6C710D3AD}" dt="2021-08-05T16:24:11.138" v="5967" actId="47"/>
          <pc:sldLayoutMkLst>
            <pc:docMk/>
            <pc:sldMasterMk cId="0" sldId="2147483699"/>
            <pc:sldLayoutMk cId="0" sldId="2147483697"/>
          </pc:sldLayoutMkLst>
        </pc:sldLayoutChg>
      </pc:sldMasterChg>
      <pc:sldMasterChg chg="del delSldLayout">
        <pc:chgData name="LẠI MINH THÔNG" userId="e647e863-2d14-4432-942a-f1a27c6464ce" providerId="ADAL" clId="{D8C2BE1E-ED7A-407E-9AD0-97B6C710D3AD}" dt="2021-08-05T17:22:25.726" v="10339" actId="47"/>
        <pc:sldMasterMkLst>
          <pc:docMk/>
          <pc:sldMasterMk cId="0" sldId="2147483700"/>
        </pc:sldMasterMkLst>
        <pc:sldLayoutChg chg="del">
          <pc:chgData name="LẠI MINH THÔNG" userId="e647e863-2d14-4432-942a-f1a27c6464ce" providerId="ADAL" clId="{D8C2BE1E-ED7A-407E-9AD0-97B6C710D3AD}" dt="2021-08-05T17:22:25.726" v="10339" actId="47"/>
          <pc:sldLayoutMkLst>
            <pc:docMk/>
            <pc:sldMasterMk cId="0" sldId="2147483700"/>
            <pc:sldLayoutMk cId="0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80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2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0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60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7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492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35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40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239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8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24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6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4" r:id="rId6"/>
    <p:sldLayoutId id="2147483665" r:id="rId7"/>
    <p:sldLayoutId id="2147483685" r:id="rId8"/>
    <p:sldLayoutId id="2147483694" r:id="rId9"/>
    <p:sldLayoutId id="214748369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ngLai/caro_Proj" TargetMode="External"/><Relationship Id="rId2" Type="http://schemas.openxmlformats.org/officeDocument/2006/relationships/hyperlink" Target="https://studenthcmusedu-my.sharepoint.com/personal/20127635_student_hcmus_edu_vn/Documents/Deadline/Programming%20Techniques/CaroProject/CaroProject.doc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ajjoy8YVId_Pa-hbNDtHiWqjpNiJ1l8-/view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1096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Caro Game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2702100"/>
            <a:ext cx="6577800" cy="109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Nhóm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Lại Minh Thông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Nguyễn Thành Nam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" grpId="0"/>
      <p:bldP spid="132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623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Georgia" panose="02040502050405020303" pitchFamily="18" charset="0"/>
              </a:rPr>
              <a:t>Lưu</a:t>
            </a:r>
            <a:r>
              <a:rPr lang="en-US" dirty="0">
                <a:latin typeface="Georgia" panose="02040502050405020303" pitchFamily="18" charset="0"/>
              </a:rPr>
              <a:t> game</a:t>
            </a:r>
            <a:endParaRPr lang="vi-VN" dirty="0">
              <a:latin typeface="Georgia" panose="02040502050405020303" pitchFamily="18" charset="0"/>
            </a:endParaRPr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5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17F89-01BD-44E4-AF6C-0BF53BE7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6" y="914627"/>
            <a:ext cx="2353234" cy="3848933"/>
          </a:xfrm>
          <a:prstGeom prst="rect">
            <a:avLst/>
          </a:prstGeom>
        </p:spPr>
      </p:pic>
      <p:sp>
        <p:nvSpPr>
          <p:cNvPr id="4" name="Google Shape;1383;p61">
            <a:extLst>
              <a:ext uri="{FF2B5EF4-FFF2-40B4-BE49-F238E27FC236}">
                <a16:creationId xmlns:a16="http://schemas.microsoft.com/office/drawing/2014/main" id="{D4D9DA30-7E9F-400C-B82C-1120AC218A7F}"/>
              </a:ext>
            </a:extLst>
          </p:cNvPr>
          <p:cNvSpPr txBox="1">
            <a:spLocks/>
          </p:cNvSpPr>
          <p:nvPr/>
        </p:nvSpPr>
        <p:spPr>
          <a:xfrm>
            <a:off x="713250" y="183231"/>
            <a:ext cx="7717500" cy="393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/>
              <a:t>Trong</a:t>
            </a:r>
            <a:r>
              <a:rPr lang="en-US" sz="1600" b="1" dirty="0"/>
              <a:t> </a:t>
            </a:r>
            <a:r>
              <a:rPr lang="en-US" sz="1600" b="1" dirty="0" err="1"/>
              <a:t>quá</a:t>
            </a:r>
            <a:r>
              <a:rPr lang="en-US" sz="1600" b="1" dirty="0"/>
              <a:t> </a:t>
            </a:r>
            <a:r>
              <a:rPr lang="en-US" sz="1600" b="1" dirty="0" err="1"/>
              <a:t>trình</a:t>
            </a:r>
            <a:r>
              <a:rPr lang="en-US" sz="1600" b="1" dirty="0"/>
              <a:t> </a:t>
            </a:r>
            <a:r>
              <a:rPr lang="en-US" sz="1600" b="1" dirty="0" err="1"/>
              <a:t>chơi</a:t>
            </a:r>
            <a:r>
              <a:rPr lang="en-US" sz="1600" b="1" dirty="0"/>
              <a:t>, </a:t>
            </a:r>
            <a:r>
              <a:rPr lang="en-US" sz="1600" b="1" dirty="0" err="1"/>
              <a:t>người</a:t>
            </a:r>
            <a:r>
              <a:rPr lang="en-US" sz="1600" b="1" dirty="0"/>
              <a:t> </a:t>
            </a:r>
            <a:r>
              <a:rPr lang="en-US" sz="1600" b="1" dirty="0" err="1"/>
              <a:t>chơi</a:t>
            </a:r>
            <a:r>
              <a:rPr lang="en-US" sz="1600" b="1" dirty="0"/>
              <a:t> </a:t>
            </a:r>
            <a:r>
              <a:rPr lang="en-US" sz="1600" b="1" dirty="0" err="1"/>
              <a:t>có</a:t>
            </a:r>
            <a:r>
              <a:rPr lang="en-US" sz="1600" b="1" dirty="0"/>
              <a:t> </a:t>
            </a:r>
            <a:r>
              <a:rPr lang="en-US" sz="1600" b="1" dirty="0" err="1"/>
              <a:t>thể</a:t>
            </a:r>
            <a:r>
              <a:rPr lang="en-US" sz="1600" b="1" dirty="0"/>
              <a:t> </a:t>
            </a:r>
            <a:r>
              <a:rPr lang="en-US" sz="1600" b="1" dirty="0" err="1"/>
              <a:t>dùng</a:t>
            </a:r>
            <a:r>
              <a:rPr lang="en-US" sz="1600" b="1" dirty="0"/>
              <a:t> </a:t>
            </a:r>
            <a:r>
              <a:rPr lang="en-US" sz="1600" b="1" dirty="0" err="1"/>
              <a:t>phím</a:t>
            </a:r>
            <a:r>
              <a:rPr lang="en-US" sz="1600" b="1" dirty="0"/>
              <a:t> </a:t>
            </a:r>
            <a:r>
              <a:rPr lang="en-US" sz="1600" b="1" i="1" dirty="0"/>
              <a:t>T</a:t>
            </a:r>
            <a:r>
              <a:rPr lang="en-US" sz="1600" b="1" dirty="0"/>
              <a:t> </a:t>
            </a:r>
            <a:r>
              <a:rPr lang="en-US" sz="1600" b="1" dirty="0" err="1"/>
              <a:t>để</a:t>
            </a:r>
            <a:r>
              <a:rPr lang="en-US" sz="1600" b="1" dirty="0"/>
              <a:t> </a:t>
            </a:r>
            <a:r>
              <a:rPr lang="en-US" sz="1600" b="1" dirty="0" err="1"/>
              <a:t>mở</a:t>
            </a:r>
            <a:r>
              <a:rPr lang="en-US" sz="1600" b="1" dirty="0"/>
              <a:t> menu </a:t>
            </a:r>
            <a:r>
              <a:rPr lang="en-US" sz="1600" b="1" dirty="0" err="1"/>
              <a:t>lưu</a:t>
            </a:r>
            <a:r>
              <a:rPr lang="en-US" sz="1600" b="1" dirty="0"/>
              <a:t> game.</a:t>
            </a:r>
            <a:endParaRPr lang="vi-VN" sz="1600" b="1" i="1" dirty="0"/>
          </a:p>
          <a:p>
            <a:endParaRPr lang="vi-VN" sz="1600" b="1" i="1" dirty="0"/>
          </a:p>
          <a:p>
            <a:endParaRPr lang="vi-VN" sz="1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D1B1E-CC03-4F24-A4FC-E2947E72AC9F}"/>
              </a:ext>
            </a:extLst>
          </p:cNvPr>
          <p:cNvSpPr txBox="1"/>
          <p:nvPr/>
        </p:nvSpPr>
        <p:spPr>
          <a:xfrm>
            <a:off x="3542469" y="2928944"/>
            <a:ext cx="4618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anjari"/>
              </a:rPr>
              <a:t>Từ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đây</a:t>
            </a:r>
            <a:r>
              <a:rPr lang="en-US" sz="1800" dirty="0">
                <a:latin typeface="Manjari"/>
              </a:rPr>
              <a:t>, </a:t>
            </a:r>
            <a:r>
              <a:rPr lang="en-US" sz="1800" dirty="0" err="1">
                <a:latin typeface="Manjari"/>
              </a:rPr>
              <a:t>người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dùng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có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thể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sử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dụng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các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số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trên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bàn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phím</a:t>
            </a:r>
            <a:r>
              <a:rPr lang="en-US" sz="1800" dirty="0">
                <a:latin typeface="Manjari"/>
              </a:rPr>
              <a:t> 1, 2,… </a:t>
            </a:r>
            <a:r>
              <a:rPr lang="en-US" sz="1800" dirty="0" err="1">
                <a:latin typeface="Manjari"/>
              </a:rPr>
              <a:t>Để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chọn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chỉ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số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tương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ứng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với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tên</a:t>
            </a:r>
            <a:r>
              <a:rPr lang="en-US" sz="1800" dirty="0">
                <a:latin typeface="Manjari"/>
              </a:rPr>
              <a:t> file </a:t>
            </a:r>
            <a:r>
              <a:rPr lang="en-US" sz="1800" dirty="0" err="1">
                <a:latin typeface="Manjari"/>
              </a:rPr>
              <a:t>để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lưu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vào</a:t>
            </a:r>
            <a:r>
              <a:rPr lang="en-US" sz="1800" dirty="0">
                <a:latin typeface="Manjari"/>
              </a:rPr>
              <a:t>.</a:t>
            </a:r>
          </a:p>
          <a:p>
            <a:endParaRPr lang="en-US" sz="1800" dirty="0">
              <a:latin typeface="Manjari"/>
            </a:endParaRPr>
          </a:p>
          <a:p>
            <a:r>
              <a:rPr lang="en-US" sz="1800" dirty="0">
                <a:latin typeface="Manjari"/>
              </a:rPr>
              <a:t>VD: </a:t>
            </a:r>
            <a:r>
              <a:rPr lang="en-US" sz="1800" dirty="0" err="1">
                <a:latin typeface="Manjari"/>
              </a:rPr>
              <a:t>chọn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số</a:t>
            </a:r>
            <a:r>
              <a:rPr lang="en-US" sz="1800" dirty="0">
                <a:latin typeface="Manjari"/>
              </a:rPr>
              <a:t> X </a:t>
            </a:r>
            <a:r>
              <a:rPr lang="en-US" sz="1800" dirty="0" err="1">
                <a:latin typeface="Manjari"/>
              </a:rPr>
              <a:t>sẽ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tương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ứng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với</a:t>
            </a:r>
            <a:r>
              <a:rPr lang="en-US" sz="1800" dirty="0">
                <a:latin typeface="Manjari"/>
              </a:rPr>
              <a:t> file SAVE X.txt</a:t>
            </a:r>
          </a:p>
          <a:p>
            <a:endParaRPr lang="en-US" sz="1800" dirty="0">
              <a:latin typeface="Manjari"/>
            </a:endParaRPr>
          </a:p>
          <a:p>
            <a:endParaRPr lang="en-US" sz="1800" dirty="0">
              <a:latin typeface="Manja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D1B1E-CC03-4F24-A4FC-E2947E72AC9F}"/>
              </a:ext>
            </a:extLst>
          </p:cNvPr>
          <p:cNvSpPr txBox="1"/>
          <p:nvPr/>
        </p:nvSpPr>
        <p:spPr>
          <a:xfrm>
            <a:off x="1184004" y="3386504"/>
            <a:ext cx="640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anjari"/>
              </a:rPr>
              <a:t>Nếu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không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có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lỗi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và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quá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trình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lưu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hoàn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thành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tốt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thì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chương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trình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sẽ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thông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báo</a:t>
            </a:r>
            <a:r>
              <a:rPr lang="en-US" sz="1800" dirty="0">
                <a:latin typeface="Manjari"/>
              </a:rPr>
              <a:t> </a:t>
            </a:r>
            <a:r>
              <a:rPr lang="en-US" sz="1800" i="1" dirty="0">
                <a:latin typeface="Manjari"/>
              </a:rPr>
              <a:t>“SUCCEED!”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lên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màn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hình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và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tự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động</a:t>
            </a:r>
            <a:r>
              <a:rPr lang="en-US" sz="1800" dirty="0">
                <a:latin typeface="Manjari"/>
              </a:rPr>
              <a:t> quay </a:t>
            </a:r>
            <a:r>
              <a:rPr lang="en-US" sz="1800" dirty="0" err="1">
                <a:latin typeface="Manjari"/>
              </a:rPr>
              <a:t>lại</a:t>
            </a:r>
            <a:r>
              <a:rPr lang="en-US" sz="1800" dirty="0">
                <a:latin typeface="Manjari"/>
              </a:rPr>
              <a:t> game.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BBD98-C33E-433B-A61B-DD7A8078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21" y="1018622"/>
            <a:ext cx="2036626" cy="20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B40B2-B3B9-4CB8-A63C-C13FA9992E91}"/>
              </a:ext>
            </a:extLst>
          </p:cNvPr>
          <p:cNvSpPr txBox="1"/>
          <p:nvPr/>
        </p:nvSpPr>
        <p:spPr>
          <a:xfrm>
            <a:off x="1933014" y="1116587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800" dirty="0">
              <a:latin typeface="Manjari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latin typeface="Manjari"/>
              </a:rPr>
              <a:t>N</a:t>
            </a:r>
            <a:r>
              <a:rPr lang="en-US" sz="1800" dirty="0">
                <a:latin typeface="Manjari"/>
              </a:rPr>
              <a:t> – </a:t>
            </a:r>
            <a:r>
              <a:rPr lang="en-US" sz="1800" dirty="0" err="1">
                <a:latin typeface="Manjari"/>
              </a:rPr>
              <a:t>Lưu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vào</a:t>
            </a:r>
            <a:r>
              <a:rPr lang="en-US" sz="1800" dirty="0">
                <a:latin typeface="Manjari"/>
              </a:rPr>
              <a:t> file </a:t>
            </a:r>
            <a:r>
              <a:rPr lang="en-US" sz="1800" dirty="0" err="1">
                <a:latin typeface="Manjari"/>
              </a:rPr>
              <a:t>mới</a:t>
            </a:r>
            <a:r>
              <a:rPr lang="en-US" sz="1800" dirty="0">
                <a:latin typeface="Manjari"/>
              </a:rPr>
              <a:t>. </a:t>
            </a:r>
          </a:p>
          <a:p>
            <a:pPr lvl="1"/>
            <a:endParaRPr lang="en-US" sz="1800" dirty="0">
              <a:latin typeface="Manjari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latin typeface="Manjari"/>
              </a:rPr>
              <a:t>D</a:t>
            </a:r>
            <a:r>
              <a:rPr lang="en-US" sz="1800" dirty="0">
                <a:latin typeface="Manjari"/>
              </a:rPr>
              <a:t> – </a:t>
            </a:r>
            <a:r>
              <a:rPr lang="en-US" sz="1800" dirty="0" err="1">
                <a:latin typeface="Manjari"/>
              </a:rPr>
              <a:t>Mở</a:t>
            </a:r>
            <a:r>
              <a:rPr lang="en-US" sz="1800" dirty="0">
                <a:latin typeface="Manjari"/>
              </a:rPr>
              <a:t> menu </a:t>
            </a:r>
            <a:r>
              <a:rPr lang="en-US" sz="1800" dirty="0" err="1">
                <a:latin typeface="Manjari"/>
              </a:rPr>
              <a:t>xóa</a:t>
            </a:r>
            <a:r>
              <a:rPr lang="en-US" sz="1800" dirty="0">
                <a:latin typeface="Manjari"/>
              </a:rPr>
              <a:t> file </a:t>
            </a:r>
            <a:r>
              <a:rPr lang="en-US" sz="1800" dirty="0" err="1">
                <a:latin typeface="Manjari"/>
              </a:rPr>
              <a:t>để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thực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hiện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thao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tác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xóa</a:t>
            </a:r>
            <a:r>
              <a:rPr lang="en-US" sz="1800" dirty="0">
                <a:latin typeface="Manjari"/>
              </a:rPr>
              <a:t>.</a:t>
            </a:r>
          </a:p>
          <a:p>
            <a:pPr lvl="1"/>
            <a:endParaRPr lang="en-US" sz="1800" dirty="0">
              <a:latin typeface="Manjari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latin typeface="Manjari"/>
              </a:rPr>
              <a:t>Esc</a:t>
            </a:r>
            <a:r>
              <a:rPr lang="en-US" sz="1800" dirty="0">
                <a:latin typeface="Manjari"/>
              </a:rPr>
              <a:t> – </a:t>
            </a:r>
            <a:r>
              <a:rPr lang="en-US" sz="1800" dirty="0" err="1">
                <a:latin typeface="Manjari"/>
              </a:rPr>
              <a:t>Trở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lại</a:t>
            </a:r>
            <a:r>
              <a:rPr lang="en-US" sz="1800" dirty="0">
                <a:latin typeface="Manjari"/>
              </a:rPr>
              <a:t> game.</a:t>
            </a:r>
          </a:p>
          <a:p>
            <a:endParaRPr lang="en-US" sz="1800" dirty="0">
              <a:latin typeface="Manja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2030E-F166-4A2D-82E8-F53328D1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77" y="3641207"/>
            <a:ext cx="1673201" cy="1193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BF299-BABD-45E7-B806-9668B77DE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19" y="1487121"/>
            <a:ext cx="786653" cy="243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DD5EC-0F23-4B87-B715-9E7357683A4A}"/>
              </a:ext>
            </a:extLst>
          </p:cNvPr>
          <p:cNvSpPr txBox="1"/>
          <p:nvPr/>
        </p:nvSpPr>
        <p:spPr>
          <a:xfrm>
            <a:off x="840848" y="277512"/>
            <a:ext cx="759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Manjari"/>
              </a:rPr>
              <a:t>Ngoài</a:t>
            </a:r>
            <a:r>
              <a:rPr lang="en-US" sz="1800" b="1" dirty="0">
                <a:latin typeface="Manjari"/>
              </a:rPr>
              <a:t> ra, </a:t>
            </a:r>
            <a:r>
              <a:rPr lang="en-US" sz="1800" b="1" dirty="0" err="1">
                <a:latin typeface="Manjari"/>
              </a:rPr>
              <a:t>người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dùng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có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thể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sử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dụng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các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phím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để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thực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hiện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các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câu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lệnh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như</a:t>
            </a:r>
            <a:r>
              <a:rPr lang="en-US" sz="1800" b="1" dirty="0">
                <a:latin typeface="Manjari"/>
              </a:rPr>
              <a:t>:</a:t>
            </a:r>
          </a:p>
          <a:p>
            <a:endParaRPr lang="en-US" sz="1800" b="1" dirty="0">
              <a:latin typeface="Manja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F06E8A-7000-4294-AA75-9C04994E2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844" y="2281170"/>
            <a:ext cx="1250575" cy="220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EB0AB4-E2A2-4C89-9881-4D6C5EC05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564" y="2839752"/>
            <a:ext cx="835498" cy="2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C0512-17EF-438F-85AA-89DDD32480FB}"/>
              </a:ext>
            </a:extLst>
          </p:cNvPr>
          <p:cNvSpPr txBox="1"/>
          <p:nvPr/>
        </p:nvSpPr>
        <p:spPr>
          <a:xfrm>
            <a:off x="1609794" y="886652"/>
            <a:ext cx="575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ADC42-6F64-4D5F-BFF5-B082D0F7F744}"/>
              </a:ext>
            </a:extLst>
          </p:cNvPr>
          <p:cNvSpPr txBox="1"/>
          <p:nvPr/>
        </p:nvSpPr>
        <p:spPr>
          <a:xfrm>
            <a:off x="1609793" y="886652"/>
            <a:ext cx="6191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Manjari"/>
              </a:rPr>
              <a:t>Khi </a:t>
            </a:r>
            <a:r>
              <a:rPr lang="en-US" sz="1800" b="1" dirty="0" err="1">
                <a:latin typeface="Manjari"/>
              </a:rPr>
              <a:t>người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dùng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thực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hiện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lưu</a:t>
            </a:r>
            <a:r>
              <a:rPr lang="en-US" sz="1800" b="1" dirty="0">
                <a:latin typeface="Manjari"/>
              </a:rPr>
              <a:t> game </a:t>
            </a:r>
            <a:r>
              <a:rPr lang="en-US" sz="1800" b="1" dirty="0" err="1">
                <a:latin typeface="Manjari"/>
              </a:rPr>
              <a:t>vào</a:t>
            </a:r>
            <a:r>
              <a:rPr lang="en-US" sz="1800" b="1" dirty="0">
                <a:latin typeface="Manjari"/>
              </a:rPr>
              <a:t> file </a:t>
            </a:r>
            <a:r>
              <a:rPr lang="en-US" sz="1800" b="1" dirty="0" err="1">
                <a:latin typeface="Manjari"/>
              </a:rPr>
              <a:t>mới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thì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chương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trình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sẽ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tự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động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tạo</a:t>
            </a:r>
            <a:r>
              <a:rPr lang="en-US" sz="1800" b="1" dirty="0">
                <a:latin typeface="Manjari"/>
              </a:rPr>
              <a:t> 1 file </a:t>
            </a:r>
            <a:r>
              <a:rPr lang="en-US" sz="1800" b="1" dirty="0" err="1">
                <a:latin typeface="Manjari"/>
              </a:rPr>
              <a:t>mới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với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chỉ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số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kế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tiếp</a:t>
            </a:r>
            <a:r>
              <a:rPr lang="en-US" sz="1800" b="1" dirty="0">
                <a:latin typeface="Manjari"/>
              </a:rPr>
              <a:t>.</a:t>
            </a:r>
          </a:p>
          <a:p>
            <a:endParaRPr lang="en-US" b="1" dirty="0">
              <a:latin typeface="Manja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BEAAD-355F-4BC6-BD01-25E67997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005" y="1969393"/>
            <a:ext cx="1653989" cy="22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C0512-17EF-438F-85AA-89DDD32480FB}"/>
              </a:ext>
            </a:extLst>
          </p:cNvPr>
          <p:cNvSpPr txBox="1"/>
          <p:nvPr/>
        </p:nvSpPr>
        <p:spPr>
          <a:xfrm>
            <a:off x="1609794" y="886652"/>
            <a:ext cx="575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ADC42-6F64-4D5F-BFF5-B082D0F7F744}"/>
              </a:ext>
            </a:extLst>
          </p:cNvPr>
          <p:cNvSpPr txBox="1"/>
          <p:nvPr/>
        </p:nvSpPr>
        <p:spPr>
          <a:xfrm>
            <a:off x="1041655" y="95062"/>
            <a:ext cx="688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Manjari"/>
              </a:rPr>
              <a:t>Khi </a:t>
            </a:r>
            <a:r>
              <a:rPr lang="en-US" sz="1800" b="1" dirty="0" err="1">
                <a:latin typeface="Manjari"/>
              </a:rPr>
              <a:t>người</a:t>
            </a:r>
            <a:r>
              <a:rPr lang="en-US" sz="1800" b="1" dirty="0">
                <a:latin typeface="Manjari"/>
              </a:rPr>
              <a:t> dung </a:t>
            </a:r>
            <a:r>
              <a:rPr lang="en-US" sz="1800" b="1" dirty="0" err="1">
                <a:latin typeface="Manjari"/>
              </a:rPr>
              <a:t>thực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hiện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thao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tác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xóa</a:t>
            </a:r>
            <a:r>
              <a:rPr lang="en-US" sz="1800" b="1" dirty="0">
                <a:latin typeface="Manjari"/>
              </a:rPr>
              <a:t> file, menu </a:t>
            </a:r>
            <a:r>
              <a:rPr lang="en-US" sz="1800" b="1" dirty="0" err="1">
                <a:latin typeface="Manjari"/>
              </a:rPr>
              <a:t>để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xóa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các</a:t>
            </a:r>
            <a:r>
              <a:rPr lang="en-US" sz="1800" b="1" dirty="0">
                <a:latin typeface="Manjari"/>
              </a:rPr>
              <a:t> files </a:t>
            </a:r>
            <a:r>
              <a:rPr lang="en-US" sz="1800" b="1" dirty="0" err="1">
                <a:latin typeface="Manjari"/>
              </a:rPr>
              <a:t>sẽ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được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hiện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lên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giữa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màn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hình</a:t>
            </a:r>
            <a:r>
              <a:rPr lang="en-US" sz="1800" b="1" dirty="0">
                <a:latin typeface="Manjari"/>
              </a:rPr>
              <a:t>.</a:t>
            </a:r>
          </a:p>
          <a:p>
            <a:endParaRPr lang="en-US" sz="1800" b="1" dirty="0">
              <a:latin typeface="Manja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3184A-7EA6-4ECE-B4D1-786DF091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347" y="731821"/>
            <a:ext cx="1969994" cy="2331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EF85E-7950-41DC-9AB3-B459EA61857A}"/>
              </a:ext>
            </a:extLst>
          </p:cNvPr>
          <p:cNvSpPr txBox="1"/>
          <p:nvPr/>
        </p:nvSpPr>
        <p:spPr>
          <a:xfrm>
            <a:off x="349624" y="1255984"/>
            <a:ext cx="4940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Lúc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này</a:t>
            </a:r>
            <a:r>
              <a:rPr lang="en-US" sz="1600" dirty="0">
                <a:latin typeface="Manjari"/>
              </a:rPr>
              <a:t>, </a:t>
            </a:r>
            <a:r>
              <a:rPr lang="en-US" sz="1600" dirty="0" err="1">
                <a:latin typeface="Manjari"/>
              </a:rPr>
              <a:t>chương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trình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yêu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cầu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người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dùng</a:t>
            </a:r>
            <a:r>
              <a:rPr lang="en-US" sz="1600" dirty="0">
                <a:latin typeface="Manjari"/>
              </a:rPr>
              <a:t> -</a:t>
            </a:r>
            <a:r>
              <a:rPr lang="en-US" sz="1600" dirty="0" err="1">
                <a:latin typeface="Manjari"/>
              </a:rPr>
              <a:t>nhập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vào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chỉ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số</a:t>
            </a:r>
            <a:r>
              <a:rPr lang="en-US" sz="1600" dirty="0">
                <a:latin typeface="Manjari"/>
              </a:rPr>
              <a:t> file </a:t>
            </a:r>
            <a:r>
              <a:rPr lang="en-US" sz="1600" dirty="0" err="1">
                <a:latin typeface="Manjari"/>
              </a:rPr>
              <a:t>tương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ứng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cần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xóa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và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xác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nhận</a:t>
            </a:r>
            <a:r>
              <a:rPr lang="en-US" sz="1600" dirty="0">
                <a:latin typeface="Manjari"/>
              </a:rPr>
              <a:t> file </a:t>
            </a:r>
            <a:r>
              <a:rPr lang="en-US" sz="1600" dirty="0" err="1">
                <a:latin typeface="Manjari"/>
              </a:rPr>
              <a:t>đang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muốn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xóa</a:t>
            </a:r>
            <a:r>
              <a:rPr lang="en-US" sz="1600" dirty="0">
                <a:latin typeface="Manjari"/>
              </a:rPr>
              <a:t>.</a:t>
            </a:r>
          </a:p>
          <a:p>
            <a:endParaRPr lang="en-US" sz="1600" dirty="0">
              <a:latin typeface="Manjari"/>
            </a:endParaRPr>
          </a:p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phím</a:t>
            </a:r>
            <a:r>
              <a:rPr lang="en-US" sz="1600" dirty="0">
                <a:latin typeface="Manjari"/>
              </a:rPr>
              <a:t> </a:t>
            </a:r>
            <a:r>
              <a:rPr lang="en-US" sz="1600" i="1" dirty="0">
                <a:latin typeface="Manjari"/>
              </a:rPr>
              <a:t>Y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để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xóa</a:t>
            </a:r>
            <a:r>
              <a:rPr lang="en-US" sz="1600" dirty="0">
                <a:latin typeface="Manjari"/>
              </a:rPr>
              <a:t> file, </a:t>
            </a:r>
            <a:r>
              <a:rPr lang="en-US" sz="1600" i="1" dirty="0">
                <a:latin typeface="Manjari"/>
              </a:rPr>
              <a:t>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đưa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về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 menu </a:t>
            </a:r>
            <a:r>
              <a:rPr lang="en-US" sz="1600" dirty="0" err="1">
                <a:latin typeface="Manjari"/>
              </a:rPr>
              <a:t>lưu</a:t>
            </a:r>
            <a:r>
              <a:rPr lang="en-US" sz="1600" dirty="0">
                <a:latin typeface="Manjari"/>
              </a:rPr>
              <a:t> game.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D24A4-E76F-4653-8C88-E6AACCA6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045" y="3206864"/>
            <a:ext cx="2692597" cy="1607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91086-52AA-4040-AE6F-8BA57EDD495A}"/>
              </a:ext>
            </a:extLst>
          </p:cNvPr>
          <p:cNvSpPr txBox="1"/>
          <p:nvPr/>
        </p:nvSpPr>
        <p:spPr>
          <a:xfrm>
            <a:off x="349624" y="3063236"/>
            <a:ext cx="469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Nếu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xóa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thành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công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trình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xuất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thông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báo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lên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màn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hình</a:t>
            </a:r>
            <a:r>
              <a:rPr lang="en-US" sz="1600" dirty="0">
                <a:latin typeface="Manjari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F60637-177F-40B0-9946-38622332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94" y="3355623"/>
            <a:ext cx="650578" cy="2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735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Load game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C0512-17EF-438F-85AA-89DDD32480FB}"/>
              </a:ext>
            </a:extLst>
          </p:cNvPr>
          <p:cNvSpPr txBox="1"/>
          <p:nvPr/>
        </p:nvSpPr>
        <p:spPr>
          <a:xfrm>
            <a:off x="1609794" y="886652"/>
            <a:ext cx="575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ADC42-6F64-4D5F-BFF5-B082D0F7F744}"/>
              </a:ext>
            </a:extLst>
          </p:cNvPr>
          <p:cNvSpPr txBox="1"/>
          <p:nvPr/>
        </p:nvSpPr>
        <p:spPr>
          <a:xfrm>
            <a:off x="751108" y="135774"/>
            <a:ext cx="764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Manjari"/>
              </a:rPr>
              <a:t>Sử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dụng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phím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i="1" dirty="0">
                <a:latin typeface="Manjari"/>
              </a:rPr>
              <a:t>L </a:t>
            </a:r>
            <a:r>
              <a:rPr lang="en-US" sz="1800" b="1" dirty="0">
                <a:latin typeface="Manjari"/>
              </a:rPr>
              <a:t>ở menu </a:t>
            </a:r>
            <a:r>
              <a:rPr lang="en-US" sz="1800" b="1" dirty="0" err="1">
                <a:latin typeface="Manjari"/>
              </a:rPr>
              <a:t>chính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của</a:t>
            </a:r>
            <a:r>
              <a:rPr lang="en-US" sz="1800" b="1" dirty="0">
                <a:latin typeface="Manjari"/>
              </a:rPr>
              <a:t> game </a:t>
            </a:r>
            <a:r>
              <a:rPr lang="en-US" sz="1800" b="1" dirty="0" err="1">
                <a:latin typeface="Manjari"/>
              </a:rPr>
              <a:t>để</a:t>
            </a:r>
            <a:r>
              <a:rPr lang="en-US" sz="1800" b="1" dirty="0">
                <a:latin typeface="Manjari"/>
              </a:rPr>
              <a:t> load </a:t>
            </a:r>
            <a:r>
              <a:rPr lang="en-US" sz="1800" b="1" dirty="0" err="1">
                <a:latin typeface="Manjari"/>
              </a:rPr>
              <a:t>lại</a:t>
            </a:r>
            <a:r>
              <a:rPr lang="en-US" sz="1800" b="1" dirty="0">
                <a:latin typeface="Manjari"/>
              </a:rPr>
              <a:t> 1 game </a:t>
            </a:r>
            <a:r>
              <a:rPr lang="en-US" sz="1800" b="1" dirty="0" err="1">
                <a:latin typeface="Manjari"/>
              </a:rPr>
              <a:t>đã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lưu</a:t>
            </a:r>
            <a:r>
              <a:rPr lang="en-US" sz="1800" b="1" dirty="0">
                <a:latin typeface="Manjari"/>
              </a:rPr>
              <a:t> </a:t>
            </a:r>
            <a:r>
              <a:rPr lang="en-US" sz="1800" b="1" dirty="0" err="1">
                <a:latin typeface="Manjari"/>
              </a:rPr>
              <a:t>từ</a:t>
            </a:r>
            <a:r>
              <a:rPr lang="en-US" sz="1800" b="1" dirty="0">
                <a:latin typeface="Manjari"/>
              </a:rPr>
              <a:t> file.</a:t>
            </a:r>
          </a:p>
          <a:p>
            <a:endParaRPr lang="en-US" sz="1800" b="1" dirty="0">
              <a:latin typeface="Manja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F85E-7950-41DC-9AB3-B459EA61857A}"/>
              </a:ext>
            </a:extLst>
          </p:cNvPr>
          <p:cNvSpPr txBox="1"/>
          <p:nvPr/>
        </p:nvSpPr>
        <p:spPr>
          <a:xfrm>
            <a:off x="524434" y="1236375"/>
            <a:ext cx="4767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Tương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tự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như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thao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tác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lưu</a:t>
            </a:r>
            <a:r>
              <a:rPr lang="en-US" sz="1600" dirty="0">
                <a:latin typeface="Manjari"/>
              </a:rPr>
              <a:t>, </a:t>
            </a: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các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phím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số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để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chọn</a:t>
            </a:r>
            <a:r>
              <a:rPr lang="en-US" sz="1600" dirty="0">
                <a:latin typeface="Manjari"/>
              </a:rPr>
              <a:t> file </a:t>
            </a:r>
            <a:r>
              <a:rPr lang="en-US" sz="1600" dirty="0" err="1">
                <a:latin typeface="Manjari"/>
              </a:rPr>
              <a:t>cần</a:t>
            </a:r>
            <a:r>
              <a:rPr lang="en-US" sz="1600" dirty="0">
                <a:latin typeface="Manjari"/>
              </a:rPr>
              <a:t> load </a:t>
            </a:r>
            <a:r>
              <a:rPr lang="en-US" sz="1600" dirty="0" err="1">
                <a:latin typeface="Manjari"/>
              </a:rPr>
              <a:t>có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chỉ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số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ứng</a:t>
            </a:r>
            <a:r>
              <a:rPr lang="en-US" sz="1600" dirty="0">
                <a:latin typeface="Manjari"/>
              </a:rPr>
              <a:t>.</a:t>
            </a:r>
          </a:p>
          <a:p>
            <a:r>
              <a:rPr lang="en-US" sz="1600" dirty="0">
                <a:latin typeface="Manjari"/>
              </a:rPr>
              <a:t>- Sau </a:t>
            </a:r>
            <a:r>
              <a:rPr lang="en-US" sz="1600" dirty="0" err="1">
                <a:latin typeface="Manjari"/>
              </a:rPr>
              <a:t>đó</a:t>
            </a:r>
            <a:r>
              <a:rPr lang="en-US" sz="1600" dirty="0">
                <a:latin typeface="Manjari"/>
              </a:rPr>
              <a:t>, </a:t>
            </a:r>
            <a:r>
              <a:rPr lang="en-US" sz="1600" dirty="0" err="1">
                <a:latin typeface="Manjari"/>
              </a:rPr>
              <a:t>chương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trình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đọc</a:t>
            </a:r>
            <a:r>
              <a:rPr lang="en-US" sz="1600" dirty="0">
                <a:latin typeface="Manjari"/>
              </a:rPr>
              <a:t> file </a:t>
            </a:r>
            <a:r>
              <a:rPr lang="en-US" sz="1600" dirty="0" err="1">
                <a:latin typeface="Manjari"/>
              </a:rPr>
              <a:t>và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xuất</a:t>
            </a:r>
            <a:r>
              <a:rPr lang="en-US" sz="1600" dirty="0">
                <a:latin typeface="Manjari"/>
              </a:rPr>
              <a:t> ra </a:t>
            </a:r>
            <a:r>
              <a:rPr lang="en-US" sz="1600" dirty="0" err="1">
                <a:latin typeface="Manjari"/>
              </a:rPr>
              <a:t>bàn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cờ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ngay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sau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khi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đọc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xong</a:t>
            </a:r>
            <a:r>
              <a:rPr lang="en-US" sz="1600" dirty="0">
                <a:latin typeface="Manjari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76D84-DD14-4CFB-88C6-0EE7608B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71" y="3088810"/>
            <a:ext cx="1368453" cy="179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443C62-156C-452A-8DE1-2288B8D6AEE4}"/>
              </a:ext>
            </a:extLst>
          </p:cNvPr>
          <p:cNvSpPr txBox="1"/>
          <p:nvPr/>
        </p:nvSpPr>
        <p:spPr>
          <a:xfrm>
            <a:off x="524434" y="3088810"/>
            <a:ext cx="476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Nếu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không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đọc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được</a:t>
            </a:r>
            <a:r>
              <a:rPr lang="en-US" sz="1600" dirty="0">
                <a:latin typeface="Manjari"/>
              </a:rPr>
              <a:t> file </a:t>
            </a:r>
            <a:r>
              <a:rPr lang="en-US" sz="1600" dirty="0" err="1">
                <a:latin typeface="Manjari"/>
              </a:rPr>
              <a:t>màn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hình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báo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lỗi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và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yêu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cầu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người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dùng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6D6C7-36A2-4E33-8D3D-6721E2C63DF2}"/>
              </a:ext>
            </a:extLst>
          </p:cNvPr>
          <p:cNvSpPr txBox="1"/>
          <p:nvPr/>
        </p:nvSpPr>
        <p:spPr>
          <a:xfrm>
            <a:off x="524434" y="3925582"/>
            <a:ext cx="525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Tương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tự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như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thao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tác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lưu</a:t>
            </a:r>
            <a:r>
              <a:rPr lang="en-US" sz="1600" dirty="0">
                <a:latin typeface="Manjari"/>
              </a:rPr>
              <a:t> game, menu load game </a:t>
            </a:r>
            <a:r>
              <a:rPr lang="en-US" sz="1600" dirty="0" err="1">
                <a:latin typeface="Manjari"/>
              </a:rPr>
              <a:t>cũng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cho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phép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người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dùng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xóa</a:t>
            </a:r>
            <a:r>
              <a:rPr lang="en-US" sz="1600" dirty="0">
                <a:latin typeface="Manjari"/>
              </a:rPr>
              <a:t> file ở menu </a:t>
            </a:r>
            <a:r>
              <a:rPr lang="en-US" sz="1600" dirty="0" err="1">
                <a:latin typeface="Manjari"/>
              </a:rPr>
              <a:t>xóa</a:t>
            </a:r>
            <a:r>
              <a:rPr lang="en-US" sz="1600" dirty="0">
                <a:latin typeface="Manjari"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06E785-2ED5-4038-A9B8-96629D09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24" y="627551"/>
            <a:ext cx="1495546" cy="2342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657246-6191-48E1-908A-2714EFB29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94" y="4256848"/>
            <a:ext cx="1350439" cy="1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735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Các chức năng phụ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8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83;p61">
            <a:extLst>
              <a:ext uri="{FF2B5EF4-FFF2-40B4-BE49-F238E27FC236}">
                <a16:creationId xmlns:a16="http://schemas.microsoft.com/office/drawing/2014/main" id="{286AFD7D-84D1-434C-9919-B1D25E6DE7FD}"/>
              </a:ext>
            </a:extLst>
          </p:cNvPr>
          <p:cNvSpPr txBox="1">
            <a:spLocks/>
          </p:cNvSpPr>
          <p:nvPr/>
        </p:nvSpPr>
        <p:spPr>
          <a:xfrm>
            <a:off x="2003890" y="136166"/>
            <a:ext cx="5136220" cy="393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latin typeface="Manjari"/>
              </a:rPr>
              <a:t>Sử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dụng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phím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i="1" dirty="0">
                <a:latin typeface="Manjari"/>
              </a:rPr>
              <a:t>C </a:t>
            </a:r>
            <a:r>
              <a:rPr lang="en-US" sz="1600" b="1" dirty="0">
                <a:latin typeface="Manjari"/>
              </a:rPr>
              <a:t>ở menu </a:t>
            </a:r>
            <a:r>
              <a:rPr lang="en-US" sz="1600" b="1" dirty="0" err="1">
                <a:latin typeface="Manjari"/>
              </a:rPr>
              <a:t>chính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của</a:t>
            </a:r>
            <a:r>
              <a:rPr lang="en-US" sz="1600" b="1" dirty="0">
                <a:latin typeface="Manjari"/>
              </a:rPr>
              <a:t> game </a:t>
            </a:r>
            <a:r>
              <a:rPr lang="en-US" sz="1600" b="1" dirty="0" err="1">
                <a:latin typeface="Manjari"/>
              </a:rPr>
              <a:t>để</a:t>
            </a:r>
            <a:r>
              <a:rPr lang="en-US" sz="1600" b="1" dirty="0">
                <a:latin typeface="Manjari"/>
              </a:rPr>
              <a:t> quay </a:t>
            </a:r>
            <a:r>
              <a:rPr lang="en-US" sz="1600" b="1" dirty="0" err="1">
                <a:latin typeface="Manjari"/>
              </a:rPr>
              <a:t>lại</a:t>
            </a:r>
            <a:r>
              <a:rPr lang="en-US" sz="1600" b="1" dirty="0">
                <a:latin typeface="Manjari"/>
              </a:rPr>
              <a:t> game.</a:t>
            </a:r>
          </a:p>
          <a:p>
            <a:endParaRPr lang="en-US" sz="1600" b="1" dirty="0">
              <a:latin typeface="Manja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5FCB1-87D1-4C94-BC8A-384BB20F6C9F}"/>
              </a:ext>
            </a:extLst>
          </p:cNvPr>
          <p:cNvSpPr txBox="1"/>
          <p:nvPr/>
        </p:nvSpPr>
        <p:spPr>
          <a:xfrm>
            <a:off x="3099547" y="1415641"/>
            <a:ext cx="5849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Khi </a:t>
            </a:r>
            <a:r>
              <a:rPr lang="en-US" sz="1600" dirty="0" err="1">
                <a:latin typeface="Manjari"/>
              </a:rPr>
              <a:t>người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chơi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i="1" dirty="0">
                <a:latin typeface="Manjari"/>
              </a:rPr>
              <a:t>Esc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để</a:t>
            </a:r>
            <a:r>
              <a:rPr lang="en-US" sz="1600" dirty="0">
                <a:latin typeface="Manjari"/>
              </a:rPr>
              <a:t> quay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 menu </a:t>
            </a:r>
            <a:r>
              <a:rPr lang="en-US" sz="1600" dirty="0" err="1">
                <a:latin typeface="Manjari"/>
              </a:rPr>
              <a:t>chính</a:t>
            </a:r>
            <a:r>
              <a:rPr lang="en-US" sz="1600" dirty="0">
                <a:latin typeface="Manjari"/>
              </a:rPr>
              <a:t>. </a:t>
            </a:r>
            <a:r>
              <a:rPr lang="en-US" sz="1600" dirty="0" err="1">
                <a:latin typeface="Manjari"/>
              </a:rPr>
              <a:t>Chương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trình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lưu</a:t>
            </a:r>
            <a:r>
              <a:rPr lang="en-US" sz="1600" dirty="0">
                <a:latin typeface="Manjari"/>
              </a:rPr>
              <a:t> game </a:t>
            </a:r>
            <a:r>
              <a:rPr lang="en-US" sz="1600" dirty="0" err="1">
                <a:latin typeface="Manjari"/>
              </a:rPr>
              <a:t>tạm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vào</a:t>
            </a:r>
            <a:r>
              <a:rPr lang="en-US" sz="1600" dirty="0">
                <a:latin typeface="Manjari"/>
              </a:rPr>
              <a:t> file SAVE_AUTO.txt </a:t>
            </a:r>
            <a:r>
              <a:rPr lang="en-US" sz="1600" dirty="0" err="1">
                <a:latin typeface="Manjari"/>
              </a:rPr>
              <a:t>và</a:t>
            </a:r>
            <a:r>
              <a:rPr lang="en-US" sz="1600" dirty="0">
                <a:latin typeface="Manjari"/>
              </a:rPr>
              <a:t> menu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hiện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thêm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chức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năng</a:t>
            </a:r>
            <a:r>
              <a:rPr lang="en-US" sz="1600" dirty="0">
                <a:latin typeface="Manjari"/>
              </a:rPr>
              <a:t>: </a:t>
            </a:r>
            <a:endParaRPr lang="en-US" sz="1600" i="1" dirty="0">
              <a:latin typeface="Manjari"/>
            </a:endParaRPr>
          </a:p>
          <a:p>
            <a:endParaRPr lang="en-US" sz="1600" i="1" dirty="0">
              <a:latin typeface="Manja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EEE2CF-8D61-44A5-8DF7-C3CB947D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3" y="1085127"/>
            <a:ext cx="1932311" cy="2815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D0DE0-44BB-4D5D-97D6-1FFB330EB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81" y="1954250"/>
            <a:ext cx="1377953" cy="236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6B2DC-E115-42C4-90F5-EA0E9923C7EB}"/>
              </a:ext>
            </a:extLst>
          </p:cNvPr>
          <p:cNvSpPr txBox="1"/>
          <p:nvPr/>
        </p:nvSpPr>
        <p:spPr>
          <a:xfrm>
            <a:off x="3112998" y="2913467"/>
            <a:ext cx="3922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phím</a:t>
            </a:r>
            <a:r>
              <a:rPr lang="en-US" sz="1600" dirty="0">
                <a:latin typeface="Manjari"/>
              </a:rPr>
              <a:t> ‘C’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load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 game </a:t>
            </a:r>
            <a:r>
              <a:rPr lang="en-US" sz="1600" dirty="0" err="1">
                <a:latin typeface="Manjari"/>
              </a:rPr>
              <a:t>trước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đó</a:t>
            </a:r>
            <a:r>
              <a:rPr lang="en-US" sz="1600" dirty="0">
                <a:latin typeface="Manja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1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557297"/>
            <a:ext cx="7717500" cy="3063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ctr">
              <a:buNone/>
            </a:pPr>
            <a:r>
              <a:rPr lang="en-US" sz="2000" dirty="0"/>
              <a:t>1. Giao </a:t>
            </a:r>
            <a:r>
              <a:rPr lang="en-US" sz="2000" dirty="0" err="1"/>
              <a:t>diện</a:t>
            </a:r>
            <a:r>
              <a:rPr lang="en-US" sz="2000" dirty="0"/>
              <a:t>.</a:t>
            </a:r>
          </a:p>
          <a:p>
            <a:pPr marL="152400" indent="0" algn="ctr">
              <a:buNone/>
            </a:pPr>
            <a:endParaRPr lang="en-US" sz="2000" dirty="0"/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2. </a:t>
            </a:r>
            <a:r>
              <a:rPr lang="en-US" sz="2000" dirty="0" err="1"/>
              <a:t>Kịch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game.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/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3. </a:t>
            </a:r>
            <a:r>
              <a:rPr lang="en-US" sz="2000" dirty="0" err="1"/>
              <a:t>Lưu</a:t>
            </a:r>
            <a:r>
              <a:rPr lang="en-US" sz="2000" dirty="0"/>
              <a:t> game.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/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dirty="0"/>
              <a:t>4. Load game.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/>
          </a:p>
          <a:p>
            <a:pPr marL="152400" indent="0" algn="ctr">
              <a:buNone/>
            </a:pPr>
            <a:r>
              <a:rPr lang="en-US" sz="2000" dirty="0"/>
              <a:t>5.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.</a:t>
            </a: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Nội dung</a:t>
            </a:r>
            <a:endParaRPr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 build="p"/>
      <p:bldP spid="13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83;p61">
            <a:extLst>
              <a:ext uri="{FF2B5EF4-FFF2-40B4-BE49-F238E27FC236}">
                <a16:creationId xmlns:a16="http://schemas.microsoft.com/office/drawing/2014/main" id="{286AFD7D-84D1-434C-9919-B1D25E6DE7FD}"/>
              </a:ext>
            </a:extLst>
          </p:cNvPr>
          <p:cNvSpPr txBox="1">
            <a:spLocks/>
          </p:cNvSpPr>
          <p:nvPr/>
        </p:nvSpPr>
        <p:spPr>
          <a:xfrm>
            <a:off x="2003890" y="136166"/>
            <a:ext cx="5136220" cy="393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latin typeface="Manjari"/>
              </a:rPr>
              <a:t>Sử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dụng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phím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i="1" dirty="0">
                <a:latin typeface="Manjari"/>
              </a:rPr>
              <a:t>P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đang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lúc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trong</a:t>
            </a:r>
            <a:r>
              <a:rPr lang="en-US" sz="1600" b="1" dirty="0">
                <a:latin typeface="Manjari"/>
              </a:rPr>
              <a:t> game </a:t>
            </a:r>
            <a:r>
              <a:rPr lang="en-US" sz="1600" b="1" dirty="0" err="1">
                <a:latin typeface="Manjari"/>
              </a:rPr>
              <a:t>để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tạm</a:t>
            </a:r>
            <a:r>
              <a:rPr lang="en-US" sz="1600" b="1" dirty="0">
                <a:latin typeface="Manjari"/>
              </a:rPr>
              <a:t> </a:t>
            </a:r>
            <a:r>
              <a:rPr lang="en-US" sz="1600" b="1" dirty="0" err="1">
                <a:latin typeface="Manjari"/>
              </a:rPr>
              <a:t>dừng</a:t>
            </a:r>
            <a:r>
              <a:rPr lang="en-US" sz="1600" b="1" dirty="0">
                <a:latin typeface="Manjari"/>
              </a:rPr>
              <a:t>.</a:t>
            </a:r>
          </a:p>
          <a:p>
            <a:endParaRPr lang="en-US" sz="1600" b="1" dirty="0">
              <a:latin typeface="Manja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5FCB1-87D1-4C94-BC8A-384BB20F6C9F}"/>
              </a:ext>
            </a:extLst>
          </p:cNvPr>
          <p:cNvSpPr txBox="1"/>
          <p:nvPr/>
        </p:nvSpPr>
        <p:spPr>
          <a:xfrm>
            <a:off x="3099547" y="1415641"/>
            <a:ext cx="584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Khi </a:t>
            </a: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phím</a:t>
            </a:r>
            <a:r>
              <a:rPr lang="en-US" sz="1600" dirty="0">
                <a:latin typeface="Manjari"/>
              </a:rPr>
              <a:t> </a:t>
            </a:r>
            <a:r>
              <a:rPr lang="en-US" sz="1600" i="1" dirty="0">
                <a:latin typeface="Manjari"/>
              </a:rPr>
              <a:t>P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trong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lúc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chơi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dừng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gian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trong</a:t>
            </a:r>
            <a:r>
              <a:rPr lang="en-US" sz="1600" dirty="0">
                <a:latin typeface="Manjari"/>
              </a:rPr>
              <a:t> game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.</a:t>
            </a:r>
            <a:endParaRPr lang="en-US" sz="1600" i="1" dirty="0">
              <a:latin typeface="Manjari"/>
            </a:endParaRPr>
          </a:p>
          <a:p>
            <a:endParaRPr lang="en-US" sz="1600" i="1" dirty="0">
              <a:latin typeface="Manja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6B2DC-E115-42C4-90F5-EA0E9923C7EB}"/>
              </a:ext>
            </a:extLst>
          </p:cNvPr>
          <p:cNvSpPr txBox="1"/>
          <p:nvPr/>
        </p:nvSpPr>
        <p:spPr>
          <a:xfrm>
            <a:off x="3112998" y="2913467"/>
            <a:ext cx="4908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anjari"/>
              </a:rPr>
              <a:t>- </a:t>
            </a: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phím</a:t>
            </a:r>
            <a:r>
              <a:rPr lang="en-US" sz="1600" dirty="0">
                <a:latin typeface="Manjari"/>
              </a:rPr>
              <a:t> </a:t>
            </a:r>
            <a:r>
              <a:rPr lang="en-US" sz="1600" i="1" dirty="0">
                <a:latin typeface="Manjari"/>
              </a:rPr>
              <a:t>P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tiếp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tiếp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tục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ván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và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đếm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gian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trong</a:t>
            </a:r>
            <a:r>
              <a:rPr lang="en-US" sz="1600" dirty="0">
                <a:latin typeface="Manjari"/>
              </a:rPr>
              <a:t>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E7C77-E3E3-4CC9-842B-A8CB358A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5" y="1263197"/>
            <a:ext cx="2441584" cy="2235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27FA6-DA44-4320-8AD5-00019C669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13" y="1813449"/>
            <a:ext cx="818405" cy="2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2EBA3-BC55-4991-8727-FDB164125DDC}"/>
              </a:ext>
            </a:extLst>
          </p:cNvPr>
          <p:cNvSpPr txBox="1"/>
          <p:nvPr/>
        </p:nvSpPr>
        <p:spPr>
          <a:xfrm>
            <a:off x="803461" y="1008529"/>
            <a:ext cx="75370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game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nằm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file document </a:t>
            </a:r>
            <a:r>
              <a:rPr lang="en-US" sz="1600" dirty="0">
                <a:hlinkClick r:id="rId2"/>
              </a:rPr>
              <a:t>CaroProject.docx</a:t>
            </a:r>
            <a:r>
              <a:rPr lang="en-US" sz="1600" dirty="0"/>
              <a:t>.</a:t>
            </a:r>
          </a:p>
          <a:p>
            <a:endParaRPr lang="en-US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Mã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nguồn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r>
              <a:rPr lang="en-US" sz="1600" b="1" dirty="0">
                <a:solidFill>
                  <a:srgbClr val="7030A0"/>
                </a:solidFill>
                <a:hlinkClick r:id="rId3"/>
              </a:rPr>
              <a:t>https://github.com/ThongLai/caro_Proj</a:t>
            </a:r>
            <a:endParaRPr lang="en-US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r>
              <a:rPr lang="en-US" sz="1600" b="1" dirty="0">
                <a:solidFill>
                  <a:srgbClr val="7030A0"/>
                </a:solidFill>
                <a:hlinkClick r:id="rId4"/>
              </a:rPr>
              <a:t>https://drive.google.com/file/d/1ajjoy8YVId_Pa-hbNDtHiWqjpNiJ1l8-/view?usp=sharing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678447" y="1986823"/>
            <a:ext cx="5787100" cy="735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Cảm ơn thầy và các bạn đã theo dõi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4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259757" y="1099200"/>
            <a:ext cx="6005100" cy="831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Giao diện game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25" y="501327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51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</a:rPr>
              <a:t>Main menu </a:t>
            </a:r>
            <a:r>
              <a:rPr lang="en-US" b="1" dirty="0" err="1">
                <a:solidFill>
                  <a:schemeClr val="accent2"/>
                </a:solidFill>
              </a:rPr>
              <a:t>của</a:t>
            </a:r>
            <a:r>
              <a:rPr lang="en-US" b="1" dirty="0">
                <a:solidFill>
                  <a:schemeClr val="accent2"/>
                </a:solidFill>
              </a:rPr>
              <a:t> game </a:t>
            </a:r>
            <a:r>
              <a:rPr lang="en-US" b="1" dirty="0" err="1">
                <a:solidFill>
                  <a:schemeClr val="accent2"/>
                </a:solidFill>
              </a:rPr>
              <a:t>sẽ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được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hiện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lên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giữa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màn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hình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sao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chạy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chương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trình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7530-7C05-4DF3-AB3C-6AAA833A2E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7072" y="1712120"/>
            <a:ext cx="2129855" cy="298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" grpId="0"/>
      <p:bldP spid="1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612462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,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lựa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ý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dung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phim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: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rlito"/>
                <a:cs typeface="Carlito"/>
              </a:rPr>
              <a:t>En</a:t>
            </a:r>
            <a:r>
              <a:rPr lang="en-US" sz="1800" dirty="0">
                <a:ea typeface="Carlito"/>
                <a:cs typeface="Carlito"/>
              </a:rPr>
              <a:t>ter – </a:t>
            </a:r>
            <a:r>
              <a:rPr lang="en-US" sz="1800" dirty="0" err="1">
                <a:ea typeface="Carlito"/>
                <a:cs typeface="Carlito"/>
              </a:rPr>
              <a:t>Bắt</a:t>
            </a:r>
            <a:r>
              <a:rPr lang="en-US" sz="1800" dirty="0">
                <a:ea typeface="Carlito"/>
                <a:cs typeface="Carlito"/>
              </a:rPr>
              <a:t> </a:t>
            </a:r>
            <a:r>
              <a:rPr lang="en-US" sz="1800" dirty="0" err="1">
                <a:ea typeface="Carlito"/>
                <a:cs typeface="Carlito"/>
              </a:rPr>
              <a:t>đầu</a:t>
            </a:r>
            <a:r>
              <a:rPr lang="en-US" sz="1800" dirty="0">
                <a:ea typeface="Carlito"/>
                <a:cs typeface="Carlito"/>
              </a:rPr>
              <a:t> game </a:t>
            </a:r>
            <a:r>
              <a:rPr lang="en-US" sz="1800" dirty="0" err="1">
                <a:ea typeface="Carlito"/>
                <a:cs typeface="Carlito"/>
              </a:rPr>
              <a:t>mới</a:t>
            </a:r>
            <a:r>
              <a:rPr lang="en-US" sz="1800" dirty="0">
                <a:ea typeface="Carlito"/>
                <a:cs typeface="Carlito"/>
              </a:rPr>
              <a:t>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Carlito"/>
              <a:cs typeface="Carlito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rlito"/>
                <a:cs typeface="Carlito"/>
              </a:rPr>
              <a:t>L – </a:t>
            </a:r>
            <a:r>
              <a:rPr lang="en-US" sz="1800" dirty="0" err="1">
                <a:effectLst/>
                <a:ea typeface="Carlito"/>
                <a:cs typeface="Carlito"/>
              </a:rPr>
              <a:t>Tải</a:t>
            </a:r>
            <a:r>
              <a:rPr lang="en-US" sz="1800" dirty="0">
                <a:effectLst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ea typeface="Carlito"/>
                <a:cs typeface="Carlito"/>
              </a:rPr>
              <a:t>lại</a:t>
            </a:r>
            <a:r>
              <a:rPr lang="en-US" sz="1800" dirty="0">
                <a:effectLst/>
                <a:ea typeface="Carlito"/>
                <a:cs typeface="Carlito"/>
              </a:rPr>
              <a:t> game </a:t>
            </a:r>
            <a:r>
              <a:rPr lang="en-US" sz="1800" dirty="0" err="1">
                <a:effectLst/>
                <a:ea typeface="Carlito"/>
                <a:cs typeface="Carlito"/>
              </a:rPr>
              <a:t>đã</a:t>
            </a:r>
            <a:r>
              <a:rPr lang="en-US" sz="1800" dirty="0">
                <a:effectLst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ea typeface="Carlito"/>
                <a:cs typeface="Carlito"/>
              </a:rPr>
              <a:t>lưu</a:t>
            </a:r>
            <a:r>
              <a:rPr lang="en-US" sz="1800" dirty="0">
                <a:effectLst/>
                <a:ea typeface="Carlito"/>
                <a:cs typeface="Carlito"/>
              </a:rPr>
              <a:t>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Carlito"/>
              <a:cs typeface="Carlito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rlito"/>
                <a:cs typeface="Carlito"/>
              </a:rPr>
              <a:t>I – </a:t>
            </a:r>
            <a:r>
              <a:rPr lang="en-US" sz="1800" dirty="0" err="1">
                <a:effectLst/>
                <a:ea typeface="Carlito"/>
                <a:cs typeface="Carlito"/>
              </a:rPr>
              <a:t>Hương</a:t>
            </a:r>
            <a:r>
              <a:rPr lang="en-US" sz="1800" dirty="0">
                <a:effectLst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ea typeface="Carlito"/>
                <a:cs typeface="Carlito"/>
              </a:rPr>
              <a:t>dẫn</a:t>
            </a:r>
            <a:r>
              <a:rPr lang="en-US" sz="1800" dirty="0">
                <a:effectLst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ea typeface="Carlito"/>
                <a:cs typeface="Carlito"/>
              </a:rPr>
              <a:t>cách</a:t>
            </a:r>
            <a:r>
              <a:rPr lang="en-US" sz="1800" dirty="0">
                <a:effectLst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ea typeface="Carlito"/>
                <a:cs typeface="Carlito"/>
              </a:rPr>
              <a:t>chơi</a:t>
            </a:r>
            <a:r>
              <a:rPr lang="en-US" sz="1800" dirty="0">
                <a:effectLst/>
                <a:ea typeface="Carlito"/>
                <a:cs typeface="Carlito"/>
              </a:rPr>
              <a:t>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Carlito"/>
              <a:cs typeface="Carlito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Carlito"/>
                <a:cs typeface="Carlito"/>
              </a:rPr>
              <a:t>Esc – </a:t>
            </a:r>
            <a:r>
              <a:rPr lang="en-US" sz="1800" dirty="0" err="1">
                <a:effectLst/>
                <a:ea typeface="Carlito"/>
                <a:cs typeface="Carlito"/>
              </a:rPr>
              <a:t>Thoát</a:t>
            </a:r>
            <a:r>
              <a:rPr lang="en-US" sz="1800" dirty="0">
                <a:effectLst/>
                <a:ea typeface="Carlito"/>
                <a:cs typeface="Carlito"/>
              </a:rPr>
              <a:t> game.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22638-4C40-485E-B918-1327A86D33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6205" y="1456524"/>
            <a:ext cx="2022475" cy="259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735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Kịch bản game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319277"/>
            <a:ext cx="7717500" cy="393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Khi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phím</a:t>
            </a:r>
            <a:r>
              <a:rPr lang="en-US" b="1" dirty="0"/>
              <a:t> </a:t>
            </a:r>
            <a:r>
              <a:rPr lang="en-US" b="1" i="1" dirty="0"/>
              <a:t>Enter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ở menu </a:t>
            </a:r>
            <a:r>
              <a:rPr lang="en-US" b="1" dirty="0" err="1"/>
              <a:t>chính</a:t>
            </a:r>
            <a:r>
              <a:rPr lang="en-US" b="1" dirty="0"/>
              <a:t>, 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cờ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in </a:t>
            </a:r>
            <a:r>
              <a:rPr lang="en-US" b="1" dirty="0" err="1"/>
              <a:t>lên</a:t>
            </a:r>
            <a:r>
              <a:rPr lang="en-US" b="1" dirty="0"/>
              <a:t> </a:t>
            </a:r>
            <a:r>
              <a:rPr lang="en-US" b="1" dirty="0" err="1"/>
              <a:t>giữa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AED92-4B86-4E65-915F-34E491CA6625}"/>
              </a:ext>
            </a:extLst>
          </p:cNvPr>
          <p:cNvSpPr txBox="1"/>
          <p:nvPr/>
        </p:nvSpPr>
        <p:spPr>
          <a:xfrm>
            <a:off x="544606" y="1593476"/>
            <a:ext cx="3035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Manjari"/>
              </a:rPr>
              <a:t>Lúc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này</a:t>
            </a:r>
            <a:r>
              <a:rPr lang="en-US" dirty="0">
                <a:latin typeface="Manjari"/>
              </a:rPr>
              <a:t>, 2 </a:t>
            </a:r>
            <a:r>
              <a:rPr lang="en-US" dirty="0" err="1">
                <a:latin typeface="Manjari"/>
              </a:rPr>
              <a:t>người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chơi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sẽ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sẽ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dụng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các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phím</a:t>
            </a:r>
            <a:r>
              <a:rPr lang="en-US" dirty="0">
                <a:latin typeface="Manjari"/>
              </a:rPr>
              <a:t> </a:t>
            </a:r>
            <a:r>
              <a:rPr lang="en-US" i="1" dirty="0">
                <a:latin typeface="Manjari"/>
              </a:rPr>
              <a:t>W / A / S / D </a:t>
            </a:r>
            <a:r>
              <a:rPr lang="en-US" dirty="0" err="1">
                <a:latin typeface="Manjari"/>
              </a:rPr>
              <a:t>để</a:t>
            </a:r>
            <a:r>
              <a:rPr lang="en-US" dirty="0">
                <a:latin typeface="Manjari"/>
              </a:rPr>
              <a:t> di </a:t>
            </a:r>
            <a:r>
              <a:rPr lang="en-US" dirty="0" err="1">
                <a:latin typeface="Manjari"/>
              </a:rPr>
              <a:t>chuyển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tương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ứng</a:t>
            </a:r>
            <a:r>
              <a:rPr lang="en-US" dirty="0">
                <a:latin typeface="Manjari"/>
              </a:rPr>
              <a:t> </a:t>
            </a:r>
            <a:r>
              <a:rPr lang="en-US" b="1" dirty="0" err="1">
                <a:latin typeface="Manjari"/>
              </a:rPr>
              <a:t>lên</a:t>
            </a:r>
            <a:r>
              <a:rPr lang="en-US" dirty="0">
                <a:latin typeface="Manjari"/>
              </a:rPr>
              <a:t> / </a:t>
            </a:r>
            <a:r>
              <a:rPr lang="en-US" b="1" dirty="0" err="1">
                <a:latin typeface="Manjari"/>
              </a:rPr>
              <a:t>trái</a:t>
            </a:r>
            <a:r>
              <a:rPr lang="en-US" b="1" dirty="0">
                <a:latin typeface="Manjari"/>
              </a:rPr>
              <a:t> </a:t>
            </a:r>
            <a:r>
              <a:rPr lang="en-US" dirty="0">
                <a:latin typeface="Manjari"/>
              </a:rPr>
              <a:t>/ </a:t>
            </a:r>
            <a:r>
              <a:rPr lang="en-US" b="1" dirty="0" err="1">
                <a:latin typeface="Manjari"/>
              </a:rPr>
              <a:t>xuống</a:t>
            </a:r>
            <a:r>
              <a:rPr lang="en-US" b="1" dirty="0">
                <a:latin typeface="Manjari"/>
              </a:rPr>
              <a:t> </a:t>
            </a:r>
            <a:r>
              <a:rPr lang="en-US" dirty="0">
                <a:latin typeface="Manjari"/>
              </a:rPr>
              <a:t>/ </a:t>
            </a:r>
            <a:r>
              <a:rPr lang="en-US" b="1" dirty="0" err="1">
                <a:latin typeface="Manjari"/>
              </a:rPr>
              <a:t>phải</a:t>
            </a:r>
            <a:r>
              <a:rPr lang="en-US" b="1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quang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bàn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cờ</a:t>
            </a:r>
            <a:r>
              <a:rPr lang="en-US" dirty="0">
                <a:latin typeface="Manjari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Manjari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anjari"/>
              </a:rPr>
              <a:t>Và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nhấn</a:t>
            </a:r>
            <a:r>
              <a:rPr lang="en-US" dirty="0">
                <a:latin typeface="Manjari"/>
              </a:rPr>
              <a:t> </a:t>
            </a:r>
            <a:r>
              <a:rPr lang="en-US" i="1" dirty="0">
                <a:latin typeface="Manjari"/>
              </a:rPr>
              <a:t>Enter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để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đi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một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nước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tại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vị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trí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hiện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tại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trên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bàn</a:t>
            </a:r>
            <a:r>
              <a:rPr lang="en-US" dirty="0">
                <a:latin typeface="Manjari"/>
              </a:rPr>
              <a:t> </a:t>
            </a:r>
            <a:r>
              <a:rPr lang="en-US" dirty="0" err="1">
                <a:latin typeface="Manjari"/>
              </a:rPr>
              <a:t>cờ</a:t>
            </a:r>
            <a:r>
              <a:rPr lang="en-US" dirty="0">
                <a:latin typeface="Manjari"/>
              </a:rPr>
              <a:t>.</a:t>
            </a:r>
            <a:endParaRPr lang="en-US" i="1" dirty="0">
              <a:latin typeface="Manja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969E1-42B4-4D98-A581-896B6CAD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794" y="921124"/>
            <a:ext cx="4684019" cy="3608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" grpId="0" build="p"/>
      <p:bldP spid="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319277"/>
            <a:ext cx="7717500" cy="393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Ở </a:t>
            </a:r>
            <a:r>
              <a:rPr lang="vi-VN" b="1" dirty="0" err="1"/>
              <a:t>phía</a:t>
            </a:r>
            <a:r>
              <a:rPr lang="vi-VN" b="1" dirty="0"/>
              <a:t> bên </a:t>
            </a:r>
            <a:r>
              <a:rPr lang="vi-VN" b="1" dirty="0" err="1"/>
              <a:t>trái</a:t>
            </a:r>
            <a:r>
              <a:rPr lang="vi-VN" b="1" dirty="0"/>
              <a:t> </a:t>
            </a:r>
            <a:r>
              <a:rPr lang="vi-VN" b="1" dirty="0" err="1"/>
              <a:t>màn</a:t>
            </a:r>
            <a:r>
              <a:rPr lang="vi-VN" b="1" dirty="0"/>
              <a:t>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sẽ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những</a:t>
            </a:r>
            <a:r>
              <a:rPr lang="vi-VN" b="1" dirty="0"/>
              <a:t> thông </a:t>
            </a:r>
            <a:r>
              <a:rPr lang="vi-VN" b="1" dirty="0" err="1"/>
              <a:t>số</a:t>
            </a:r>
            <a:r>
              <a:rPr lang="vi-VN" b="1" dirty="0"/>
              <a:t> </a:t>
            </a:r>
            <a:r>
              <a:rPr lang="vi-VN" b="1" dirty="0" err="1"/>
              <a:t>hiển</a:t>
            </a:r>
            <a:r>
              <a:rPr lang="vi-VN" b="1" dirty="0"/>
              <a:t> </a:t>
            </a:r>
            <a:r>
              <a:rPr lang="vi-VN" b="1" dirty="0" err="1"/>
              <a:t>thị</a:t>
            </a:r>
            <a:r>
              <a:rPr lang="vi-VN" b="1" dirty="0"/>
              <a:t> cho </a:t>
            </a:r>
            <a:r>
              <a:rPr lang="vi-VN" b="1" dirty="0" err="1"/>
              <a:t>người</a:t>
            </a:r>
            <a:r>
              <a:rPr lang="vi-VN" b="1" dirty="0"/>
              <a:t> chơi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:</a:t>
            </a:r>
            <a:endParaRPr lang="vi-V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AED92-4B86-4E65-915F-34E491CA6625}"/>
              </a:ext>
            </a:extLst>
          </p:cNvPr>
          <p:cNvSpPr txBox="1"/>
          <p:nvPr/>
        </p:nvSpPr>
        <p:spPr>
          <a:xfrm>
            <a:off x="1647264" y="1556087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TIME: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Thời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gian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của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ván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tại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.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hh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/mm/ss)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njari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TURNS: </a:t>
            </a:r>
            <a:r>
              <a:rPr lang="en-US" sz="1800" dirty="0">
                <a:latin typeface="Manjari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ố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nước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đã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đi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của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cả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2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người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chơi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njari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n-US" sz="1800" dirty="0">
                <a:latin typeface="Manjari"/>
              </a:rPr>
              <a:t>Waiting: </a:t>
            </a:r>
            <a:r>
              <a:rPr lang="en-US" sz="1800" dirty="0" err="1">
                <a:latin typeface="Manjari"/>
              </a:rPr>
              <a:t>Lượt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của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người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chơi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hiện</a:t>
            </a:r>
            <a:r>
              <a:rPr lang="en-US" sz="1800" dirty="0">
                <a:latin typeface="Manjari"/>
              </a:rPr>
              <a:t> </a:t>
            </a:r>
            <a:r>
              <a:rPr lang="en-US" sz="1800" dirty="0" err="1">
                <a:latin typeface="Manjari"/>
              </a:rPr>
              <a:t>tại</a:t>
            </a:r>
            <a:r>
              <a:rPr lang="en-US" sz="1800" dirty="0">
                <a:latin typeface="Manjari"/>
              </a:rPr>
              <a:t>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njari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njari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Các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nút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trợ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năng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khác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 </a:t>
            </a:r>
            <a:r>
              <a:rPr kumimoji="0" lang="en-US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sym typeface="Arial"/>
              </a:rPr>
              <a:t>như</a:t>
            </a:r>
            <a:r>
              <a:rPr lang="en-US" sz="1800" dirty="0">
                <a:latin typeface="Manjari"/>
              </a:rPr>
              <a:t>: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i="1" dirty="0">
                <a:effectLst/>
                <a:latin typeface="Manjari"/>
                <a:ea typeface="Carlito"/>
                <a:cs typeface="Carlito"/>
              </a:rPr>
              <a:t>P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– </a:t>
            </a:r>
            <a:r>
              <a:rPr lang="en-US" sz="1800" dirty="0" err="1">
                <a:latin typeface="Manjari"/>
                <a:ea typeface="Carlito"/>
                <a:cs typeface="Carlito"/>
              </a:rPr>
              <a:t>D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ừng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game.</a:t>
            </a:r>
            <a:endParaRPr lang="en-US" dirty="0">
              <a:effectLst/>
              <a:latin typeface="Manjari"/>
              <a:ea typeface="Carlito"/>
              <a:cs typeface="Carlito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i="1" dirty="0">
                <a:effectLst/>
                <a:latin typeface="Manjari"/>
                <a:ea typeface="Carlito"/>
                <a:cs typeface="Carlito"/>
              </a:rPr>
              <a:t>T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–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Để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lưu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lại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quá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trình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hiện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tại</a:t>
            </a:r>
            <a:endParaRPr lang="en-US" dirty="0">
              <a:effectLst/>
              <a:latin typeface="Manjari"/>
              <a:ea typeface="Carlito"/>
              <a:cs typeface="Carlito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i="1" dirty="0">
                <a:effectLst/>
                <a:latin typeface="Manjari"/>
                <a:ea typeface="Carlito"/>
                <a:cs typeface="Carlito"/>
              </a:rPr>
              <a:t>Esc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– Quay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về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 menu </a:t>
            </a:r>
            <a:r>
              <a:rPr lang="en-US" sz="1800" dirty="0" err="1">
                <a:effectLst/>
                <a:latin typeface="Manjari"/>
                <a:ea typeface="Carlito"/>
                <a:cs typeface="Carlito"/>
              </a:rPr>
              <a:t>chính</a:t>
            </a:r>
            <a:r>
              <a:rPr lang="en-US" sz="1800" dirty="0">
                <a:effectLst/>
                <a:latin typeface="Manjari"/>
                <a:ea typeface="Carlito"/>
                <a:cs typeface="Carlito"/>
              </a:rPr>
              <a:t>.</a:t>
            </a:r>
            <a:endParaRPr lang="en-US" dirty="0">
              <a:effectLst/>
              <a:latin typeface="Manjari"/>
              <a:ea typeface="Carlito"/>
              <a:cs typeface="Carlito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njari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4A080-C452-4A5D-9A05-85D29CEFFC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19" y="2155806"/>
            <a:ext cx="770890" cy="305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E3134-53B5-4E6A-9702-B3E1452909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11" y="2682260"/>
            <a:ext cx="889000" cy="236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2DEF7-14DB-465E-B5C6-8009B47823F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70" y="3609361"/>
            <a:ext cx="1774075" cy="1062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82463-93FF-40CB-AEF4-456028008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948" y="1595704"/>
            <a:ext cx="1456897" cy="2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32810-8F72-46F8-918B-3D637199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7" y="197702"/>
            <a:ext cx="4897516" cy="3777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92639F-8992-42A2-BC48-F4519708549A}"/>
              </a:ext>
            </a:extLst>
          </p:cNvPr>
          <p:cNvSpPr txBox="1"/>
          <p:nvPr/>
        </p:nvSpPr>
        <p:spPr>
          <a:xfrm>
            <a:off x="1042147" y="4114801"/>
            <a:ext cx="672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Manjari"/>
              </a:rPr>
              <a:t>Khi 1 </a:t>
            </a:r>
            <a:r>
              <a:rPr lang="en-US" sz="1600" dirty="0" err="1">
                <a:latin typeface="Manjari"/>
              </a:rPr>
              <a:t>trong</a:t>
            </a:r>
            <a:r>
              <a:rPr lang="en-US" sz="1600" dirty="0">
                <a:latin typeface="Manjari"/>
              </a:rPr>
              <a:t> 2 </a:t>
            </a:r>
            <a:r>
              <a:rPr lang="en-US" sz="1600" dirty="0" err="1">
                <a:latin typeface="Manjari"/>
              </a:rPr>
              <a:t>người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chơi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thắng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chương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trình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sẽ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chúc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mừng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người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chơi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đó</a:t>
            </a:r>
            <a:r>
              <a:rPr lang="en-US" sz="1600" dirty="0">
                <a:latin typeface="Manjari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njari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Manjari"/>
              </a:rPr>
              <a:t>Sử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dụng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phím</a:t>
            </a:r>
            <a:r>
              <a:rPr lang="en-US" sz="1600" dirty="0">
                <a:latin typeface="Manjari"/>
              </a:rPr>
              <a:t> </a:t>
            </a:r>
            <a:r>
              <a:rPr lang="en-US" sz="1600" i="1" dirty="0">
                <a:latin typeface="Manjari"/>
              </a:rPr>
              <a:t>Y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để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chơi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hoặc</a:t>
            </a:r>
            <a:r>
              <a:rPr lang="en-US" sz="1600" dirty="0">
                <a:latin typeface="Manjari"/>
              </a:rPr>
              <a:t> </a:t>
            </a:r>
            <a:r>
              <a:rPr lang="en-US" sz="1600" i="1" dirty="0">
                <a:latin typeface="Manjari"/>
              </a:rPr>
              <a:t>Esc</a:t>
            </a:r>
            <a:r>
              <a:rPr lang="en-US" sz="1600" dirty="0">
                <a:latin typeface="Manjari"/>
              </a:rPr>
              <a:t> </a:t>
            </a:r>
            <a:r>
              <a:rPr lang="en-US" sz="1600" dirty="0" err="1">
                <a:latin typeface="Manjari"/>
              </a:rPr>
              <a:t>để</a:t>
            </a:r>
            <a:r>
              <a:rPr lang="en-US" sz="1600" dirty="0">
                <a:latin typeface="Manjari"/>
              </a:rPr>
              <a:t> quay </a:t>
            </a:r>
            <a:r>
              <a:rPr lang="en-US" sz="1600" dirty="0" err="1">
                <a:latin typeface="Manjari"/>
              </a:rPr>
              <a:t>lại</a:t>
            </a:r>
            <a:r>
              <a:rPr lang="en-US" sz="1600" dirty="0">
                <a:latin typeface="Manjari"/>
              </a:rPr>
              <a:t> menu.</a:t>
            </a:r>
            <a:endParaRPr lang="en-US" sz="1600" i="1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9557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832</Words>
  <Application>Microsoft Office PowerPoint</Application>
  <PresentationFormat>On-screen Show (16:9)</PresentationFormat>
  <Paragraphs>92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Georgia</vt:lpstr>
      <vt:lpstr>Ubuntu</vt:lpstr>
      <vt:lpstr>Courier New</vt:lpstr>
      <vt:lpstr>Arial</vt:lpstr>
      <vt:lpstr>Roboto Condensed</vt:lpstr>
      <vt:lpstr>Manjari</vt:lpstr>
      <vt:lpstr>Wingdings</vt:lpstr>
      <vt:lpstr>Hammersmith One</vt:lpstr>
      <vt:lpstr>Elegant Education Pack for Students by Slidesgo</vt:lpstr>
      <vt:lpstr>Caro Game</vt:lpstr>
      <vt:lpstr>Nội dung</vt:lpstr>
      <vt:lpstr>Giao diện game</vt:lpstr>
      <vt:lpstr>Menu</vt:lpstr>
      <vt:lpstr>PowerPoint Presentation</vt:lpstr>
      <vt:lpstr>Kịch bản game</vt:lpstr>
      <vt:lpstr>PowerPoint Presentation</vt:lpstr>
      <vt:lpstr>PowerPoint Presentation</vt:lpstr>
      <vt:lpstr>PowerPoint Presentation</vt:lpstr>
      <vt:lpstr>Lưu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game</vt:lpstr>
      <vt:lpstr>PowerPoint Presentation</vt:lpstr>
      <vt:lpstr>Các chức năng phụ</vt:lpstr>
      <vt:lpstr>PowerPoint Presentation</vt:lpstr>
      <vt:lpstr>PowerPoint Presentation</vt:lpstr>
      <vt:lpstr>PowerPoint Presentation</vt:lpstr>
      <vt:lpstr>Cảm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 Game</dc:title>
  <cp:lastModifiedBy>LẠI MINH THÔNG</cp:lastModifiedBy>
  <cp:revision>15</cp:revision>
  <dcterms:modified xsi:type="dcterms:W3CDTF">2021-08-05T18:35:39Z</dcterms:modified>
</cp:coreProperties>
</file>