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60" r:id="rId6"/>
    <p:sldId id="261" r:id="rId7"/>
    <p:sldId id="262" r:id="rId8"/>
    <p:sldId id="259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813DB2-B0A7-41C0-8AC5-7A883E94CD34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3503A0-14B3-4CC8-9ED9-DD7149C71AE5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I</a:t>
          </a:r>
        </a:p>
      </dgm:t>
    </dgm:pt>
    <dgm:pt modelId="{A0704503-6A72-4ADB-BDD4-9BD2A1B0CC85}" type="parTrans" cxnId="{CE45F27D-AD47-49F3-A1A9-6B47A4E3430A}">
      <dgm:prSet/>
      <dgm:spPr/>
      <dgm:t>
        <a:bodyPr/>
        <a:lstStyle/>
        <a:p>
          <a:endParaRPr lang="en-US"/>
        </a:p>
      </dgm:t>
    </dgm:pt>
    <dgm:pt modelId="{9CDBD941-1427-4E07-9A5B-E441E16054F3}" type="sibTrans" cxnId="{CE45F27D-AD47-49F3-A1A9-6B47A4E3430A}">
      <dgm:prSet/>
      <dgm:spPr/>
      <dgm:t>
        <a:bodyPr/>
        <a:lstStyle/>
        <a:p>
          <a:endParaRPr lang="en-US"/>
        </a:p>
      </dgm:t>
    </dgm:pt>
    <dgm:pt modelId="{BCC04E50-8E58-4460-B6AC-5D6E237AB7BC}">
      <dgm:prSet phldrT="[Text]"/>
      <dgm:spPr/>
      <dgm:t>
        <a:bodyPr/>
        <a:lstStyle/>
        <a:p>
          <a:pPr algn="ctr"/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Đối tượng</a:t>
          </a:r>
        </a:p>
      </dgm:t>
    </dgm:pt>
    <dgm:pt modelId="{85A7DC08-2E65-4BD8-9010-D0282547B114}" type="parTrans" cxnId="{4C92B2E4-AA36-490F-9F6D-F60779CD3E5B}">
      <dgm:prSet/>
      <dgm:spPr/>
      <dgm:t>
        <a:bodyPr/>
        <a:lstStyle/>
        <a:p>
          <a:endParaRPr lang="en-US"/>
        </a:p>
      </dgm:t>
    </dgm:pt>
    <dgm:pt modelId="{6B629857-FA35-4D63-9633-CE820C7C52C1}" type="sibTrans" cxnId="{4C92B2E4-AA36-490F-9F6D-F60779CD3E5B}">
      <dgm:prSet/>
      <dgm:spPr/>
      <dgm:t>
        <a:bodyPr/>
        <a:lstStyle/>
        <a:p>
          <a:endParaRPr lang="en-US"/>
        </a:p>
      </dgm:t>
    </dgm:pt>
    <dgm:pt modelId="{7DC775DC-E256-4102-BA55-71F037DC86D6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Dự án quản lý nhân viên được tạo ra nhằm phục vụ nhu cầu quản lý nhân viên của các doanh nhiệp hiện nay;</a:t>
          </a:r>
        </a:p>
      </dgm:t>
    </dgm:pt>
    <dgm:pt modelId="{10A3577A-468E-4790-BE13-6F16B6A7B53F}" type="parTrans" cxnId="{FE966A46-80FD-4646-9284-8C7A5F0101C8}">
      <dgm:prSet/>
      <dgm:spPr/>
      <dgm:t>
        <a:bodyPr/>
        <a:lstStyle/>
        <a:p>
          <a:endParaRPr lang="en-US"/>
        </a:p>
      </dgm:t>
    </dgm:pt>
    <dgm:pt modelId="{B2A86DC6-8912-4153-A658-B62885CD9AEA}" type="sibTrans" cxnId="{FE966A46-80FD-4646-9284-8C7A5F0101C8}">
      <dgm:prSet/>
      <dgm:spPr/>
      <dgm:t>
        <a:bodyPr/>
        <a:lstStyle/>
        <a:p>
          <a:endParaRPr lang="en-US"/>
        </a:p>
      </dgm:t>
    </dgm:pt>
    <dgm:pt modelId="{B48F0895-FE18-49D0-8B74-96C02B6078F0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II</a:t>
          </a:r>
        </a:p>
      </dgm:t>
    </dgm:pt>
    <dgm:pt modelId="{F641532D-1C98-4047-A3B8-283D06AFF4AC}" type="parTrans" cxnId="{1B54CDA6-D535-4E66-8A04-7DA2C263D95E}">
      <dgm:prSet/>
      <dgm:spPr/>
      <dgm:t>
        <a:bodyPr/>
        <a:lstStyle/>
        <a:p>
          <a:endParaRPr lang="en-US"/>
        </a:p>
      </dgm:t>
    </dgm:pt>
    <dgm:pt modelId="{35E7A2C9-1287-4DA8-BE73-323173FE8254}" type="sibTrans" cxnId="{1B54CDA6-D535-4E66-8A04-7DA2C263D95E}">
      <dgm:prSet/>
      <dgm:spPr/>
      <dgm:t>
        <a:bodyPr/>
        <a:lstStyle/>
        <a:p>
          <a:endParaRPr lang="en-US"/>
        </a:p>
      </dgm:t>
    </dgm:pt>
    <dgm:pt modelId="{C6FCEB43-9EAD-4B77-A9B9-577508FC4138}">
      <dgm:prSet phldrT="[Text]"/>
      <dgm:spPr/>
      <dgm:t>
        <a:bodyPr/>
        <a:lstStyle/>
        <a:p>
          <a:pPr algn="ctr"/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Các chức năng cơ bản</a:t>
          </a:r>
        </a:p>
      </dgm:t>
    </dgm:pt>
    <dgm:pt modelId="{E3BF5AD5-9E80-4E40-A77A-DBE5A398B56D}" type="parTrans" cxnId="{04528F38-0C8E-459B-81CC-5D2E60416B20}">
      <dgm:prSet/>
      <dgm:spPr/>
      <dgm:t>
        <a:bodyPr/>
        <a:lstStyle/>
        <a:p>
          <a:endParaRPr lang="en-US"/>
        </a:p>
      </dgm:t>
    </dgm:pt>
    <dgm:pt modelId="{21B975D0-5FBE-4616-9591-3284E50EC95B}" type="sibTrans" cxnId="{04528F38-0C8E-459B-81CC-5D2E60416B20}">
      <dgm:prSet/>
      <dgm:spPr/>
      <dgm:t>
        <a:bodyPr/>
        <a:lstStyle/>
        <a:p>
          <a:endParaRPr lang="en-US"/>
        </a:p>
      </dgm:t>
    </dgm:pt>
    <dgm:pt modelId="{2834F0F8-2114-4E66-8508-882C03B93B5D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Quản lý danh sách nhân viên;</a:t>
          </a:r>
        </a:p>
      </dgm:t>
    </dgm:pt>
    <dgm:pt modelId="{349AD6F0-E968-4E60-AB58-DE8F28737457}" type="parTrans" cxnId="{47B160A4-1D35-450F-B7EF-E5A18B93A7EC}">
      <dgm:prSet/>
      <dgm:spPr/>
      <dgm:t>
        <a:bodyPr/>
        <a:lstStyle/>
        <a:p>
          <a:endParaRPr lang="en-US"/>
        </a:p>
      </dgm:t>
    </dgm:pt>
    <dgm:pt modelId="{F415E2D3-806F-4D2F-B7F1-0C623FA08190}" type="sibTrans" cxnId="{47B160A4-1D35-450F-B7EF-E5A18B93A7EC}">
      <dgm:prSet/>
      <dgm:spPr/>
      <dgm:t>
        <a:bodyPr/>
        <a:lstStyle/>
        <a:p>
          <a:endParaRPr lang="en-US"/>
        </a:p>
      </dgm:t>
    </dgm:pt>
    <dgm:pt modelId="{4190DB91-2103-482F-8B16-0EB12D4F66E6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Thực hiện giao việc cho các nhân viên;</a:t>
          </a:r>
        </a:p>
      </dgm:t>
    </dgm:pt>
    <dgm:pt modelId="{CB5DFC45-C89E-4C59-937D-72589D9705A3}" type="parTrans" cxnId="{4178CA0C-6F9B-4291-A20E-2C59B2CBC619}">
      <dgm:prSet/>
      <dgm:spPr/>
      <dgm:t>
        <a:bodyPr/>
        <a:lstStyle/>
        <a:p>
          <a:endParaRPr lang="en-US"/>
        </a:p>
      </dgm:t>
    </dgm:pt>
    <dgm:pt modelId="{890D92DB-3278-41F8-866F-06229D95B251}" type="sibTrans" cxnId="{4178CA0C-6F9B-4291-A20E-2C59B2CBC619}">
      <dgm:prSet/>
      <dgm:spPr/>
      <dgm:t>
        <a:bodyPr/>
        <a:lstStyle/>
        <a:p>
          <a:endParaRPr lang="en-US"/>
        </a:p>
      </dgm:t>
    </dgm:pt>
    <dgm:pt modelId="{A7C6AD71-7ADF-49A4-8090-F758B394395C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Theo dõi công việc được giao.</a:t>
          </a:r>
        </a:p>
      </dgm:t>
    </dgm:pt>
    <dgm:pt modelId="{064E1386-349D-4AEE-9C4F-F3E7645C1005}" type="parTrans" cxnId="{589E737E-526F-46C7-8F87-1645575D00B4}">
      <dgm:prSet/>
      <dgm:spPr/>
      <dgm:t>
        <a:bodyPr/>
        <a:lstStyle/>
        <a:p>
          <a:endParaRPr lang="en-US"/>
        </a:p>
      </dgm:t>
    </dgm:pt>
    <dgm:pt modelId="{90A04699-63A8-4108-839A-2062C6149683}" type="sibTrans" cxnId="{589E737E-526F-46C7-8F87-1645575D00B4}">
      <dgm:prSet/>
      <dgm:spPr/>
      <dgm:t>
        <a:bodyPr/>
        <a:lstStyle/>
        <a:p>
          <a:endParaRPr lang="en-US"/>
        </a:p>
      </dgm:t>
    </dgm:pt>
    <dgm:pt modelId="{6F43A8BD-0971-46B3-A88B-47E71757A103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Đăng nhập hệ thống;</a:t>
          </a:r>
        </a:p>
      </dgm:t>
    </dgm:pt>
    <dgm:pt modelId="{7BCAE8DB-C35A-4900-B168-4270AB427FC9}" type="parTrans" cxnId="{BA0B5710-C49D-468E-BBFF-A6B85D4CEE97}">
      <dgm:prSet/>
      <dgm:spPr/>
    </dgm:pt>
    <dgm:pt modelId="{A5C86A09-AEB5-43CB-B6D4-792E1C6B22A9}" type="sibTrans" cxnId="{BA0B5710-C49D-468E-BBFF-A6B85D4CEE97}">
      <dgm:prSet/>
      <dgm:spPr/>
    </dgm:pt>
    <dgm:pt modelId="{C53F63E2-6835-411C-9269-C0675484CA3A}" type="pres">
      <dgm:prSet presAssocID="{55813DB2-B0A7-41C0-8AC5-7A883E94CD34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2971A34C-4CF0-420E-9895-5BDF9A2B1FCB}" type="pres">
      <dgm:prSet presAssocID="{F53503A0-14B3-4CC8-9ED9-DD7149C71AE5}" presName="composite" presStyleCnt="0"/>
      <dgm:spPr/>
    </dgm:pt>
    <dgm:pt modelId="{5A266AE9-439C-41FD-8A6A-B1DAF36BB42E}" type="pres">
      <dgm:prSet presAssocID="{F53503A0-14B3-4CC8-9ED9-DD7149C71AE5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AF7C726D-3F5D-47A0-A1F2-676934E1CBD3}" type="pres">
      <dgm:prSet presAssocID="{F53503A0-14B3-4CC8-9ED9-DD7149C71AE5}" presName="Parent" presStyleLbl="alignNode1" presStyleIdx="0" presStyleCnt="2" custLinFactNeighborX="-13823" custLinFactNeighborY="-2446">
        <dgm:presLayoutVars>
          <dgm:chMax val="3"/>
          <dgm:chPref val="3"/>
          <dgm:bulletEnabled val="1"/>
        </dgm:presLayoutVars>
      </dgm:prSet>
      <dgm:spPr/>
    </dgm:pt>
    <dgm:pt modelId="{7988975D-48BD-428F-B4D2-058251C312F0}" type="pres">
      <dgm:prSet presAssocID="{F53503A0-14B3-4CC8-9ED9-DD7149C71AE5}" presName="Accent" presStyleLbl="parChTrans1D1" presStyleIdx="0" presStyleCnt="2"/>
      <dgm:spPr/>
    </dgm:pt>
    <dgm:pt modelId="{A8E57BE7-8DF1-41EF-8843-364E8C291F3D}" type="pres">
      <dgm:prSet presAssocID="{F53503A0-14B3-4CC8-9ED9-DD7149C71AE5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64011CBC-768A-4D5E-969B-06EE9C2A2EA4}" type="pres">
      <dgm:prSet presAssocID="{9CDBD941-1427-4E07-9A5B-E441E16054F3}" presName="sibTrans" presStyleCnt="0"/>
      <dgm:spPr/>
    </dgm:pt>
    <dgm:pt modelId="{36F98131-57DB-4586-A8FD-A17F6ED56C42}" type="pres">
      <dgm:prSet presAssocID="{B48F0895-FE18-49D0-8B74-96C02B6078F0}" presName="composite" presStyleCnt="0"/>
      <dgm:spPr/>
    </dgm:pt>
    <dgm:pt modelId="{91901BA5-1B3A-4C20-AF75-94291E5C8953}" type="pres">
      <dgm:prSet presAssocID="{B48F0895-FE18-49D0-8B74-96C02B6078F0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74C61049-99B7-4EF2-9597-794E6BD3F998}" type="pres">
      <dgm:prSet presAssocID="{B48F0895-FE18-49D0-8B74-96C02B6078F0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3FBBB7B3-E357-4BC5-9F27-1B0D7E5803FF}" type="pres">
      <dgm:prSet presAssocID="{B48F0895-FE18-49D0-8B74-96C02B6078F0}" presName="Accent" presStyleLbl="parChTrans1D1" presStyleIdx="1" presStyleCnt="2"/>
      <dgm:spPr/>
    </dgm:pt>
    <dgm:pt modelId="{95F1E94D-BC4E-4E4B-B535-4EB69A619581}" type="pres">
      <dgm:prSet presAssocID="{B48F0895-FE18-49D0-8B74-96C02B6078F0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3E9D506-4554-451A-A70F-ED1E66C3EC11}" type="presOf" srcId="{BCC04E50-8E58-4460-B6AC-5D6E237AB7BC}" destId="{5A266AE9-439C-41FD-8A6A-B1DAF36BB42E}" srcOrd="0" destOrd="0" presId="urn:microsoft.com/office/officeart/2011/layout/TabList"/>
    <dgm:cxn modelId="{4178CA0C-6F9B-4291-A20E-2C59B2CBC619}" srcId="{B48F0895-FE18-49D0-8B74-96C02B6078F0}" destId="{4190DB91-2103-482F-8B16-0EB12D4F66E6}" srcOrd="3" destOrd="0" parTransId="{CB5DFC45-C89E-4C59-937D-72589D9705A3}" sibTransId="{890D92DB-3278-41F8-866F-06229D95B251}"/>
    <dgm:cxn modelId="{BA0B5710-C49D-468E-BBFF-A6B85D4CEE97}" srcId="{B48F0895-FE18-49D0-8B74-96C02B6078F0}" destId="{6F43A8BD-0971-46B3-A88B-47E71757A103}" srcOrd="1" destOrd="0" parTransId="{7BCAE8DB-C35A-4900-B168-4270AB427FC9}" sibTransId="{A5C86A09-AEB5-43CB-B6D4-792E1C6B22A9}"/>
    <dgm:cxn modelId="{04528F38-0C8E-459B-81CC-5D2E60416B20}" srcId="{B48F0895-FE18-49D0-8B74-96C02B6078F0}" destId="{C6FCEB43-9EAD-4B77-A9B9-577508FC4138}" srcOrd="0" destOrd="0" parTransId="{E3BF5AD5-9E80-4E40-A77A-DBE5A398B56D}" sibTransId="{21B975D0-5FBE-4616-9591-3284E50EC95B}"/>
    <dgm:cxn modelId="{1EE06439-1583-4EC8-8E69-2BBC9AA8F807}" type="presOf" srcId="{7DC775DC-E256-4102-BA55-71F037DC86D6}" destId="{A8E57BE7-8DF1-41EF-8843-364E8C291F3D}" srcOrd="0" destOrd="0" presId="urn:microsoft.com/office/officeart/2011/layout/TabList"/>
    <dgm:cxn modelId="{FD03435E-9B7A-4CFB-818A-A746AA7A2AA5}" type="presOf" srcId="{55813DB2-B0A7-41C0-8AC5-7A883E94CD34}" destId="{C53F63E2-6835-411C-9269-C0675484CA3A}" srcOrd="0" destOrd="0" presId="urn:microsoft.com/office/officeart/2011/layout/TabList"/>
    <dgm:cxn modelId="{FE966A46-80FD-4646-9284-8C7A5F0101C8}" srcId="{F53503A0-14B3-4CC8-9ED9-DD7149C71AE5}" destId="{7DC775DC-E256-4102-BA55-71F037DC86D6}" srcOrd="1" destOrd="0" parTransId="{10A3577A-468E-4790-BE13-6F16B6A7B53F}" sibTransId="{B2A86DC6-8912-4153-A658-B62885CD9AEA}"/>
    <dgm:cxn modelId="{2E77876A-2FF9-437C-B9ED-DA13E640F26E}" type="presOf" srcId="{C6FCEB43-9EAD-4B77-A9B9-577508FC4138}" destId="{91901BA5-1B3A-4C20-AF75-94291E5C8953}" srcOrd="0" destOrd="0" presId="urn:microsoft.com/office/officeart/2011/layout/TabList"/>
    <dgm:cxn modelId="{D6DDA872-4536-47B8-B4AC-1AB4AA274829}" type="presOf" srcId="{6F43A8BD-0971-46B3-A88B-47E71757A103}" destId="{95F1E94D-BC4E-4E4B-B535-4EB69A619581}" srcOrd="0" destOrd="0" presId="urn:microsoft.com/office/officeart/2011/layout/TabList"/>
    <dgm:cxn modelId="{CE45F27D-AD47-49F3-A1A9-6B47A4E3430A}" srcId="{55813DB2-B0A7-41C0-8AC5-7A883E94CD34}" destId="{F53503A0-14B3-4CC8-9ED9-DD7149C71AE5}" srcOrd="0" destOrd="0" parTransId="{A0704503-6A72-4ADB-BDD4-9BD2A1B0CC85}" sibTransId="{9CDBD941-1427-4E07-9A5B-E441E16054F3}"/>
    <dgm:cxn modelId="{589E737E-526F-46C7-8F87-1645575D00B4}" srcId="{B48F0895-FE18-49D0-8B74-96C02B6078F0}" destId="{A7C6AD71-7ADF-49A4-8090-F758B394395C}" srcOrd="4" destOrd="0" parTransId="{064E1386-349D-4AEE-9C4F-F3E7645C1005}" sibTransId="{90A04699-63A8-4108-839A-2062C6149683}"/>
    <dgm:cxn modelId="{CE4F1F91-0780-4DA2-A615-FB67F88DC90D}" type="presOf" srcId="{F53503A0-14B3-4CC8-9ED9-DD7149C71AE5}" destId="{AF7C726D-3F5D-47A0-A1F2-676934E1CBD3}" srcOrd="0" destOrd="0" presId="urn:microsoft.com/office/officeart/2011/layout/TabList"/>
    <dgm:cxn modelId="{58B13B91-1EC5-42C9-8DFA-35A0263561BC}" type="presOf" srcId="{B48F0895-FE18-49D0-8B74-96C02B6078F0}" destId="{74C61049-99B7-4EF2-9597-794E6BD3F998}" srcOrd="0" destOrd="0" presId="urn:microsoft.com/office/officeart/2011/layout/TabList"/>
    <dgm:cxn modelId="{47B160A4-1D35-450F-B7EF-E5A18B93A7EC}" srcId="{B48F0895-FE18-49D0-8B74-96C02B6078F0}" destId="{2834F0F8-2114-4E66-8508-882C03B93B5D}" srcOrd="2" destOrd="0" parTransId="{349AD6F0-E968-4E60-AB58-DE8F28737457}" sibTransId="{F415E2D3-806F-4D2F-B7F1-0C623FA08190}"/>
    <dgm:cxn modelId="{1B54CDA6-D535-4E66-8A04-7DA2C263D95E}" srcId="{55813DB2-B0A7-41C0-8AC5-7A883E94CD34}" destId="{B48F0895-FE18-49D0-8B74-96C02B6078F0}" srcOrd="1" destOrd="0" parTransId="{F641532D-1C98-4047-A3B8-283D06AFF4AC}" sibTransId="{35E7A2C9-1287-4DA8-BE73-323173FE8254}"/>
    <dgm:cxn modelId="{A6754AA7-53C2-4566-9103-EA276802EC2E}" type="presOf" srcId="{4190DB91-2103-482F-8B16-0EB12D4F66E6}" destId="{95F1E94D-BC4E-4E4B-B535-4EB69A619581}" srcOrd="0" destOrd="2" presId="urn:microsoft.com/office/officeart/2011/layout/TabList"/>
    <dgm:cxn modelId="{21B110BE-C51A-4634-B37F-409EADE319CA}" type="presOf" srcId="{A7C6AD71-7ADF-49A4-8090-F758B394395C}" destId="{95F1E94D-BC4E-4E4B-B535-4EB69A619581}" srcOrd="0" destOrd="3" presId="urn:microsoft.com/office/officeart/2011/layout/TabList"/>
    <dgm:cxn modelId="{B65EBCD0-0E7A-49CE-904F-DF2C41ACF6FF}" type="presOf" srcId="{2834F0F8-2114-4E66-8508-882C03B93B5D}" destId="{95F1E94D-BC4E-4E4B-B535-4EB69A619581}" srcOrd="0" destOrd="1" presId="urn:microsoft.com/office/officeart/2011/layout/TabList"/>
    <dgm:cxn modelId="{4C92B2E4-AA36-490F-9F6D-F60779CD3E5B}" srcId="{F53503A0-14B3-4CC8-9ED9-DD7149C71AE5}" destId="{BCC04E50-8E58-4460-B6AC-5D6E237AB7BC}" srcOrd="0" destOrd="0" parTransId="{85A7DC08-2E65-4BD8-9010-D0282547B114}" sibTransId="{6B629857-FA35-4D63-9633-CE820C7C52C1}"/>
    <dgm:cxn modelId="{CAD75A69-2146-46DE-85AA-02D63CB2C828}" type="presParOf" srcId="{C53F63E2-6835-411C-9269-C0675484CA3A}" destId="{2971A34C-4CF0-420E-9895-5BDF9A2B1FCB}" srcOrd="0" destOrd="0" presId="urn:microsoft.com/office/officeart/2011/layout/TabList"/>
    <dgm:cxn modelId="{C9DEE403-73C1-4FD9-8F9A-E4D9F3662AB2}" type="presParOf" srcId="{2971A34C-4CF0-420E-9895-5BDF9A2B1FCB}" destId="{5A266AE9-439C-41FD-8A6A-B1DAF36BB42E}" srcOrd="0" destOrd="0" presId="urn:microsoft.com/office/officeart/2011/layout/TabList"/>
    <dgm:cxn modelId="{BD34C764-98EC-45C2-87E0-4862F8079EF5}" type="presParOf" srcId="{2971A34C-4CF0-420E-9895-5BDF9A2B1FCB}" destId="{AF7C726D-3F5D-47A0-A1F2-676934E1CBD3}" srcOrd="1" destOrd="0" presId="urn:microsoft.com/office/officeart/2011/layout/TabList"/>
    <dgm:cxn modelId="{DA8CAD7A-1F4E-40A7-A911-D2AC16626F71}" type="presParOf" srcId="{2971A34C-4CF0-420E-9895-5BDF9A2B1FCB}" destId="{7988975D-48BD-428F-B4D2-058251C312F0}" srcOrd="2" destOrd="0" presId="urn:microsoft.com/office/officeart/2011/layout/TabList"/>
    <dgm:cxn modelId="{6529B756-698D-45BB-8A35-D758BFCE708B}" type="presParOf" srcId="{C53F63E2-6835-411C-9269-C0675484CA3A}" destId="{A8E57BE7-8DF1-41EF-8843-364E8C291F3D}" srcOrd="1" destOrd="0" presId="urn:microsoft.com/office/officeart/2011/layout/TabList"/>
    <dgm:cxn modelId="{3035AFE5-E0EF-4EC9-A787-9D139F2D22CD}" type="presParOf" srcId="{C53F63E2-6835-411C-9269-C0675484CA3A}" destId="{64011CBC-768A-4D5E-969B-06EE9C2A2EA4}" srcOrd="2" destOrd="0" presId="urn:microsoft.com/office/officeart/2011/layout/TabList"/>
    <dgm:cxn modelId="{3C2FFCC8-425A-4AFC-B8CD-7DC73B359D74}" type="presParOf" srcId="{C53F63E2-6835-411C-9269-C0675484CA3A}" destId="{36F98131-57DB-4586-A8FD-A17F6ED56C42}" srcOrd="3" destOrd="0" presId="urn:microsoft.com/office/officeart/2011/layout/TabList"/>
    <dgm:cxn modelId="{EA1A036B-D58A-4628-BE6F-AFA7E553CE14}" type="presParOf" srcId="{36F98131-57DB-4586-A8FD-A17F6ED56C42}" destId="{91901BA5-1B3A-4C20-AF75-94291E5C8953}" srcOrd="0" destOrd="0" presId="urn:microsoft.com/office/officeart/2011/layout/TabList"/>
    <dgm:cxn modelId="{8D7B4CA0-1CFA-4700-B5D9-E562F21B4B10}" type="presParOf" srcId="{36F98131-57DB-4586-A8FD-A17F6ED56C42}" destId="{74C61049-99B7-4EF2-9597-794E6BD3F998}" srcOrd="1" destOrd="0" presId="urn:microsoft.com/office/officeart/2011/layout/TabList"/>
    <dgm:cxn modelId="{88574575-8D21-42C0-8AE5-7225799D688E}" type="presParOf" srcId="{36F98131-57DB-4586-A8FD-A17F6ED56C42}" destId="{3FBBB7B3-E357-4BC5-9F27-1B0D7E5803FF}" srcOrd="2" destOrd="0" presId="urn:microsoft.com/office/officeart/2011/layout/TabList"/>
    <dgm:cxn modelId="{2F7D503A-DA7D-4DD3-8554-B78A1F4BAF96}" type="presParOf" srcId="{C53F63E2-6835-411C-9269-C0675484CA3A}" destId="{95F1E94D-BC4E-4E4B-B535-4EB69A619581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8F9B1E-F878-498C-9F0F-17DA1CF6E7BC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175FD11-CA17-49CF-844D-9F2BA4964123}">
      <dgm:prSet phldrT="[Text]" custT="1"/>
      <dgm:spPr/>
      <dgm:t>
        <a:bodyPr/>
        <a:lstStyle/>
        <a:p>
          <a:r>
            <a:rPr lang="en-US" sz="1800" b="0" i="0" baseline="0" noProof="1">
              <a:latin typeface="Times New Roman" panose="02020603050405020304" pitchFamily="18" charset="0"/>
              <a:cs typeface="Times New Roman" panose="02020603050405020304" pitchFamily="18" charset="0"/>
            </a:rPr>
            <a:t>MenuBar</a:t>
          </a:r>
        </a:p>
      </dgm:t>
    </dgm:pt>
    <dgm:pt modelId="{121941B1-3908-4E7F-A19C-E7711FB19F94}" type="parTrans" cxnId="{EA097ED6-9CE8-4876-89CC-983F11D17908}">
      <dgm:prSet/>
      <dgm:spPr/>
      <dgm:t>
        <a:bodyPr/>
        <a:lstStyle/>
        <a:p>
          <a:endParaRPr lang="en-US" sz="180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C4EC9E-5E0C-403B-A110-C2A893282E1C}" type="sibTrans" cxnId="{EA097ED6-9CE8-4876-89CC-983F11D17908}">
      <dgm:prSet/>
      <dgm:spPr/>
      <dgm:t>
        <a:bodyPr/>
        <a:lstStyle/>
        <a:p>
          <a:endParaRPr lang="en-US" sz="180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6B2B03-4100-4697-8F53-FF74A9B17182}">
      <dgm:prSet phldrT="[Text]" custT="1"/>
      <dgm:spPr/>
      <dgm:t>
        <a:bodyPr/>
        <a:lstStyle/>
        <a:p>
          <a:r>
            <a:rPr lang="en-US" sz="1800" b="0" i="0" baseline="0" noProof="1">
              <a:latin typeface="Times New Roman" panose="02020603050405020304" pitchFamily="18" charset="0"/>
              <a:cs typeface="Times New Roman" panose="02020603050405020304" pitchFamily="18" charset="0"/>
            </a:rPr>
            <a:t>Công việc</a:t>
          </a:r>
        </a:p>
      </dgm:t>
    </dgm:pt>
    <dgm:pt modelId="{0E3A014A-3D3D-4D7F-8E4B-C497F475753B}" type="parTrans" cxnId="{F36DB5B0-18DA-49B0-9F89-F9506DE96538}">
      <dgm:prSet/>
      <dgm:spPr/>
      <dgm:t>
        <a:bodyPr/>
        <a:lstStyle/>
        <a:p>
          <a:endParaRPr lang="en-US" sz="1800" b="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B0C514-E4DC-4F98-A424-97E59F5B1036}" type="sibTrans" cxnId="{F36DB5B0-18DA-49B0-9F89-F9506DE96538}">
      <dgm:prSet/>
      <dgm:spPr/>
      <dgm:t>
        <a:bodyPr/>
        <a:lstStyle/>
        <a:p>
          <a:endParaRPr lang="en-US" sz="180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F9F121-3456-4A4D-A534-0D1C6B59894E}">
      <dgm:prSet phldrT="[Text]" custT="1"/>
      <dgm:spPr/>
      <dgm:t>
        <a:bodyPr/>
        <a:lstStyle/>
        <a:p>
          <a:r>
            <a:rPr lang="en-US" sz="1800" b="0" i="0" baseline="0" noProof="1">
              <a:latin typeface="Times New Roman" panose="02020603050405020304" pitchFamily="18" charset="0"/>
              <a:cs typeface="Times New Roman" panose="02020603050405020304" pitchFamily="18" charset="0"/>
            </a:rPr>
            <a:t>Danh Sách</a:t>
          </a:r>
        </a:p>
      </dgm:t>
    </dgm:pt>
    <dgm:pt modelId="{84B0D2F4-317B-4B6C-8912-44B11154D7AC}" type="parTrans" cxnId="{FBB20EF5-A20D-4326-B643-708E0AE83103}">
      <dgm:prSet/>
      <dgm:spPr/>
      <dgm:t>
        <a:bodyPr/>
        <a:lstStyle/>
        <a:p>
          <a:endParaRPr lang="en-US" sz="1800" b="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5DFDC0-9152-436C-BCA1-EE66D3CDAFEC}" type="sibTrans" cxnId="{FBB20EF5-A20D-4326-B643-708E0AE83103}">
      <dgm:prSet/>
      <dgm:spPr/>
      <dgm:t>
        <a:bodyPr/>
        <a:lstStyle/>
        <a:p>
          <a:endParaRPr lang="en-US" sz="180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946948-C116-45D3-96D1-38A33B916220}">
      <dgm:prSet phldrT="[Text]" custT="1"/>
      <dgm:spPr/>
      <dgm:t>
        <a:bodyPr/>
        <a:lstStyle/>
        <a:p>
          <a:r>
            <a:rPr lang="en-US" sz="1800" b="0" i="0" baseline="0" noProof="1">
              <a:latin typeface="Times New Roman" panose="02020603050405020304" pitchFamily="18" charset="0"/>
              <a:cs typeface="Times New Roman" panose="02020603050405020304" pitchFamily="18" charset="0"/>
            </a:rPr>
            <a:t>Nghiệp vụ</a:t>
          </a:r>
        </a:p>
      </dgm:t>
    </dgm:pt>
    <dgm:pt modelId="{4B4B0E5E-1ACD-4DED-813C-D0D0F12B08E5}" type="parTrans" cxnId="{AFAF14A7-0D22-41EB-A872-50D7864BA9F3}">
      <dgm:prSet/>
      <dgm:spPr/>
      <dgm:t>
        <a:bodyPr/>
        <a:lstStyle/>
        <a:p>
          <a:endParaRPr lang="en-US" sz="1800" b="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3A1810-E4D3-4195-8EA2-C86878F05356}" type="sibTrans" cxnId="{AFAF14A7-0D22-41EB-A872-50D7864BA9F3}">
      <dgm:prSet/>
      <dgm:spPr/>
      <dgm:t>
        <a:bodyPr/>
        <a:lstStyle/>
        <a:p>
          <a:endParaRPr lang="en-US" sz="180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57B859-61F3-4A66-806C-2CED72160C80}">
      <dgm:prSet phldrT="[Text]" custT="1"/>
      <dgm:spPr/>
      <dgm:t>
        <a:bodyPr/>
        <a:lstStyle/>
        <a:p>
          <a:r>
            <a:rPr lang="en-US" sz="1800" b="0" i="0" baseline="0" noProof="1">
              <a:latin typeface="Times New Roman" panose="02020603050405020304" pitchFamily="18" charset="0"/>
              <a:cs typeface="Times New Roman" panose="02020603050405020304" pitchFamily="18" charset="0"/>
            </a:rPr>
            <a:t>Tài khoản</a:t>
          </a:r>
        </a:p>
      </dgm:t>
    </dgm:pt>
    <dgm:pt modelId="{02416B55-A11F-4487-919E-A5BCF02E5850}" type="parTrans" cxnId="{2F01DDA0-5788-43E0-8A49-F23CC975604F}">
      <dgm:prSet/>
      <dgm:spPr/>
      <dgm:t>
        <a:bodyPr/>
        <a:lstStyle/>
        <a:p>
          <a:endParaRPr lang="en-US" sz="1800" b="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510AA3-236D-4D96-B53C-279F8EAC2A9E}" type="sibTrans" cxnId="{2F01DDA0-5788-43E0-8A49-F23CC975604F}">
      <dgm:prSet/>
      <dgm:spPr/>
      <dgm:t>
        <a:bodyPr/>
        <a:lstStyle/>
        <a:p>
          <a:endParaRPr lang="en-US" sz="180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4D5246-173E-49A0-8BE3-B02C3C66B9BA}">
      <dgm:prSet phldrT="[Text]" custT="1"/>
      <dgm:spPr/>
      <dgm:t>
        <a:bodyPr/>
        <a:lstStyle/>
        <a:p>
          <a:r>
            <a:rPr lang="en-US" sz="1800" b="0" i="0" baseline="0" noProof="1">
              <a:latin typeface="Times New Roman" panose="02020603050405020304" pitchFamily="18" charset="0"/>
              <a:cs typeface="Times New Roman" panose="02020603050405020304" pitchFamily="18" charset="0"/>
            </a:rPr>
            <a:t>Thông tin tài khoản</a:t>
          </a:r>
        </a:p>
      </dgm:t>
    </dgm:pt>
    <dgm:pt modelId="{8394C27D-BEDF-4BDF-A827-1027867C624E}" type="parTrans" cxnId="{47505BC5-2264-4105-97D9-85B94BFCD7EA}">
      <dgm:prSet/>
      <dgm:spPr/>
      <dgm:t>
        <a:bodyPr/>
        <a:lstStyle/>
        <a:p>
          <a:endParaRPr lang="en-US" sz="1800" b="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6C32D2-80EB-4CB8-B004-0F968A259260}" type="sibTrans" cxnId="{47505BC5-2264-4105-97D9-85B94BFCD7EA}">
      <dgm:prSet/>
      <dgm:spPr/>
      <dgm:t>
        <a:bodyPr/>
        <a:lstStyle/>
        <a:p>
          <a:endParaRPr lang="en-US" sz="180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D3F2FD-CC39-4662-BED4-8FF3ED12FDC2}">
      <dgm:prSet phldrT="[Text]" custT="1"/>
      <dgm:spPr/>
      <dgm:t>
        <a:bodyPr/>
        <a:lstStyle/>
        <a:p>
          <a:r>
            <a:rPr lang="en-US" sz="1800" b="0" i="0" baseline="0" noProof="1">
              <a:latin typeface="Times New Roman" panose="02020603050405020304" pitchFamily="18" charset="0"/>
              <a:cs typeface="Times New Roman" panose="02020603050405020304" pitchFamily="18" charset="0"/>
            </a:rPr>
            <a:t>Giao Việc</a:t>
          </a:r>
        </a:p>
      </dgm:t>
    </dgm:pt>
    <dgm:pt modelId="{58482D94-80E1-41FC-B2D9-D108518814B2}" type="parTrans" cxnId="{EAC93AAC-CFB6-4110-91E4-A047AA6E22B0}">
      <dgm:prSet/>
      <dgm:spPr/>
      <dgm:t>
        <a:bodyPr/>
        <a:lstStyle/>
        <a:p>
          <a:endParaRPr lang="en-US" sz="1800" b="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2215EF-80AA-4B2C-8C09-27F291ABA2EA}" type="sibTrans" cxnId="{EAC93AAC-CFB6-4110-91E4-A047AA6E22B0}">
      <dgm:prSet/>
      <dgm:spPr/>
      <dgm:t>
        <a:bodyPr/>
        <a:lstStyle/>
        <a:p>
          <a:endParaRPr lang="en-US" sz="180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5DD9FB-B350-4528-BB51-72794BB33040}">
      <dgm:prSet phldrT="[Text]" custT="1"/>
      <dgm:spPr/>
      <dgm:t>
        <a:bodyPr/>
        <a:lstStyle/>
        <a:p>
          <a:r>
            <a:rPr lang="en-US" sz="1800" b="0" i="0" baseline="0" noProof="1">
              <a:latin typeface="Times New Roman" panose="02020603050405020304" pitchFamily="18" charset="0"/>
              <a:cs typeface="Times New Roman" panose="02020603050405020304" pitchFamily="18" charset="0"/>
            </a:rPr>
            <a:t>Danh sách nhân viên</a:t>
          </a:r>
        </a:p>
      </dgm:t>
    </dgm:pt>
    <dgm:pt modelId="{57D8274E-B74B-4761-9B0F-A3E85559BC4B}" type="parTrans" cxnId="{4D7E07F0-60D4-46A7-B1F9-C95F7E909C6E}">
      <dgm:prSet/>
      <dgm:spPr/>
      <dgm:t>
        <a:bodyPr/>
        <a:lstStyle/>
        <a:p>
          <a:endParaRPr lang="en-US" sz="1800" b="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08D8DD-C02A-46A2-895D-1574E4471897}" type="sibTrans" cxnId="{4D7E07F0-60D4-46A7-B1F9-C95F7E909C6E}">
      <dgm:prSet/>
      <dgm:spPr/>
      <dgm:t>
        <a:bodyPr/>
        <a:lstStyle/>
        <a:p>
          <a:endParaRPr lang="en-US" sz="180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93A9E1-7653-4605-A035-91D0AB5373A9}">
      <dgm:prSet phldrT="[Text]" custT="1"/>
      <dgm:spPr/>
      <dgm:t>
        <a:bodyPr/>
        <a:lstStyle/>
        <a:p>
          <a:r>
            <a:rPr lang="en-US" sz="1800" b="0" i="0" baseline="0" noProof="1">
              <a:latin typeface="Times New Roman" panose="02020603050405020304" pitchFamily="18" charset="0"/>
              <a:cs typeface="Times New Roman" panose="02020603050405020304" pitchFamily="18" charset="0"/>
            </a:rPr>
            <a:t>Trang chủ</a:t>
          </a:r>
        </a:p>
      </dgm:t>
    </dgm:pt>
    <dgm:pt modelId="{7842E6AA-901B-4D37-AF61-851BAF99743A}" type="parTrans" cxnId="{860156A8-1D16-4CB3-9CB7-FBC5753ADE08}">
      <dgm:prSet/>
      <dgm:spPr/>
      <dgm:t>
        <a:bodyPr/>
        <a:lstStyle/>
        <a:p>
          <a:endParaRPr lang="en-US" sz="1800" b="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746399-042D-46F9-A05F-468595CDCEE1}" type="sibTrans" cxnId="{860156A8-1D16-4CB3-9CB7-FBC5753ADE08}">
      <dgm:prSet/>
      <dgm:spPr/>
      <dgm:t>
        <a:bodyPr/>
        <a:lstStyle/>
        <a:p>
          <a:endParaRPr lang="en-US" sz="180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B4B914-19DF-49AC-9797-72E2659041F5}">
      <dgm:prSet custT="1"/>
      <dgm:spPr/>
      <dgm:t>
        <a:bodyPr/>
        <a:lstStyle/>
        <a:p>
          <a:r>
            <a:rPr lang="en-US" sz="1800" i="0">
              <a:latin typeface="Times New Roman" panose="02020603050405020304" pitchFamily="18" charset="0"/>
              <a:cs typeface="Times New Roman" panose="02020603050405020304" pitchFamily="18" charset="0"/>
            </a:rPr>
            <a:t>Công việc được giao</a:t>
          </a:r>
        </a:p>
      </dgm:t>
    </dgm:pt>
    <dgm:pt modelId="{5C05E6BE-874E-4B4D-8884-673CF7972729}" type="parTrans" cxnId="{31DD1B55-07A8-471C-8600-0EF6B5C5E673}">
      <dgm:prSet/>
      <dgm:spPr/>
      <dgm:t>
        <a:bodyPr/>
        <a:lstStyle/>
        <a:p>
          <a:endParaRPr lang="en-US" sz="180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733804-D6C7-48A9-AF70-409165D3DB15}" type="sibTrans" cxnId="{31DD1B55-07A8-471C-8600-0EF6B5C5E673}">
      <dgm:prSet/>
      <dgm:spPr/>
      <dgm:t>
        <a:bodyPr/>
        <a:lstStyle/>
        <a:p>
          <a:endParaRPr lang="en-US" sz="180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77A5D2-8E62-434A-BC9E-A61739E25285}">
      <dgm:prSet custT="1"/>
      <dgm:spPr/>
      <dgm:t>
        <a:bodyPr/>
        <a:lstStyle/>
        <a:p>
          <a:r>
            <a:rPr lang="en-US" sz="1800" i="0">
              <a:latin typeface="Times New Roman" panose="02020603050405020304" pitchFamily="18" charset="0"/>
              <a:cs typeface="Times New Roman" panose="02020603050405020304" pitchFamily="18" charset="0"/>
            </a:rPr>
            <a:t>Công việc đã giao</a:t>
          </a:r>
        </a:p>
      </dgm:t>
    </dgm:pt>
    <dgm:pt modelId="{4085270A-E697-40EE-92F9-C1CB41D2C62A}" type="parTrans" cxnId="{9F4ED3F2-8580-43A2-9CB3-D640499F1B33}">
      <dgm:prSet/>
      <dgm:spPr/>
      <dgm:t>
        <a:bodyPr/>
        <a:lstStyle/>
        <a:p>
          <a:endParaRPr lang="en-US" sz="180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781B69-335D-4F5F-BAD5-B79189160332}" type="sibTrans" cxnId="{9F4ED3F2-8580-43A2-9CB3-D640499F1B33}">
      <dgm:prSet/>
      <dgm:spPr/>
      <dgm:t>
        <a:bodyPr/>
        <a:lstStyle/>
        <a:p>
          <a:endParaRPr lang="en-US" sz="180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E08466-2656-42F7-AA62-8B855F8BB846}" type="pres">
      <dgm:prSet presAssocID="{428F9B1E-F878-498C-9F0F-17DA1CF6E7B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6F4D38D-3C7A-4B52-9996-0931A8434E4F}" type="pres">
      <dgm:prSet presAssocID="{F175FD11-CA17-49CF-844D-9F2BA4964123}" presName="hierRoot1" presStyleCnt="0">
        <dgm:presLayoutVars>
          <dgm:hierBranch val="init"/>
        </dgm:presLayoutVars>
      </dgm:prSet>
      <dgm:spPr/>
    </dgm:pt>
    <dgm:pt modelId="{CF3725A3-D718-4028-A933-F6BDC10051DE}" type="pres">
      <dgm:prSet presAssocID="{F175FD11-CA17-49CF-844D-9F2BA4964123}" presName="rootComposite1" presStyleCnt="0"/>
      <dgm:spPr/>
    </dgm:pt>
    <dgm:pt modelId="{A2CF2547-CDA2-4922-9CFA-A338507FDA53}" type="pres">
      <dgm:prSet presAssocID="{F175FD11-CA17-49CF-844D-9F2BA4964123}" presName="rootText1" presStyleLbl="node0" presStyleIdx="0" presStyleCnt="1" custScaleX="339825" custScaleY="107341" custLinFactNeighborX="50031" custLinFactNeighborY="-11967">
        <dgm:presLayoutVars>
          <dgm:chPref val="3"/>
        </dgm:presLayoutVars>
      </dgm:prSet>
      <dgm:spPr/>
    </dgm:pt>
    <dgm:pt modelId="{1DF9111C-5A4A-4004-84E7-267AC6E3F1BE}" type="pres">
      <dgm:prSet presAssocID="{F175FD11-CA17-49CF-844D-9F2BA4964123}" presName="rootConnector1" presStyleLbl="node1" presStyleIdx="0" presStyleCnt="0"/>
      <dgm:spPr/>
    </dgm:pt>
    <dgm:pt modelId="{E4CA1AE1-A217-4CBA-9ECE-BE9543D7B772}" type="pres">
      <dgm:prSet presAssocID="{F175FD11-CA17-49CF-844D-9F2BA4964123}" presName="hierChild2" presStyleCnt="0"/>
      <dgm:spPr/>
    </dgm:pt>
    <dgm:pt modelId="{7DF54579-9D40-4E1E-A06F-5EC898E70173}" type="pres">
      <dgm:prSet presAssocID="{7842E6AA-901B-4D37-AF61-851BAF99743A}" presName="Name37" presStyleLbl="parChTrans1D2" presStyleIdx="0" presStyleCnt="5"/>
      <dgm:spPr/>
    </dgm:pt>
    <dgm:pt modelId="{B3FF6146-FCA1-428B-B6A3-BCEFFAD65B83}" type="pres">
      <dgm:prSet presAssocID="{3293A9E1-7653-4605-A035-91D0AB5373A9}" presName="hierRoot2" presStyleCnt="0">
        <dgm:presLayoutVars>
          <dgm:hierBranch val="init"/>
        </dgm:presLayoutVars>
      </dgm:prSet>
      <dgm:spPr/>
    </dgm:pt>
    <dgm:pt modelId="{4CCD74F5-FE1F-47D1-A4A2-C68FA9C708B4}" type="pres">
      <dgm:prSet presAssocID="{3293A9E1-7653-4605-A035-91D0AB5373A9}" presName="rootComposite" presStyleCnt="0"/>
      <dgm:spPr/>
    </dgm:pt>
    <dgm:pt modelId="{5CE475F4-6679-4CA7-A40F-55743C8A1FC1}" type="pres">
      <dgm:prSet presAssocID="{3293A9E1-7653-4605-A035-91D0AB5373A9}" presName="rootText" presStyleLbl="node2" presStyleIdx="0" presStyleCnt="5" custScaleX="106729">
        <dgm:presLayoutVars>
          <dgm:chPref val="3"/>
        </dgm:presLayoutVars>
      </dgm:prSet>
      <dgm:spPr/>
    </dgm:pt>
    <dgm:pt modelId="{3F45216F-3CFC-454E-B1C8-06C4374F9B3D}" type="pres">
      <dgm:prSet presAssocID="{3293A9E1-7653-4605-A035-91D0AB5373A9}" presName="rootConnector" presStyleLbl="node2" presStyleIdx="0" presStyleCnt="5"/>
      <dgm:spPr/>
    </dgm:pt>
    <dgm:pt modelId="{ED32D034-8406-47AA-BF23-BDA7F3B584EA}" type="pres">
      <dgm:prSet presAssocID="{3293A9E1-7653-4605-A035-91D0AB5373A9}" presName="hierChild4" presStyleCnt="0"/>
      <dgm:spPr/>
    </dgm:pt>
    <dgm:pt modelId="{E70B4049-B1EB-4608-9EC1-F2E3893C612B}" type="pres">
      <dgm:prSet presAssocID="{3293A9E1-7653-4605-A035-91D0AB5373A9}" presName="hierChild5" presStyleCnt="0"/>
      <dgm:spPr/>
    </dgm:pt>
    <dgm:pt modelId="{9EC80F9B-B276-4B94-9964-191CC8D61069}" type="pres">
      <dgm:prSet presAssocID="{0E3A014A-3D3D-4D7F-8E4B-C497F475753B}" presName="Name37" presStyleLbl="parChTrans1D2" presStyleIdx="1" presStyleCnt="5"/>
      <dgm:spPr/>
    </dgm:pt>
    <dgm:pt modelId="{7A602A13-CAB3-4555-99F8-1DCC69C4EA8A}" type="pres">
      <dgm:prSet presAssocID="{606B2B03-4100-4697-8F53-FF74A9B17182}" presName="hierRoot2" presStyleCnt="0">
        <dgm:presLayoutVars>
          <dgm:hierBranch val="init"/>
        </dgm:presLayoutVars>
      </dgm:prSet>
      <dgm:spPr/>
    </dgm:pt>
    <dgm:pt modelId="{E69988B1-5FF4-4922-BEC8-9F02BB0ABD22}" type="pres">
      <dgm:prSet presAssocID="{606B2B03-4100-4697-8F53-FF74A9B17182}" presName="rootComposite" presStyleCnt="0"/>
      <dgm:spPr/>
    </dgm:pt>
    <dgm:pt modelId="{C98ACB17-323C-4C5C-9078-2677F3C9C674}" type="pres">
      <dgm:prSet presAssocID="{606B2B03-4100-4697-8F53-FF74A9B17182}" presName="rootText" presStyleLbl="node2" presStyleIdx="1" presStyleCnt="5">
        <dgm:presLayoutVars>
          <dgm:chPref val="3"/>
        </dgm:presLayoutVars>
      </dgm:prSet>
      <dgm:spPr/>
    </dgm:pt>
    <dgm:pt modelId="{74EF0653-CD83-4A6C-8553-9B1225DCCF71}" type="pres">
      <dgm:prSet presAssocID="{606B2B03-4100-4697-8F53-FF74A9B17182}" presName="rootConnector" presStyleLbl="node2" presStyleIdx="1" presStyleCnt="5"/>
      <dgm:spPr/>
    </dgm:pt>
    <dgm:pt modelId="{86973980-7674-43BD-863B-933A092AEBBD}" type="pres">
      <dgm:prSet presAssocID="{606B2B03-4100-4697-8F53-FF74A9B17182}" presName="hierChild4" presStyleCnt="0"/>
      <dgm:spPr/>
    </dgm:pt>
    <dgm:pt modelId="{B9C83FBD-C42F-4154-B354-06FE876E6BF1}" type="pres">
      <dgm:prSet presAssocID="{5C05E6BE-874E-4B4D-8884-673CF7972729}" presName="Name37" presStyleLbl="parChTrans1D3" presStyleIdx="0" presStyleCnt="5"/>
      <dgm:spPr/>
    </dgm:pt>
    <dgm:pt modelId="{3149B3DB-3E05-44C3-B2EC-74EB4268E7C1}" type="pres">
      <dgm:prSet presAssocID="{EBB4B914-19DF-49AC-9797-72E2659041F5}" presName="hierRoot2" presStyleCnt="0">
        <dgm:presLayoutVars>
          <dgm:hierBranch val="init"/>
        </dgm:presLayoutVars>
      </dgm:prSet>
      <dgm:spPr/>
    </dgm:pt>
    <dgm:pt modelId="{A17E4B73-F3E0-460D-A8AD-468B7290E303}" type="pres">
      <dgm:prSet presAssocID="{EBB4B914-19DF-49AC-9797-72E2659041F5}" presName="rootComposite" presStyleCnt="0"/>
      <dgm:spPr/>
    </dgm:pt>
    <dgm:pt modelId="{EC4FC3DB-9AFB-46DA-870B-FC60A144B2FF}" type="pres">
      <dgm:prSet presAssocID="{EBB4B914-19DF-49AC-9797-72E2659041F5}" presName="rootText" presStyleLbl="node3" presStyleIdx="0" presStyleCnt="5">
        <dgm:presLayoutVars>
          <dgm:chPref val="3"/>
        </dgm:presLayoutVars>
      </dgm:prSet>
      <dgm:spPr/>
    </dgm:pt>
    <dgm:pt modelId="{E52D8DCE-9C05-4F1F-932E-BE707BDE3C22}" type="pres">
      <dgm:prSet presAssocID="{EBB4B914-19DF-49AC-9797-72E2659041F5}" presName="rootConnector" presStyleLbl="node3" presStyleIdx="0" presStyleCnt="5"/>
      <dgm:spPr/>
    </dgm:pt>
    <dgm:pt modelId="{8B4F0E9E-0E12-47DE-ACDC-0BF7410B4780}" type="pres">
      <dgm:prSet presAssocID="{EBB4B914-19DF-49AC-9797-72E2659041F5}" presName="hierChild4" presStyleCnt="0"/>
      <dgm:spPr/>
    </dgm:pt>
    <dgm:pt modelId="{E019261B-4E18-427B-BADB-858782A53CE8}" type="pres">
      <dgm:prSet presAssocID="{EBB4B914-19DF-49AC-9797-72E2659041F5}" presName="hierChild5" presStyleCnt="0"/>
      <dgm:spPr/>
    </dgm:pt>
    <dgm:pt modelId="{1FA64028-497A-49BB-9B35-4CDDD93CCFFC}" type="pres">
      <dgm:prSet presAssocID="{4085270A-E697-40EE-92F9-C1CB41D2C62A}" presName="Name37" presStyleLbl="parChTrans1D3" presStyleIdx="1" presStyleCnt="5"/>
      <dgm:spPr/>
    </dgm:pt>
    <dgm:pt modelId="{420C3F29-0B56-46CC-B909-78C8BBE1F3E8}" type="pres">
      <dgm:prSet presAssocID="{DF77A5D2-8E62-434A-BC9E-A61739E25285}" presName="hierRoot2" presStyleCnt="0">
        <dgm:presLayoutVars>
          <dgm:hierBranch val="init"/>
        </dgm:presLayoutVars>
      </dgm:prSet>
      <dgm:spPr/>
    </dgm:pt>
    <dgm:pt modelId="{3B10B5DF-AD04-4649-85B9-16671F9272F5}" type="pres">
      <dgm:prSet presAssocID="{DF77A5D2-8E62-434A-BC9E-A61739E25285}" presName="rootComposite" presStyleCnt="0"/>
      <dgm:spPr/>
    </dgm:pt>
    <dgm:pt modelId="{2F5168EA-2063-4C86-8BEA-B49BCF4C1391}" type="pres">
      <dgm:prSet presAssocID="{DF77A5D2-8E62-434A-BC9E-A61739E25285}" presName="rootText" presStyleLbl="node3" presStyleIdx="1" presStyleCnt="5">
        <dgm:presLayoutVars>
          <dgm:chPref val="3"/>
        </dgm:presLayoutVars>
      </dgm:prSet>
      <dgm:spPr/>
    </dgm:pt>
    <dgm:pt modelId="{EE7178D5-B91D-4930-B8B0-E718CAF68871}" type="pres">
      <dgm:prSet presAssocID="{DF77A5D2-8E62-434A-BC9E-A61739E25285}" presName="rootConnector" presStyleLbl="node3" presStyleIdx="1" presStyleCnt="5"/>
      <dgm:spPr/>
    </dgm:pt>
    <dgm:pt modelId="{AD257E24-944E-4A73-9864-7AE5D81C79E8}" type="pres">
      <dgm:prSet presAssocID="{DF77A5D2-8E62-434A-BC9E-A61739E25285}" presName="hierChild4" presStyleCnt="0"/>
      <dgm:spPr/>
    </dgm:pt>
    <dgm:pt modelId="{346EBC28-8829-427B-97C4-6FE9865806E2}" type="pres">
      <dgm:prSet presAssocID="{DF77A5D2-8E62-434A-BC9E-A61739E25285}" presName="hierChild5" presStyleCnt="0"/>
      <dgm:spPr/>
    </dgm:pt>
    <dgm:pt modelId="{3D0FAB94-F935-471F-ADBC-F262776614A4}" type="pres">
      <dgm:prSet presAssocID="{606B2B03-4100-4697-8F53-FF74A9B17182}" presName="hierChild5" presStyleCnt="0"/>
      <dgm:spPr/>
    </dgm:pt>
    <dgm:pt modelId="{D4238592-810D-472F-863C-DC01C032BB94}" type="pres">
      <dgm:prSet presAssocID="{84B0D2F4-317B-4B6C-8912-44B11154D7AC}" presName="Name37" presStyleLbl="parChTrans1D2" presStyleIdx="2" presStyleCnt="5"/>
      <dgm:spPr/>
    </dgm:pt>
    <dgm:pt modelId="{27C5FCF0-5C49-4439-848B-E6C122E71ABB}" type="pres">
      <dgm:prSet presAssocID="{23F9F121-3456-4A4D-A534-0D1C6B59894E}" presName="hierRoot2" presStyleCnt="0">
        <dgm:presLayoutVars>
          <dgm:hierBranch val="init"/>
        </dgm:presLayoutVars>
      </dgm:prSet>
      <dgm:spPr/>
    </dgm:pt>
    <dgm:pt modelId="{E58E6F80-4D2E-4FEF-9433-3EA6D6AF40C0}" type="pres">
      <dgm:prSet presAssocID="{23F9F121-3456-4A4D-A534-0D1C6B59894E}" presName="rootComposite" presStyleCnt="0"/>
      <dgm:spPr/>
    </dgm:pt>
    <dgm:pt modelId="{9199FDFF-A474-4ED3-AF86-6F6A5EE815FA}" type="pres">
      <dgm:prSet presAssocID="{23F9F121-3456-4A4D-A534-0D1C6B59894E}" presName="rootText" presStyleLbl="node2" presStyleIdx="2" presStyleCnt="5">
        <dgm:presLayoutVars>
          <dgm:chPref val="3"/>
        </dgm:presLayoutVars>
      </dgm:prSet>
      <dgm:spPr/>
    </dgm:pt>
    <dgm:pt modelId="{753C82D9-3347-424C-8C61-92DB4535F68C}" type="pres">
      <dgm:prSet presAssocID="{23F9F121-3456-4A4D-A534-0D1C6B59894E}" presName="rootConnector" presStyleLbl="node2" presStyleIdx="2" presStyleCnt="5"/>
      <dgm:spPr/>
    </dgm:pt>
    <dgm:pt modelId="{814BDEB8-C10E-4683-B4E2-4EEA9C84B69A}" type="pres">
      <dgm:prSet presAssocID="{23F9F121-3456-4A4D-A534-0D1C6B59894E}" presName="hierChild4" presStyleCnt="0"/>
      <dgm:spPr/>
    </dgm:pt>
    <dgm:pt modelId="{400D6268-540C-4275-94A6-1DD9AC74DE3B}" type="pres">
      <dgm:prSet presAssocID="{57D8274E-B74B-4761-9B0F-A3E85559BC4B}" presName="Name37" presStyleLbl="parChTrans1D3" presStyleIdx="2" presStyleCnt="5"/>
      <dgm:spPr/>
    </dgm:pt>
    <dgm:pt modelId="{E32DDB62-9BB1-486F-86D2-0D46CADE398F}" type="pres">
      <dgm:prSet presAssocID="{E35DD9FB-B350-4528-BB51-72794BB33040}" presName="hierRoot2" presStyleCnt="0">
        <dgm:presLayoutVars>
          <dgm:hierBranch val="init"/>
        </dgm:presLayoutVars>
      </dgm:prSet>
      <dgm:spPr/>
    </dgm:pt>
    <dgm:pt modelId="{CCD1D7A1-6F1F-473B-98CE-765B39724632}" type="pres">
      <dgm:prSet presAssocID="{E35DD9FB-B350-4528-BB51-72794BB33040}" presName="rootComposite" presStyleCnt="0"/>
      <dgm:spPr/>
    </dgm:pt>
    <dgm:pt modelId="{ECE62145-A4C2-4AAA-9DE2-44F142AF4CAE}" type="pres">
      <dgm:prSet presAssocID="{E35DD9FB-B350-4528-BB51-72794BB33040}" presName="rootText" presStyleLbl="node3" presStyleIdx="2" presStyleCnt="5">
        <dgm:presLayoutVars>
          <dgm:chPref val="3"/>
        </dgm:presLayoutVars>
      </dgm:prSet>
      <dgm:spPr/>
    </dgm:pt>
    <dgm:pt modelId="{52AC10C2-CBA8-4908-959F-0CBEAAA25A36}" type="pres">
      <dgm:prSet presAssocID="{E35DD9FB-B350-4528-BB51-72794BB33040}" presName="rootConnector" presStyleLbl="node3" presStyleIdx="2" presStyleCnt="5"/>
      <dgm:spPr/>
    </dgm:pt>
    <dgm:pt modelId="{E4355B0C-8F7C-49A7-A454-896AAA1C8A87}" type="pres">
      <dgm:prSet presAssocID="{E35DD9FB-B350-4528-BB51-72794BB33040}" presName="hierChild4" presStyleCnt="0"/>
      <dgm:spPr/>
    </dgm:pt>
    <dgm:pt modelId="{EABB8644-95B7-41FD-9853-71F15D7F8334}" type="pres">
      <dgm:prSet presAssocID="{E35DD9FB-B350-4528-BB51-72794BB33040}" presName="hierChild5" presStyleCnt="0"/>
      <dgm:spPr/>
    </dgm:pt>
    <dgm:pt modelId="{9FBE0CAC-71D7-408A-90B9-9EFCF9C415C4}" type="pres">
      <dgm:prSet presAssocID="{23F9F121-3456-4A4D-A534-0D1C6B59894E}" presName="hierChild5" presStyleCnt="0"/>
      <dgm:spPr/>
    </dgm:pt>
    <dgm:pt modelId="{A1DD348D-5413-48A7-967E-2C964DE2FA12}" type="pres">
      <dgm:prSet presAssocID="{4B4B0E5E-1ACD-4DED-813C-D0D0F12B08E5}" presName="Name37" presStyleLbl="parChTrans1D2" presStyleIdx="3" presStyleCnt="5"/>
      <dgm:spPr/>
    </dgm:pt>
    <dgm:pt modelId="{E25798A4-C1DF-4CED-BC4A-4433082690DA}" type="pres">
      <dgm:prSet presAssocID="{DE946948-C116-45D3-96D1-38A33B916220}" presName="hierRoot2" presStyleCnt="0">
        <dgm:presLayoutVars>
          <dgm:hierBranch val="init"/>
        </dgm:presLayoutVars>
      </dgm:prSet>
      <dgm:spPr/>
    </dgm:pt>
    <dgm:pt modelId="{E7146D79-D5B5-44C8-BF60-D8877D81AF6F}" type="pres">
      <dgm:prSet presAssocID="{DE946948-C116-45D3-96D1-38A33B916220}" presName="rootComposite" presStyleCnt="0"/>
      <dgm:spPr/>
    </dgm:pt>
    <dgm:pt modelId="{12790A3B-78A7-4004-88B9-3A8770B81ADE}" type="pres">
      <dgm:prSet presAssocID="{DE946948-C116-45D3-96D1-38A33B916220}" presName="rootText" presStyleLbl="node2" presStyleIdx="3" presStyleCnt="5">
        <dgm:presLayoutVars>
          <dgm:chPref val="3"/>
        </dgm:presLayoutVars>
      </dgm:prSet>
      <dgm:spPr/>
    </dgm:pt>
    <dgm:pt modelId="{31614D97-7D6A-4FFB-8523-439FC1D345A1}" type="pres">
      <dgm:prSet presAssocID="{DE946948-C116-45D3-96D1-38A33B916220}" presName="rootConnector" presStyleLbl="node2" presStyleIdx="3" presStyleCnt="5"/>
      <dgm:spPr/>
    </dgm:pt>
    <dgm:pt modelId="{572F8F20-C600-44E9-992F-67B03487CA5E}" type="pres">
      <dgm:prSet presAssocID="{DE946948-C116-45D3-96D1-38A33B916220}" presName="hierChild4" presStyleCnt="0"/>
      <dgm:spPr/>
    </dgm:pt>
    <dgm:pt modelId="{63CBA710-BFD8-433A-8D8A-30159EC96867}" type="pres">
      <dgm:prSet presAssocID="{58482D94-80E1-41FC-B2D9-D108518814B2}" presName="Name37" presStyleLbl="parChTrans1D3" presStyleIdx="3" presStyleCnt="5"/>
      <dgm:spPr/>
    </dgm:pt>
    <dgm:pt modelId="{D8639BF1-67CC-4AF5-AFCB-7405D5AB04D2}" type="pres">
      <dgm:prSet presAssocID="{7FD3F2FD-CC39-4662-BED4-8FF3ED12FDC2}" presName="hierRoot2" presStyleCnt="0">
        <dgm:presLayoutVars>
          <dgm:hierBranch val="init"/>
        </dgm:presLayoutVars>
      </dgm:prSet>
      <dgm:spPr/>
    </dgm:pt>
    <dgm:pt modelId="{C28F5E3D-080B-4EAC-A109-6D850F63D2C8}" type="pres">
      <dgm:prSet presAssocID="{7FD3F2FD-CC39-4662-BED4-8FF3ED12FDC2}" presName="rootComposite" presStyleCnt="0"/>
      <dgm:spPr/>
    </dgm:pt>
    <dgm:pt modelId="{8921D1DF-A32C-409C-BEDA-C6C04181EE25}" type="pres">
      <dgm:prSet presAssocID="{7FD3F2FD-CC39-4662-BED4-8FF3ED12FDC2}" presName="rootText" presStyleLbl="node3" presStyleIdx="3" presStyleCnt="5" custScaleY="133142">
        <dgm:presLayoutVars>
          <dgm:chPref val="3"/>
        </dgm:presLayoutVars>
      </dgm:prSet>
      <dgm:spPr/>
    </dgm:pt>
    <dgm:pt modelId="{E753921B-B83E-4DC3-8C0E-96A44678EE0C}" type="pres">
      <dgm:prSet presAssocID="{7FD3F2FD-CC39-4662-BED4-8FF3ED12FDC2}" presName="rootConnector" presStyleLbl="node3" presStyleIdx="3" presStyleCnt="5"/>
      <dgm:spPr/>
    </dgm:pt>
    <dgm:pt modelId="{0D9EC6CA-4B35-4688-8DB5-105F65611C31}" type="pres">
      <dgm:prSet presAssocID="{7FD3F2FD-CC39-4662-BED4-8FF3ED12FDC2}" presName="hierChild4" presStyleCnt="0"/>
      <dgm:spPr/>
    </dgm:pt>
    <dgm:pt modelId="{E2A2A73D-9471-4564-B47F-FA7FA3819B12}" type="pres">
      <dgm:prSet presAssocID="{7FD3F2FD-CC39-4662-BED4-8FF3ED12FDC2}" presName="hierChild5" presStyleCnt="0"/>
      <dgm:spPr/>
    </dgm:pt>
    <dgm:pt modelId="{C688EFEB-B16D-4D85-910A-416C5A8BAF88}" type="pres">
      <dgm:prSet presAssocID="{DE946948-C116-45D3-96D1-38A33B916220}" presName="hierChild5" presStyleCnt="0"/>
      <dgm:spPr/>
    </dgm:pt>
    <dgm:pt modelId="{FDB3C68C-6407-44FA-935B-1E6DE9265465}" type="pres">
      <dgm:prSet presAssocID="{02416B55-A11F-4487-919E-A5BCF02E5850}" presName="Name37" presStyleLbl="parChTrans1D2" presStyleIdx="4" presStyleCnt="5"/>
      <dgm:spPr/>
    </dgm:pt>
    <dgm:pt modelId="{4530485C-9DCF-4BC4-A1F4-EFBCFE24A8BC}" type="pres">
      <dgm:prSet presAssocID="{1957B859-61F3-4A66-806C-2CED72160C80}" presName="hierRoot2" presStyleCnt="0">
        <dgm:presLayoutVars>
          <dgm:hierBranch val="init"/>
        </dgm:presLayoutVars>
      </dgm:prSet>
      <dgm:spPr/>
    </dgm:pt>
    <dgm:pt modelId="{9C91378A-A7BE-4955-8446-5596E950C11A}" type="pres">
      <dgm:prSet presAssocID="{1957B859-61F3-4A66-806C-2CED72160C80}" presName="rootComposite" presStyleCnt="0"/>
      <dgm:spPr/>
    </dgm:pt>
    <dgm:pt modelId="{5F2FF430-AD84-4D72-9885-7D34B53493C0}" type="pres">
      <dgm:prSet presAssocID="{1957B859-61F3-4A66-806C-2CED72160C80}" presName="rootText" presStyleLbl="node2" presStyleIdx="4" presStyleCnt="5">
        <dgm:presLayoutVars>
          <dgm:chPref val="3"/>
        </dgm:presLayoutVars>
      </dgm:prSet>
      <dgm:spPr/>
    </dgm:pt>
    <dgm:pt modelId="{BD3276EF-41A8-408A-A01A-6F23A58B792E}" type="pres">
      <dgm:prSet presAssocID="{1957B859-61F3-4A66-806C-2CED72160C80}" presName="rootConnector" presStyleLbl="node2" presStyleIdx="4" presStyleCnt="5"/>
      <dgm:spPr/>
    </dgm:pt>
    <dgm:pt modelId="{DCE3BB54-6B6A-4A87-A9B4-D32D0A11FF97}" type="pres">
      <dgm:prSet presAssocID="{1957B859-61F3-4A66-806C-2CED72160C80}" presName="hierChild4" presStyleCnt="0"/>
      <dgm:spPr/>
    </dgm:pt>
    <dgm:pt modelId="{4D161440-D8ED-450A-AD9E-F25627A4F3F2}" type="pres">
      <dgm:prSet presAssocID="{8394C27D-BEDF-4BDF-A827-1027867C624E}" presName="Name37" presStyleLbl="parChTrans1D3" presStyleIdx="4" presStyleCnt="5"/>
      <dgm:spPr/>
    </dgm:pt>
    <dgm:pt modelId="{9B01D272-07EE-4312-9754-04B3A49E978D}" type="pres">
      <dgm:prSet presAssocID="{134D5246-173E-49A0-8BE3-B02C3C66B9BA}" presName="hierRoot2" presStyleCnt="0">
        <dgm:presLayoutVars>
          <dgm:hierBranch val="init"/>
        </dgm:presLayoutVars>
      </dgm:prSet>
      <dgm:spPr/>
    </dgm:pt>
    <dgm:pt modelId="{E2B0AA4C-05F7-45BF-B85D-F213BE429E4B}" type="pres">
      <dgm:prSet presAssocID="{134D5246-173E-49A0-8BE3-B02C3C66B9BA}" presName="rootComposite" presStyleCnt="0"/>
      <dgm:spPr/>
    </dgm:pt>
    <dgm:pt modelId="{BDB177CA-FD02-43E4-8FF8-24223A114721}" type="pres">
      <dgm:prSet presAssocID="{134D5246-173E-49A0-8BE3-B02C3C66B9BA}" presName="rootText" presStyleLbl="node3" presStyleIdx="4" presStyleCnt="5">
        <dgm:presLayoutVars>
          <dgm:chPref val="3"/>
        </dgm:presLayoutVars>
      </dgm:prSet>
      <dgm:spPr/>
    </dgm:pt>
    <dgm:pt modelId="{3545B96C-D401-4FFB-853C-ED7C93353E93}" type="pres">
      <dgm:prSet presAssocID="{134D5246-173E-49A0-8BE3-B02C3C66B9BA}" presName="rootConnector" presStyleLbl="node3" presStyleIdx="4" presStyleCnt="5"/>
      <dgm:spPr/>
    </dgm:pt>
    <dgm:pt modelId="{2A6747F4-0C43-4791-8B7B-22B8DE608D13}" type="pres">
      <dgm:prSet presAssocID="{134D5246-173E-49A0-8BE3-B02C3C66B9BA}" presName="hierChild4" presStyleCnt="0"/>
      <dgm:spPr/>
    </dgm:pt>
    <dgm:pt modelId="{26F521EB-044F-4D82-BFAC-40E42B9A5C46}" type="pres">
      <dgm:prSet presAssocID="{134D5246-173E-49A0-8BE3-B02C3C66B9BA}" presName="hierChild5" presStyleCnt="0"/>
      <dgm:spPr/>
    </dgm:pt>
    <dgm:pt modelId="{4D74BF09-B6B0-432E-8C16-93123BB22E6E}" type="pres">
      <dgm:prSet presAssocID="{1957B859-61F3-4A66-806C-2CED72160C80}" presName="hierChild5" presStyleCnt="0"/>
      <dgm:spPr/>
    </dgm:pt>
    <dgm:pt modelId="{A5087B43-23B4-4417-913C-E62E8D0D6C62}" type="pres">
      <dgm:prSet presAssocID="{F175FD11-CA17-49CF-844D-9F2BA4964123}" presName="hierChild3" presStyleCnt="0"/>
      <dgm:spPr/>
    </dgm:pt>
  </dgm:ptLst>
  <dgm:cxnLst>
    <dgm:cxn modelId="{A671A503-0B3D-4CE9-B4CA-0D794E30C71D}" type="presOf" srcId="{7FD3F2FD-CC39-4662-BED4-8FF3ED12FDC2}" destId="{E753921B-B83E-4DC3-8C0E-96A44678EE0C}" srcOrd="1" destOrd="0" presId="urn:microsoft.com/office/officeart/2005/8/layout/orgChart1"/>
    <dgm:cxn modelId="{DAF6280A-21DE-4736-B2C4-A73D390F505C}" type="presOf" srcId="{F175FD11-CA17-49CF-844D-9F2BA4964123}" destId="{1DF9111C-5A4A-4004-84E7-267AC6E3F1BE}" srcOrd="1" destOrd="0" presId="urn:microsoft.com/office/officeart/2005/8/layout/orgChart1"/>
    <dgm:cxn modelId="{B0AFDD0B-F3EA-453E-B563-974A7E1218CF}" type="presOf" srcId="{23F9F121-3456-4A4D-A534-0D1C6B59894E}" destId="{9199FDFF-A474-4ED3-AF86-6F6A5EE815FA}" srcOrd="0" destOrd="0" presId="urn:microsoft.com/office/officeart/2005/8/layout/orgChart1"/>
    <dgm:cxn modelId="{0565800C-9A5E-422D-8882-B4797F9EEF98}" type="presOf" srcId="{5C05E6BE-874E-4B4D-8884-673CF7972729}" destId="{B9C83FBD-C42F-4154-B354-06FE876E6BF1}" srcOrd="0" destOrd="0" presId="urn:microsoft.com/office/officeart/2005/8/layout/orgChart1"/>
    <dgm:cxn modelId="{A1DC6F11-984E-4EDF-BD73-B6F1A86C906C}" type="presOf" srcId="{134D5246-173E-49A0-8BE3-B02C3C66B9BA}" destId="{BDB177CA-FD02-43E4-8FF8-24223A114721}" srcOrd="0" destOrd="0" presId="urn:microsoft.com/office/officeart/2005/8/layout/orgChart1"/>
    <dgm:cxn modelId="{B0D20A13-3197-4ABC-A9E0-E6E0B97B6C26}" type="presOf" srcId="{02416B55-A11F-4487-919E-A5BCF02E5850}" destId="{FDB3C68C-6407-44FA-935B-1E6DE9265465}" srcOrd="0" destOrd="0" presId="urn:microsoft.com/office/officeart/2005/8/layout/orgChart1"/>
    <dgm:cxn modelId="{1F402513-BC2D-43C6-B582-AE887BCB95AA}" type="presOf" srcId="{428F9B1E-F878-498C-9F0F-17DA1CF6E7BC}" destId="{B4E08466-2656-42F7-AA62-8B855F8BB846}" srcOrd="0" destOrd="0" presId="urn:microsoft.com/office/officeart/2005/8/layout/orgChart1"/>
    <dgm:cxn modelId="{86B4D916-43E5-4576-8BEB-14BF22B6C099}" type="presOf" srcId="{E35DD9FB-B350-4528-BB51-72794BB33040}" destId="{ECE62145-A4C2-4AAA-9DE2-44F142AF4CAE}" srcOrd="0" destOrd="0" presId="urn:microsoft.com/office/officeart/2005/8/layout/orgChart1"/>
    <dgm:cxn modelId="{B9332A1E-EECB-40AB-B183-3465ED8B5304}" type="presOf" srcId="{8394C27D-BEDF-4BDF-A827-1027867C624E}" destId="{4D161440-D8ED-450A-AD9E-F25627A4F3F2}" srcOrd="0" destOrd="0" presId="urn:microsoft.com/office/officeart/2005/8/layout/orgChart1"/>
    <dgm:cxn modelId="{A61D571F-B9BF-4F37-A3B4-DA91514EC038}" type="presOf" srcId="{0E3A014A-3D3D-4D7F-8E4B-C497F475753B}" destId="{9EC80F9B-B276-4B94-9964-191CC8D61069}" srcOrd="0" destOrd="0" presId="urn:microsoft.com/office/officeart/2005/8/layout/orgChart1"/>
    <dgm:cxn modelId="{2157BD23-EE91-420A-BC34-7D8E7AAF0E12}" type="presOf" srcId="{84B0D2F4-317B-4B6C-8912-44B11154D7AC}" destId="{D4238592-810D-472F-863C-DC01C032BB94}" srcOrd="0" destOrd="0" presId="urn:microsoft.com/office/officeart/2005/8/layout/orgChart1"/>
    <dgm:cxn modelId="{C59E782E-9BF9-4E6C-9AFB-8F7AF90E1D3D}" type="presOf" srcId="{1957B859-61F3-4A66-806C-2CED72160C80}" destId="{BD3276EF-41A8-408A-A01A-6F23A58B792E}" srcOrd="1" destOrd="0" presId="urn:microsoft.com/office/officeart/2005/8/layout/orgChart1"/>
    <dgm:cxn modelId="{A51CC52F-6C27-427F-B2AB-3317BCA911A6}" type="presOf" srcId="{58482D94-80E1-41FC-B2D9-D108518814B2}" destId="{63CBA710-BFD8-433A-8D8A-30159EC96867}" srcOrd="0" destOrd="0" presId="urn:microsoft.com/office/officeart/2005/8/layout/orgChart1"/>
    <dgm:cxn modelId="{123F9D33-9973-4052-A103-1202A188B08F}" type="presOf" srcId="{DF77A5D2-8E62-434A-BC9E-A61739E25285}" destId="{EE7178D5-B91D-4930-B8B0-E718CAF68871}" srcOrd="1" destOrd="0" presId="urn:microsoft.com/office/officeart/2005/8/layout/orgChart1"/>
    <dgm:cxn modelId="{DF582337-C26C-4ED2-961C-4D3A977F22A5}" type="presOf" srcId="{F175FD11-CA17-49CF-844D-9F2BA4964123}" destId="{A2CF2547-CDA2-4922-9CFA-A338507FDA53}" srcOrd="0" destOrd="0" presId="urn:microsoft.com/office/officeart/2005/8/layout/orgChart1"/>
    <dgm:cxn modelId="{9E833E49-2CB4-49AD-997A-814785FF030D}" type="presOf" srcId="{7842E6AA-901B-4D37-AF61-851BAF99743A}" destId="{7DF54579-9D40-4E1E-A06F-5EC898E70173}" srcOrd="0" destOrd="0" presId="urn:microsoft.com/office/officeart/2005/8/layout/orgChart1"/>
    <dgm:cxn modelId="{08F8A74F-DA03-435E-9C67-2E089A70FEDE}" type="presOf" srcId="{4085270A-E697-40EE-92F9-C1CB41D2C62A}" destId="{1FA64028-497A-49BB-9B35-4CDDD93CCFFC}" srcOrd="0" destOrd="0" presId="urn:microsoft.com/office/officeart/2005/8/layout/orgChart1"/>
    <dgm:cxn modelId="{A4AEF270-2F80-4BDA-A6D8-CF2BB3DBF816}" type="presOf" srcId="{134D5246-173E-49A0-8BE3-B02C3C66B9BA}" destId="{3545B96C-D401-4FFB-853C-ED7C93353E93}" srcOrd="1" destOrd="0" presId="urn:microsoft.com/office/officeart/2005/8/layout/orgChart1"/>
    <dgm:cxn modelId="{2247EA73-25F2-49BA-A247-3C404D01B422}" type="presOf" srcId="{57D8274E-B74B-4761-9B0F-A3E85559BC4B}" destId="{400D6268-540C-4275-94A6-1DD9AC74DE3B}" srcOrd="0" destOrd="0" presId="urn:microsoft.com/office/officeart/2005/8/layout/orgChart1"/>
    <dgm:cxn modelId="{31DD1B55-07A8-471C-8600-0EF6B5C5E673}" srcId="{606B2B03-4100-4697-8F53-FF74A9B17182}" destId="{EBB4B914-19DF-49AC-9797-72E2659041F5}" srcOrd="0" destOrd="0" parTransId="{5C05E6BE-874E-4B4D-8884-673CF7972729}" sibTransId="{A2733804-D6C7-48A9-AF70-409165D3DB15}"/>
    <dgm:cxn modelId="{27234A78-C1DE-4A24-8145-F5577942F72A}" type="presOf" srcId="{DF77A5D2-8E62-434A-BC9E-A61739E25285}" destId="{2F5168EA-2063-4C86-8BEA-B49BCF4C1391}" srcOrd="0" destOrd="0" presId="urn:microsoft.com/office/officeart/2005/8/layout/orgChart1"/>
    <dgm:cxn modelId="{FB9C5F8E-83D7-4771-A50E-F43919FEC020}" type="presOf" srcId="{DE946948-C116-45D3-96D1-38A33B916220}" destId="{12790A3B-78A7-4004-88B9-3A8770B81ADE}" srcOrd="0" destOrd="0" presId="urn:microsoft.com/office/officeart/2005/8/layout/orgChart1"/>
    <dgm:cxn modelId="{2F01DDA0-5788-43E0-8A49-F23CC975604F}" srcId="{F175FD11-CA17-49CF-844D-9F2BA4964123}" destId="{1957B859-61F3-4A66-806C-2CED72160C80}" srcOrd="4" destOrd="0" parTransId="{02416B55-A11F-4487-919E-A5BCF02E5850}" sibTransId="{E2510AA3-236D-4D96-B53C-279F8EAC2A9E}"/>
    <dgm:cxn modelId="{8C996AA4-61CF-478A-8E81-DF647AA27C61}" type="presOf" srcId="{1957B859-61F3-4A66-806C-2CED72160C80}" destId="{5F2FF430-AD84-4D72-9885-7D34B53493C0}" srcOrd="0" destOrd="0" presId="urn:microsoft.com/office/officeart/2005/8/layout/orgChart1"/>
    <dgm:cxn modelId="{4B3E8BA6-1055-4D8C-B356-B99C13C40F22}" type="presOf" srcId="{23F9F121-3456-4A4D-A534-0D1C6B59894E}" destId="{753C82D9-3347-424C-8C61-92DB4535F68C}" srcOrd="1" destOrd="0" presId="urn:microsoft.com/office/officeart/2005/8/layout/orgChart1"/>
    <dgm:cxn modelId="{AFAF14A7-0D22-41EB-A872-50D7864BA9F3}" srcId="{F175FD11-CA17-49CF-844D-9F2BA4964123}" destId="{DE946948-C116-45D3-96D1-38A33B916220}" srcOrd="3" destOrd="0" parTransId="{4B4B0E5E-1ACD-4DED-813C-D0D0F12B08E5}" sibTransId="{D13A1810-E4D3-4195-8EA2-C86878F05356}"/>
    <dgm:cxn modelId="{860156A8-1D16-4CB3-9CB7-FBC5753ADE08}" srcId="{F175FD11-CA17-49CF-844D-9F2BA4964123}" destId="{3293A9E1-7653-4605-A035-91D0AB5373A9}" srcOrd="0" destOrd="0" parTransId="{7842E6AA-901B-4D37-AF61-851BAF99743A}" sibTransId="{B1746399-042D-46F9-A05F-468595CDCEE1}"/>
    <dgm:cxn modelId="{DF036EAA-D241-42EC-8BFD-677679AF9C33}" type="presOf" srcId="{606B2B03-4100-4697-8F53-FF74A9B17182}" destId="{C98ACB17-323C-4C5C-9078-2677F3C9C674}" srcOrd="0" destOrd="0" presId="urn:microsoft.com/office/officeart/2005/8/layout/orgChart1"/>
    <dgm:cxn modelId="{EAC93AAC-CFB6-4110-91E4-A047AA6E22B0}" srcId="{DE946948-C116-45D3-96D1-38A33B916220}" destId="{7FD3F2FD-CC39-4662-BED4-8FF3ED12FDC2}" srcOrd="0" destOrd="0" parTransId="{58482D94-80E1-41FC-B2D9-D108518814B2}" sibTransId="{362215EF-80AA-4B2C-8C09-27F291ABA2EA}"/>
    <dgm:cxn modelId="{F36DB5B0-18DA-49B0-9F89-F9506DE96538}" srcId="{F175FD11-CA17-49CF-844D-9F2BA4964123}" destId="{606B2B03-4100-4697-8F53-FF74A9B17182}" srcOrd="1" destOrd="0" parTransId="{0E3A014A-3D3D-4D7F-8E4B-C497F475753B}" sibTransId="{18B0C514-E4DC-4F98-A424-97E59F5B1036}"/>
    <dgm:cxn modelId="{6B3F33B8-41AB-4AFA-B432-B1DA8B6C60DA}" type="presOf" srcId="{606B2B03-4100-4697-8F53-FF74A9B17182}" destId="{74EF0653-CD83-4A6C-8553-9B1225DCCF71}" srcOrd="1" destOrd="0" presId="urn:microsoft.com/office/officeart/2005/8/layout/orgChart1"/>
    <dgm:cxn modelId="{ABEA5ABA-766D-4631-9FBD-78E6EFF78E15}" type="presOf" srcId="{3293A9E1-7653-4605-A035-91D0AB5373A9}" destId="{3F45216F-3CFC-454E-B1C8-06C4374F9B3D}" srcOrd="1" destOrd="0" presId="urn:microsoft.com/office/officeart/2005/8/layout/orgChart1"/>
    <dgm:cxn modelId="{B95446BD-40DB-4326-A587-F6E818DCEC1C}" type="presOf" srcId="{4B4B0E5E-1ACD-4DED-813C-D0D0F12B08E5}" destId="{A1DD348D-5413-48A7-967E-2C964DE2FA12}" srcOrd="0" destOrd="0" presId="urn:microsoft.com/office/officeart/2005/8/layout/orgChart1"/>
    <dgm:cxn modelId="{663CD0C1-A525-4CAE-8EFC-48073D775910}" type="presOf" srcId="{EBB4B914-19DF-49AC-9797-72E2659041F5}" destId="{EC4FC3DB-9AFB-46DA-870B-FC60A144B2FF}" srcOrd="0" destOrd="0" presId="urn:microsoft.com/office/officeart/2005/8/layout/orgChart1"/>
    <dgm:cxn modelId="{532FE2C4-AA3D-4CA0-8C26-8955A4EE3236}" type="presOf" srcId="{DE946948-C116-45D3-96D1-38A33B916220}" destId="{31614D97-7D6A-4FFB-8523-439FC1D345A1}" srcOrd="1" destOrd="0" presId="urn:microsoft.com/office/officeart/2005/8/layout/orgChart1"/>
    <dgm:cxn modelId="{47505BC5-2264-4105-97D9-85B94BFCD7EA}" srcId="{1957B859-61F3-4A66-806C-2CED72160C80}" destId="{134D5246-173E-49A0-8BE3-B02C3C66B9BA}" srcOrd="0" destOrd="0" parTransId="{8394C27D-BEDF-4BDF-A827-1027867C624E}" sibTransId="{A46C32D2-80EB-4CB8-B004-0F968A259260}"/>
    <dgm:cxn modelId="{C10487D3-23AD-4E3C-8052-7D5204CE3716}" type="presOf" srcId="{E35DD9FB-B350-4528-BB51-72794BB33040}" destId="{52AC10C2-CBA8-4908-959F-0CBEAAA25A36}" srcOrd="1" destOrd="0" presId="urn:microsoft.com/office/officeart/2005/8/layout/orgChart1"/>
    <dgm:cxn modelId="{811830D4-EA7D-4B7C-9625-D0C2053E533C}" type="presOf" srcId="{EBB4B914-19DF-49AC-9797-72E2659041F5}" destId="{E52D8DCE-9C05-4F1F-932E-BE707BDE3C22}" srcOrd="1" destOrd="0" presId="urn:microsoft.com/office/officeart/2005/8/layout/orgChart1"/>
    <dgm:cxn modelId="{EA097ED6-9CE8-4876-89CC-983F11D17908}" srcId="{428F9B1E-F878-498C-9F0F-17DA1CF6E7BC}" destId="{F175FD11-CA17-49CF-844D-9F2BA4964123}" srcOrd="0" destOrd="0" parTransId="{121941B1-3908-4E7F-A19C-E7711FB19F94}" sibTransId="{E6C4EC9E-5E0C-403B-A110-C2A893282E1C}"/>
    <dgm:cxn modelId="{F42CCCDD-B828-4BE8-A5C7-88CE77B2D518}" type="presOf" srcId="{3293A9E1-7653-4605-A035-91D0AB5373A9}" destId="{5CE475F4-6679-4CA7-A40F-55743C8A1FC1}" srcOrd="0" destOrd="0" presId="urn:microsoft.com/office/officeart/2005/8/layout/orgChart1"/>
    <dgm:cxn modelId="{4D7E07F0-60D4-46A7-B1F9-C95F7E909C6E}" srcId="{23F9F121-3456-4A4D-A534-0D1C6B59894E}" destId="{E35DD9FB-B350-4528-BB51-72794BB33040}" srcOrd="0" destOrd="0" parTransId="{57D8274E-B74B-4761-9B0F-A3E85559BC4B}" sibTransId="{6208D8DD-C02A-46A2-895D-1574E4471897}"/>
    <dgm:cxn modelId="{9F4ED3F2-8580-43A2-9CB3-D640499F1B33}" srcId="{606B2B03-4100-4697-8F53-FF74A9B17182}" destId="{DF77A5D2-8E62-434A-BC9E-A61739E25285}" srcOrd="1" destOrd="0" parTransId="{4085270A-E697-40EE-92F9-C1CB41D2C62A}" sibTransId="{0D781B69-335D-4F5F-BAD5-B79189160332}"/>
    <dgm:cxn modelId="{FBB20EF5-A20D-4326-B643-708E0AE83103}" srcId="{F175FD11-CA17-49CF-844D-9F2BA4964123}" destId="{23F9F121-3456-4A4D-A534-0D1C6B59894E}" srcOrd="2" destOrd="0" parTransId="{84B0D2F4-317B-4B6C-8912-44B11154D7AC}" sibTransId="{1B5DFDC0-9152-436C-BCA1-EE66D3CDAFEC}"/>
    <dgm:cxn modelId="{E7C265F6-B397-4D40-AC02-1F96667D7D86}" type="presOf" srcId="{7FD3F2FD-CC39-4662-BED4-8FF3ED12FDC2}" destId="{8921D1DF-A32C-409C-BEDA-C6C04181EE25}" srcOrd="0" destOrd="0" presId="urn:microsoft.com/office/officeart/2005/8/layout/orgChart1"/>
    <dgm:cxn modelId="{8F7768F6-5E15-4C5F-A71B-8595A1E283D6}" type="presParOf" srcId="{B4E08466-2656-42F7-AA62-8B855F8BB846}" destId="{A6F4D38D-3C7A-4B52-9996-0931A8434E4F}" srcOrd="0" destOrd="0" presId="urn:microsoft.com/office/officeart/2005/8/layout/orgChart1"/>
    <dgm:cxn modelId="{A0F5F467-F3F5-40A2-A49B-4A9AB641A36F}" type="presParOf" srcId="{A6F4D38D-3C7A-4B52-9996-0931A8434E4F}" destId="{CF3725A3-D718-4028-A933-F6BDC10051DE}" srcOrd="0" destOrd="0" presId="urn:microsoft.com/office/officeart/2005/8/layout/orgChart1"/>
    <dgm:cxn modelId="{54741D45-52E3-421D-9749-CEE1143C09CB}" type="presParOf" srcId="{CF3725A3-D718-4028-A933-F6BDC10051DE}" destId="{A2CF2547-CDA2-4922-9CFA-A338507FDA53}" srcOrd="0" destOrd="0" presId="urn:microsoft.com/office/officeart/2005/8/layout/orgChart1"/>
    <dgm:cxn modelId="{B30C274D-EE84-43B8-8C9D-D7732BC3446F}" type="presParOf" srcId="{CF3725A3-D718-4028-A933-F6BDC10051DE}" destId="{1DF9111C-5A4A-4004-84E7-267AC6E3F1BE}" srcOrd="1" destOrd="0" presId="urn:microsoft.com/office/officeart/2005/8/layout/orgChart1"/>
    <dgm:cxn modelId="{B0469B16-8CDF-4861-B916-2D5ADB2E63AF}" type="presParOf" srcId="{A6F4D38D-3C7A-4B52-9996-0931A8434E4F}" destId="{E4CA1AE1-A217-4CBA-9ECE-BE9543D7B772}" srcOrd="1" destOrd="0" presId="urn:microsoft.com/office/officeart/2005/8/layout/orgChart1"/>
    <dgm:cxn modelId="{C61C2F43-DB3E-4A20-B348-24F64C019C82}" type="presParOf" srcId="{E4CA1AE1-A217-4CBA-9ECE-BE9543D7B772}" destId="{7DF54579-9D40-4E1E-A06F-5EC898E70173}" srcOrd="0" destOrd="0" presId="urn:microsoft.com/office/officeart/2005/8/layout/orgChart1"/>
    <dgm:cxn modelId="{637B435A-0653-4FF7-9F72-855A34C9ACC5}" type="presParOf" srcId="{E4CA1AE1-A217-4CBA-9ECE-BE9543D7B772}" destId="{B3FF6146-FCA1-428B-B6A3-BCEFFAD65B83}" srcOrd="1" destOrd="0" presId="urn:microsoft.com/office/officeart/2005/8/layout/orgChart1"/>
    <dgm:cxn modelId="{F5E4A13F-1752-41F2-A00F-E6D210D884DD}" type="presParOf" srcId="{B3FF6146-FCA1-428B-B6A3-BCEFFAD65B83}" destId="{4CCD74F5-FE1F-47D1-A4A2-C68FA9C708B4}" srcOrd="0" destOrd="0" presId="urn:microsoft.com/office/officeart/2005/8/layout/orgChart1"/>
    <dgm:cxn modelId="{E19BD592-1780-42AD-AECE-4DBF626DC72A}" type="presParOf" srcId="{4CCD74F5-FE1F-47D1-A4A2-C68FA9C708B4}" destId="{5CE475F4-6679-4CA7-A40F-55743C8A1FC1}" srcOrd="0" destOrd="0" presId="urn:microsoft.com/office/officeart/2005/8/layout/orgChart1"/>
    <dgm:cxn modelId="{9EDD03A1-A2DC-4189-9614-FF3C7B7A3B64}" type="presParOf" srcId="{4CCD74F5-FE1F-47D1-A4A2-C68FA9C708B4}" destId="{3F45216F-3CFC-454E-B1C8-06C4374F9B3D}" srcOrd="1" destOrd="0" presId="urn:microsoft.com/office/officeart/2005/8/layout/orgChart1"/>
    <dgm:cxn modelId="{0270930D-FBDA-4F24-A751-7393EEBCE303}" type="presParOf" srcId="{B3FF6146-FCA1-428B-B6A3-BCEFFAD65B83}" destId="{ED32D034-8406-47AA-BF23-BDA7F3B584EA}" srcOrd="1" destOrd="0" presId="urn:microsoft.com/office/officeart/2005/8/layout/orgChart1"/>
    <dgm:cxn modelId="{E3F78C94-5F47-4F4A-B998-B29F48C6C6CA}" type="presParOf" srcId="{B3FF6146-FCA1-428B-B6A3-BCEFFAD65B83}" destId="{E70B4049-B1EB-4608-9EC1-F2E3893C612B}" srcOrd="2" destOrd="0" presId="urn:microsoft.com/office/officeart/2005/8/layout/orgChart1"/>
    <dgm:cxn modelId="{3B98EE69-909B-4DF8-A268-86A93A3D6A3E}" type="presParOf" srcId="{E4CA1AE1-A217-4CBA-9ECE-BE9543D7B772}" destId="{9EC80F9B-B276-4B94-9964-191CC8D61069}" srcOrd="2" destOrd="0" presId="urn:microsoft.com/office/officeart/2005/8/layout/orgChart1"/>
    <dgm:cxn modelId="{8A2A1B18-2516-4F70-A16F-8040FAD0F4DC}" type="presParOf" srcId="{E4CA1AE1-A217-4CBA-9ECE-BE9543D7B772}" destId="{7A602A13-CAB3-4555-99F8-1DCC69C4EA8A}" srcOrd="3" destOrd="0" presId="urn:microsoft.com/office/officeart/2005/8/layout/orgChart1"/>
    <dgm:cxn modelId="{99F13681-AA9A-4615-A64A-276641D40A58}" type="presParOf" srcId="{7A602A13-CAB3-4555-99F8-1DCC69C4EA8A}" destId="{E69988B1-5FF4-4922-BEC8-9F02BB0ABD22}" srcOrd="0" destOrd="0" presId="urn:microsoft.com/office/officeart/2005/8/layout/orgChart1"/>
    <dgm:cxn modelId="{1040C9DC-0E25-4A16-BE5B-ECA0B00A6746}" type="presParOf" srcId="{E69988B1-5FF4-4922-BEC8-9F02BB0ABD22}" destId="{C98ACB17-323C-4C5C-9078-2677F3C9C674}" srcOrd="0" destOrd="0" presId="urn:microsoft.com/office/officeart/2005/8/layout/orgChart1"/>
    <dgm:cxn modelId="{71FF1D3C-3905-4E34-AAE6-B2758D989BD6}" type="presParOf" srcId="{E69988B1-5FF4-4922-BEC8-9F02BB0ABD22}" destId="{74EF0653-CD83-4A6C-8553-9B1225DCCF71}" srcOrd="1" destOrd="0" presId="urn:microsoft.com/office/officeart/2005/8/layout/orgChart1"/>
    <dgm:cxn modelId="{478B65EC-0205-40C6-B845-C15E5CA4900C}" type="presParOf" srcId="{7A602A13-CAB3-4555-99F8-1DCC69C4EA8A}" destId="{86973980-7674-43BD-863B-933A092AEBBD}" srcOrd="1" destOrd="0" presId="urn:microsoft.com/office/officeart/2005/8/layout/orgChart1"/>
    <dgm:cxn modelId="{D8A0D345-A06E-425F-86E0-9E2A8C09E32A}" type="presParOf" srcId="{86973980-7674-43BD-863B-933A092AEBBD}" destId="{B9C83FBD-C42F-4154-B354-06FE876E6BF1}" srcOrd="0" destOrd="0" presId="urn:microsoft.com/office/officeart/2005/8/layout/orgChart1"/>
    <dgm:cxn modelId="{5BEE88C4-9ECE-4AFB-9D72-FA45D1137822}" type="presParOf" srcId="{86973980-7674-43BD-863B-933A092AEBBD}" destId="{3149B3DB-3E05-44C3-B2EC-74EB4268E7C1}" srcOrd="1" destOrd="0" presId="urn:microsoft.com/office/officeart/2005/8/layout/orgChart1"/>
    <dgm:cxn modelId="{A1AD61CA-D4AB-4B92-B50A-3F3638581AA5}" type="presParOf" srcId="{3149B3DB-3E05-44C3-B2EC-74EB4268E7C1}" destId="{A17E4B73-F3E0-460D-A8AD-468B7290E303}" srcOrd="0" destOrd="0" presId="urn:microsoft.com/office/officeart/2005/8/layout/orgChart1"/>
    <dgm:cxn modelId="{2F5BF88C-F100-4EAC-B344-29945C4677DE}" type="presParOf" srcId="{A17E4B73-F3E0-460D-A8AD-468B7290E303}" destId="{EC4FC3DB-9AFB-46DA-870B-FC60A144B2FF}" srcOrd="0" destOrd="0" presId="urn:microsoft.com/office/officeart/2005/8/layout/orgChart1"/>
    <dgm:cxn modelId="{4A6D6F6E-43D1-4135-9219-60DD67FD6021}" type="presParOf" srcId="{A17E4B73-F3E0-460D-A8AD-468B7290E303}" destId="{E52D8DCE-9C05-4F1F-932E-BE707BDE3C22}" srcOrd="1" destOrd="0" presId="urn:microsoft.com/office/officeart/2005/8/layout/orgChart1"/>
    <dgm:cxn modelId="{E9BFA998-AC8B-4EFA-96E3-B00EE37226FA}" type="presParOf" srcId="{3149B3DB-3E05-44C3-B2EC-74EB4268E7C1}" destId="{8B4F0E9E-0E12-47DE-ACDC-0BF7410B4780}" srcOrd="1" destOrd="0" presId="urn:microsoft.com/office/officeart/2005/8/layout/orgChart1"/>
    <dgm:cxn modelId="{4B2E36BD-1697-4349-BE6B-AD471BCC10CC}" type="presParOf" srcId="{3149B3DB-3E05-44C3-B2EC-74EB4268E7C1}" destId="{E019261B-4E18-427B-BADB-858782A53CE8}" srcOrd="2" destOrd="0" presId="urn:microsoft.com/office/officeart/2005/8/layout/orgChart1"/>
    <dgm:cxn modelId="{DA2344B2-4184-4CF2-8F81-51F869AD52EB}" type="presParOf" srcId="{86973980-7674-43BD-863B-933A092AEBBD}" destId="{1FA64028-497A-49BB-9B35-4CDDD93CCFFC}" srcOrd="2" destOrd="0" presId="urn:microsoft.com/office/officeart/2005/8/layout/orgChart1"/>
    <dgm:cxn modelId="{238689EC-BF07-4FC3-9FF4-7339132A74A9}" type="presParOf" srcId="{86973980-7674-43BD-863B-933A092AEBBD}" destId="{420C3F29-0B56-46CC-B909-78C8BBE1F3E8}" srcOrd="3" destOrd="0" presId="urn:microsoft.com/office/officeart/2005/8/layout/orgChart1"/>
    <dgm:cxn modelId="{5541B4F1-C0BA-43BC-9B54-43D34EFAE323}" type="presParOf" srcId="{420C3F29-0B56-46CC-B909-78C8BBE1F3E8}" destId="{3B10B5DF-AD04-4649-85B9-16671F9272F5}" srcOrd="0" destOrd="0" presId="urn:microsoft.com/office/officeart/2005/8/layout/orgChart1"/>
    <dgm:cxn modelId="{EF049E14-1943-4D95-BFF0-C035DA1FAA34}" type="presParOf" srcId="{3B10B5DF-AD04-4649-85B9-16671F9272F5}" destId="{2F5168EA-2063-4C86-8BEA-B49BCF4C1391}" srcOrd="0" destOrd="0" presId="urn:microsoft.com/office/officeart/2005/8/layout/orgChart1"/>
    <dgm:cxn modelId="{E533C267-DC05-42DF-9483-77EF69F4F9CF}" type="presParOf" srcId="{3B10B5DF-AD04-4649-85B9-16671F9272F5}" destId="{EE7178D5-B91D-4930-B8B0-E718CAF68871}" srcOrd="1" destOrd="0" presId="urn:microsoft.com/office/officeart/2005/8/layout/orgChart1"/>
    <dgm:cxn modelId="{7244A792-8DD7-4D32-A330-668B4D1A2E28}" type="presParOf" srcId="{420C3F29-0B56-46CC-B909-78C8BBE1F3E8}" destId="{AD257E24-944E-4A73-9864-7AE5D81C79E8}" srcOrd="1" destOrd="0" presId="urn:microsoft.com/office/officeart/2005/8/layout/orgChart1"/>
    <dgm:cxn modelId="{BB32CB41-8D9E-4618-9EFC-2D19913D63FE}" type="presParOf" srcId="{420C3F29-0B56-46CC-B909-78C8BBE1F3E8}" destId="{346EBC28-8829-427B-97C4-6FE9865806E2}" srcOrd="2" destOrd="0" presId="urn:microsoft.com/office/officeart/2005/8/layout/orgChart1"/>
    <dgm:cxn modelId="{AB8D5364-FDDF-4C5F-B38B-FF7FE0F8EA32}" type="presParOf" srcId="{7A602A13-CAB3-4555-99F8-1DCC69C4EA8A}" destId="{3D0FAB94-F935-471F-ADBC-F262776614A4}" srcOrd="2" destOrd="0" presId="urn:microsoft.com/office/officeart/2005/8/layout/orgChart1"/>
    <dgm:cxn modelId="{A6D60A6C-1813-4852-AE44-1959BD19C215}" type="presParOf" srcId="{E4CA1AE1-A217-4CBA-9ECE-BE9543D7B772}" destId="{D4238592-810D-472F-863C-DC01C032BB94}" srcOrd="4" destOrd="0" presId="urn:microsoft.com/office/officeart/2005/8/layout/orgChart1"/>
    <dgm:cxn modelId="{2FF93ABF-2BAA-477B-A9BE-235E6563C86F}" type="presParOf" srcId="{E4CA1AE1-A217-4CBA-9ECE-BE9543D7B772}" destId="{27C5FCF0-5C49-4439-848B-E6C122E71ABB}" srcOrd="5" destOrd="0" presId="urn:microsoft.com/office/officeart/2005/8/layout/orgChart1"/>
    <dgm:cxn modelId="{D2B65341-21AE-4E97-A50B-B8669F55C903}" type="presParOf" srcId="{27C5FCF0-5C49-4439-848B-E6C122E71ABB}" destId="{E58E6F80-4D2E-4FEF-9433-3EA6D6AF40C0}" srcOrd="0" destOrd="0" presId="urn:microsoft.com/office/officeart/2005/8/layout/orgChart1"/>
    <dgm:cxn modelId="{F0EC513C-FD7F-485A-ABB2-27FEEDDD4613}" type="presParOf" srcId="{E58E6F80-4D2E-4FEF-9433-3EA6D6AF40C0}" destId="{9199FDFF-A474-4ED3-AF86-6F6A5EE815FA}" srcOrd="0" destOrd="0" presId="urn:microsoft.com/office/officeart/2005/8/layout/orgChart1"/>
    <dgm:cxn modelId="{A2CD21B1-B735-40A5-8CCF-5E8EAD725525}" type="presParOf" srcId="{E58E6F80-4D2E-4FEF-9433-3EA6D6AF40C0}" destId="{753C82D9-3347-424C-8C61-92DB4535F68C}" srcOrd="1" destOrd="0" presId="urn:microsoft.com/office/officeart/2005/8/layout/orgChart1"/>
    <dgm:cxn modelId="{78E8BEE5-25D1-4ED3-BA05-F0CF7E457E00}" type="presParOf" srcId="{27C5FCF0-5C49-4439-848B-E6C122E71ABB}" destId="{814BDEB8-C10E-4683-B4E2-4EEA9C84B69A}" srcOrd="1" destOrd="0" presId="urn:microsoft.com/office/officeart/2005/8/layout/orgChart1"/>
    <dgm:cxn modelId="{627F3730-1BFD-4B38-B8B6-2A1C0D342CD0}" type="presParOf" srcId="{814BDEB8-C10E-4683-B4E2-4EEA9C84B69A}" destId="{400D6268-540C-4275-94A6-1DD9AC74DE3B}" srcOrd="0" destOrd="0" presId="urn:microsoft.com/office/officeart/2005/8/layout/orgChart1"/>
    <dgm:cxn modelId="{7AF2CF2C-D262-4E39-AEA9-0AADC6636EE8}" type="presParOf" srcId="{814BDEB8-C10E-4683-B4E2-4EEA9C84B69A}" destId="{E32DDB62-9BB1-486F-86D2-0D46CADE398F}" srcOrd="1" destOrd="0" presId="urn:microsoft.com/office/officeart/2005/8/layout/orgChart1"/>
    <dgm:cxn modelId="{DEC47CF6-3236-47B2-BD65-6E7897930B67}" type="presParOf" srcId="{E32DDB62-9BB1-486F-86D2-0D46CADE398F}" destId="{CCD1D7A1-6F1F-473B-98CE-765B39724632}" srcOrd="0" destOrd="0" presId="urn:microsoft.com/office/officeart/2005/8/layout/orgChart1"/>
    <dgm:cxn modelId="{5141943A-B880-425D-8993-CE75DFCBA522}" type="presParOf" srcId="{CCD1D7A1-6F1F-473B-98CE-765B39724632}" destId="{ECE62145-A4C2-4AAA-9DE2-44F142AF4CAE}" srcOrd="0" destOrd="0" presId="urn:microsoft.com/office/officeart/2005/8/layout/orgChart1"/>
    <dgm:cxn modelId="{48C6B4B6-256F-485B-9103-28D73BDD83D3}" type="presParOf" srcId="{CCD1D7A1-6F1F-473B-98CE-765B39724632}" destId="{52AC10C2-CBA8-4908-959F-0CBEAAA25A36}" srcOrd="1" destOrd="0" presId="urn:microsoft.com/office/officeart/2005/8/layout/orgChart1"/>
    <dgm:cxn modelId="{2D48E1DB-4D3B-4635-A0F0-13EA4C4209AB}" type="presParOf" srcId="{E32DDB62-9BB1-486F-86D2-0D46CADE398F}" destId="{E4355B0C-8F7C-49A7-A454-896AAA1C8A87}" srcOrd="1" destOrd="0" presId="urn:microsoft.com/office/officeart/2005/8/layout/orgChart1"/>
    <dgm:cxn modelId="{D245F917-3B02-4DBE-B6E4-8DE4C67BD44F}" type="presParOf" srcId="{E32DDB62-9BB1-486F-86D2-0D46CADE398F}" destId="{EABB8644-95B7-41FD-9853-71F15D7F8334}" srcOrd="2" destOrd="0" presId="urn:microsoft.com/office/officeart/2005/8/layout/orgChart1"/>
    <dgm:cxn modelId="{39ACF239-93B2-4F7F-8B43-6BD4780762C0}" type="presParOf" srcId="{27C5FCF0-5C49-4439-848B-E6C122E71ABB}" destId="{9FBE0CAC-71D7-408A-90B9-9EFCF9C415C4}" srcOrd="2" destOrd="0" presId="urn:microsoft.com/office/officeart/2005/8/layout/orgChart1"/>
    <dgm:cxn modelId="{E2273D01-211A-4AF8-B9A7-98A3742BF688}" type="presParOf" srcId="{E4CA1AE1-A217-4CBA-9ECE-BE9543D7B772}" destId="{A1DD348D-5413-48A7-967E-2C964DE2FA12}" srcOrd="6" destOrd="0" presId="urn:microsoft.com/office/officeart/2005/8/layout/orgChart1"/>
    <dgm:cxn modelId="{2893098C-4EE2-497D-BD5D-F7A8DEC383D8}" type="presParOf" srcId="{E4CA1AE1-A217-4CBA-9ECE-BE9543D7B772}" destId="{E25798A4-C1DF-4CED-BC4A-4433082690DA}" srcOrd="7" destOrd="0" presId="urn:microsoft.com/office/officeart/2005/8/layout/orgChart1"/>
    <dgm:cxn modelId="{EA295ADA-14C0-4C78-8C29-8C5F7496AC98}" type="presParOf" srcId="{E25798A4-C1DF-4CED-BC4A-4433082690DA}" destId="{E7146D79-D5B5-44C8-BF60-D8877D81AF6F}" srcOrd="0" destOrd="0" presId="urn:microsoft.com/office/officeart/2005/8/layout/orgChart1"/>
    <dgm:cxn modelId="{147452CE-0B54-4CD2-95B0-D7FB3E767651}" type="presParOf" srcId="{E7146D79-D5B5-44C8-BF60-D8877D81AF6F}" destId="{12790A3B-78A7-4004-88B9-3A8770B81ADE}" srcOrd="0" destOrd="0" presId="urn:microsoft.com/office/officeart/2005/8/layout/orgChart1"/>
    <dgm:cxn modelId="{6A5D43E0-2042-467C-91CF-FFD0EEDD6D6B}" type="presParOf" srcId="{E7146D79-D5B5-44C8-BF60-D8877D81AF6F}" destId="{31614D97-7D6A-4FFB-8523-439FC1D345A1}" srcOrd="1" destOrd="0" presId="urn:microsoft.com/office/officeart/2005/8/layout/orgChart1"/>
    <dgm:cxn modelId="{58E6EF11-7D3B-4006-89E8-3FBBC58DE5FE}" type="presParOf" srcId="{E25798A4-C1DF-4CED-BC4A-4433082690DA}" destId="{572F8F20-C600-44E9-992F-67B03487CA5E}" srcOrd="1" destOrd="0" presId="urn:microsoft.com/office/officeart/2005/8/layout/orgChart1"/>
    <dgm:cxn modelId="{C84595A1-1F35-40E2-B0E0-A233B29885AB}" type="presParOf" srcId="{572F8F20-C600-44E9-992F-67B03487CA5E}" destId="{63CBA710-BFD8-433A-8D8A-30159EC96867}" srcOrd="0" destOrd="0" presId="urn:microsoft.com/office/officeart/2005/8/layout/orgChart1"/>
    <dgm:cxn modelId="{5019A38B-77D4-44D3-953A-2FC7E67D46F7}" type="presParOf" srcId="{572F8F20-C600-44E9-992F-67B03487CA5E}" destId="{D8639BF1-67CC-4AF5-AFCB-7405D5AB04D2}" srcOrd="1" destOrd="0" presId="urn:microsoft.com/office/officeart/2005/8/layout/orgChart1"/>
    <dgm:cxn modelId="{BD9E0237-FB24-4511-A0FE-D1427DCFD124}" type="presParOf" srcId="{D8639BF1-67CC-4AF5-AFCB-7405D5AB04D2}" destId="{C28F5E3D-080B-4EAC-A109-6D850F63D2C8}" srcOrd="0" destOrd="0" presId="urn:microsoft.com/office/officeart/2005/8/layout/orgChart1"/>
    <dgm:cxn modelId="{3437A979-4C3F-49AD-8B96-7D7EF390F7E3}" type="presParOf" srcId="{C28F5E3D-080B-4EAC-A109-6D850F63D2C8}" destId="{8921D1DF-A32C-409C-BEDA-C6C04181EE25}" srcOrd="0" destOrd="0" presId="urn:microsoft.com/office/officeart/2005/8/layout/orgChart1"/>
    <dgm:cxn modelId="{85F1A9A9-A406-4F9B-B326-4987B024FABB}" type="presParOf" srcId="{C28F5E3D-080B-4EAC-A109-6D850F63D2C8}" destId="{E753921B-B83E-4DC3-8C0E-96A44678EE0C}" srcOrd="1" destOrd="0" presId="urn:microsoft.com/office/officeart/2005/8/layout/orgChart1"/>
    <dgm:cxn modelId="{C6709C3E-2DFC-43A9-A1BF-B2D4A15C9BB6}" type="presParOf" srcId="{D8639BF1-67CC-4AF5-AFCB-7405D5AB04D2}" destId="{0D9EC6CA-4B35-4688-8DB5-105F65611C31}" srcOrd="1" destOrd="0" presId="urn:microsoft.com/office/officeart/2005/8/layout/orgChart1"/>
    <dgm:cxn modelId="{161DABBE-DE83-4547-A6E1-75A39099FBFB}" type="presParOf" srcId="{D8639BF1-67CC-4AF5-AFCB-7405D5AB04D2}" destId="{E2A2A73D-9471-4564-B47F-FA7FA3819B12}" srcOrd="2" destOrd="0" presId="urn:microsoft.com/office/officeart/2005/8/layout/orgChart1"/>
    <dgm:cxn modelId="{080A5084-6157-4340-AEBB-E5CEDFA18815}" type="presParOf" srcId="{E25798A4-C1DF-4CED-BC4A-4433082690DA}" destId="{C688EFEB-B16D-4D85-910A-416C5A8BAF88}" srcOrd="2" destOrd="0" presId="urn:microsoft.com/office/officeart/2005/8/layout/orgChart1"/>
    <dgm:cxn modelId="{0E85B004-6069-431B-8A0A-D7B38A3F24DA}" type="presParOf" srcId="{E4CA1AE1-A217-4CBA-9ECE-BE9543D7B772}" destId="{FDB3C68C-6407-44FA-935B-1E6DE9265465}" srcOrd="8" destOrd="0" presId="urn:microsoft.com/office/officeart/2005/8/layout/orgChart1"/>
    <dgm:cxn modelId="{FD9A87FC-6766-4501-831C-EA1D54B27461}" type="presParOf" srcId="{E4CA1AE1-A217-4CBA-9ECE-BE9543D7B772}" destId="{4530485C-9DCF-4BC4-A1F4-EFBCFE24A8BC}" srcOrd="9" destOrd="0" presId="urn:microsoft.com/office/officeart/2005/8/layout/orgChart1"/>
    <dgm:cxn modelId="{75AAB30C-0A56-4D3D-8502-5CEC2EE1FFBF}" type="presParOf" srcId="{4530485C-9DCF-4BC4-A1F4-EFBCFE24A8BC}" destId="{9C91378A-A7BE-4955-8446-5596E950C11A}" srcOrd="0" destOrd="0" presId="urn:microsoft.com/office/officeart/2005/8/layout/orgChart1"/>
    <dgm:cxn modelId="{980C1DF8-B290-41A5-8A25-29A84A378D9B}" type="presParOf" srcId="{9C91378A-A7BE-4955-8446-5596E950C11A}" destId="{5F2FF430-AD84-4D72-9885-7D34B53493C0}" srcOrd="0" destOrd="0" presId="urn:microsoft.com/office/officeart/2005/8/layout/orgChart1"/>
    <dgm:cxn modelId="{430F99BC-D660-4E44-8072-80788D621A95}" type="presParOf" srcId="{9C91378A-A7BE-4955-8446-5596E950C11A}" destId="{BD3276EF-41A8-408A-A01A-6F23A58B792E}" srcOrd="1" destOrd="0" presId="urn:microsoft.com/office/officeart/2005/8/layout/orgChart1"/>
    <dgm:cxn modelId="{60AED55F-746A-4574-BDC7-07409DCDF24A}" type="presParOf" srcId="{4530485C-9DCF-4BC4-A1F4-EFBCFE24A8BC}" destId="{DCE3BB54-6B6A-4A87-A9B4-D32D0A11FF97}" srcOrd="1" destOrd="0" presId="urn:microsoft.com/office/officeart/2005/8/layout/orgChart1"/>
    <dgm:cxn modelId="{35C80E90-CF06-4543-8B55-5916D17FE2E2}" type="presParOf" srcId="{DCE3BB54-6B6A-4A87-A9B4-D32D0A11FF97}" destId="{4D161440-D8ED-450A-AD9E-F25627A4F3F2}" srcOrd="0" destOrd="0" presId="urn:microsoft.com/office/officeart/2005/8/layout/orgChart1"/>
    <dgm:cxn modelId="{26C4F621-75A0-4EB4-8261-0B14EB5DA8DC}" type="presParOf" srcId="{DCE3BB54-6B6A-4A87-A9B4-D32D0A11FF97}" destId="{9B01D272-07EE-4312-9754-04B3A49E978D}" srcOrd="1" destOrd="0" presId="urn:microsoft.com/office/officeart/2005/8/layout/orgChart1"/>
    <dgm:cxn modelId="{994AEFE0-E211-48B8-B3B0-3378FF05B95C}" type="presParOf" srcId="{9B01D272-07EE-4312-9754-04B3A49E978D}" destId="{E2B0AA4C-05F7-45BF-B85D-F213BE429E4B}" srcOrd="0" destOrd="0" presId="urn:microsoft.com/office/officeart/2005/8/layout/orgChart1"/>
    <dgm:cxn modelId="{568B4CF2-A93B-4B71-9329-296785600984}" type="presParOf" srcId="{E2B0AA4C-05F7-45BF-B85D-F213BE429E4B}" destId="{BDB177CA-FD02-43E4-8FF8-24223A114721}" srcOrd="0" destOrd="0" presId="urn:microsoft.com/office/officeart/2005/8/layout/orgChart1"/>
    <dgm:cxn modelId="{D13FF7D7-6C3F-4BD3-B69E-15E6EC1AA2A4}" type="presParOf" srcId="{E2B0AA4C-05F7-45BF-B85D-F213BE429E4B}" destId="{3545B96C-D401-4FFB-853C-ED7C93353E93}" srcOrd="1" destOrd="0" presId="urn:microsoft.com/office/officeart/2005/8/layout/orgChart1"/>
    <dgm:cxn modelId="{2BCA5DF6-5A82-4198-BDE1-BC88987E3F72}" type="presParOf" srcId="{9B01D272-07EE-4312-9754-04B3A49E978D}" destId="{2A6747F4-0C43-4791-8B7B-22B8DE608D13}" srcOrd="1" destOrd="0" presId="urn:microsoft.com/office/officeart/2005/8/layout/orgChart1"/>
    <dgm:cxn modelId="{06486756-C4EA-44C6-839E-FA685FE569D2}" type="presParOf" srcId="{9B01D272-07EE-4312-9754-04B3A49E978D}" destId="{26F521EB-044F-4D82-BFAC-40E42B9A5C46}" srcOrd="2" destOrd="0" presId="urn:microsoft.com/office/officeart/2005/8/layout/orgChart1"/>
    <dgm:cxn modelId="{B65349C0-A01A-4DAA-8049-27D643533F84}" type="presParOf" srcId="{4530485C-9DCF-4BC4-A1F4-EFBCFE24A8BC}" destId="{4D74BF09-B6B0-432E-8C16-93123BB22E6E}" srcOrd="2" destOrd="0" presId="urn:microsoft.com/office/officeart/2005/8/layout/orgChart1"/>
    <dgm:cxn modelId="{A32E7C8B-1356-40BD-A63F-6AAB9629F830}" type="presParOf" srcId="{A6F4D38D-3C7A-4B52-9996-0931A8434E4F}" destId="{A5087B43-23B4-4417-913C-E62E8D0D6C62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FB3320-6DFA-40C7-9A21-2FE0A2C97EF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439D06-8C3F-44B3-9631-2B675D6E567F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Quản lý thông tin nhân viên</a:t>
          </a:r>
        </a:p>
      </dgm:t>
    </dgm:pt>
    <dgm:pt modelId="{67931AA3-6F53-4AD3-A13A-19AE7020A5CC}" type="parTrans" cxnId="{4ECCF226-020C-4B0D-8480-0EE43602C378}">
      <dgm:prSet/>
      <dgm:spPr/>
      <dgm:t>
        <a:bodyPr/>
        <a:lstStyle/>
        <a:p>
          <a:endParaRPr lang="en-US"/>
        </a:p>
      </dgm:t>
    </dgm:pt>
    <dgm:pt modelId="{6735C693-50F0-45D4-8BBF-F356D6CF6EA8}" type="sibTrans" cxnId="{4ECCF226-020C-4B0D-8480-0EE43602C378}">
      <dgm:prSet/>
      <dgm:spPr/>
      <dgm:t>
        <a:bodyPr/>
        <a:lstStyle/>
        <a:p>
          <a:endParaRPr lang="en-US"/>
        </a:p>
      </dgm:t>
    </dgm:pt>
    <dgm:pt modelId="{24085495-3008-427B-AB4E-A327FF201FAC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Xem danh sách nhân viên;</a:t>
          </a:r>
        </a:p>
      </dgm:t>
    </dgm:pt>
    <dgm:pt modelId="{B007ACFE-5594-4916-BF76-3C55D5F73207}" type="parTrans" cxnId="{D2DD885A-9024-4F65-9845-C4B42443D7AC}">
      <dgm:prSet/>
      <dgm:spPr/>
      <dgm:t>
        <a:bodyPr/>
        <a:lstStyle/>
        <a:p>
          <a:endParaRPr lang="en-US"/>
        </a:p>
      </dgm:t>
    </dgm:pt>
    <dgm:pt modelId="{15555C05-F068-4CB0-9EB3-0F439E1392CB}" type="sibTrans" cxnId="{D2DD885A-9024-4F65-9845-C4B42443D7AC}">
      <dgm:prSet/>
      <dgm:spPr/>
      <dgm:t>
        <a:bodyPr/>
        <a:lstStyle/>
        <a:p>
          <a:endParaRPr lang="en-US"/>
        </a:p>
      </dgm:t>
    </dgm:pt>
    <dgm:pt modelId="{11EDB69A-EF20-4E97-8196-1FC7FB9EB88F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Chức năng giao việc giữa các nhân viên</a:t>
          </a:r>
        </a:p>
      </dgm:t>
    </dgm:pt>
    <dgm:pt modelId="{1786977F-4D47-44A8-89F4-2C03EC38ED11}" type="parTrans" cxnId="{A2061795-A82D-49D5-A3CB-AA39A4909AB1}">
      <dgm:prSet/>
      <dgm:spPr/>
      <dgm:t>
        <a:bodyPr/>
        <a:lstStyle/>
        <a:p>
          <a:endParaRPr lang="en-US"/>
        </a:p>
      </dgm:t>
    </dgm:pt>
    <dgm:pt modelId="{1FEB90C8-AD23-4DAD-A1F9-436FF21D0D2C}" type="sibTrans" cxnId="{A2061795-A82D-49D5-A3CB-AA39A4909AB1}">
      <dgm:prSet/>
      <dgm:spPr/>
      <dgm:t>
        <a:bodyPr/>
        <a:lstStyle/>
        <a:p>
          <a:endParaRPr lang="en-US"/>
        </a:p>
      </dgm:t>
    </dgm:pt>
    <dgm:pt modelId="{66FA7ADF-ACE3-463B-A954-ABD43891F68B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Bảng danh sách các công việc ;</a:t>
          </a:r>
        </a:p>
      </dgm:t>
    </dgm:pt>
    <dgm:pt modelId="{89603C32-F3C0-45BF-954D-E4C06C263F8D}" type="parTrans" cxnId="{700FCE3A-1676-46FD-ACED-BA851C0E5346}">
      <dgm:prSet/>
      <dgm:spPr/>
      <dgm:t>
        <a:bodyPr/>
        <a:lstStyle/>
        <a:p>
          <a:endParaRPr lang="en-US"/>
        </a:p>
      </dgm:t>
    </dgm:pt>
    <dgm:pt modelId="{5B8E2D3D-3ADA-4C3C-A426-18B426B85E4D}" type="sibTrans" cxnId="{700FCE3A-1676-46FD-ACED-BA851C0E5346}">
      <dgm:prSet/>
      <dgm:spPr/>
      <dgm:t>
        <a:bodyPr/>
        <a:lstStyle/>
        <a:p>
          <a:endParaRPr lang="en-US"/>
        </a:p>
      </dgm:t>
    </dgm:pt>
    <dgm:pt modelId="{5E315C85-7C03-404E-A337-D62919158B6F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Thêm, Sửa , Xóa nhân viên trong danh sách</a:t>
          </a:r>
        </a:p>
      </dgm:t>
    </dgm:pt>
    <dgm:pt modelId="{350B3878-192F-4306-B541-B940AB4301B4}" type="parTrans" cxnId="{9706AA72-3076-4AD8-8079-72A2F9656DD3}">
      <dgm:prSet/>
      <dgm:spPr/>
      <dgm:t>
        <a:bodyPr/>
        <a:lstStyle/>
        <a:p>
          <a:endParaRPr lang="en-US"/>
        </a:p>
      </dgm:t>
    </dgm:pt>
    <dgm:pt modelId="{A6845254-61C6-4567-A94A-495B36EFB546}" type="sibTrans" cxnId="{9706AA72-3076-4AD8-8079-72A2F9656DD3}">
      <dgm:prSet/>
      <dgm:spPr/>
      <dgm:t>
        <a:bodyPr/>
        <a:lstStyle/>
        <a:p>
          <a:endParaRPr lang="en-US"/>
        </a:p>
      </dgm:t>
    </dgm:pt>
    <dgm:pt modelId="{5F6DA526-E81F-4DFA-9F62-C3395FD1C974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Tính năng sắp xếp công việc theo các thuộc tính như:</a:t>
          </a:r>
        </a:p>
      </dgm:t>
    </dgm:pt>
    <dgm:pt modelId="{D47C90E5-DDB7-4282-8CE0-6EF2FBD96C26}" type="parTrans" cxnId="{2ECC394F-BCC3-476E-B62D-846D9C127484}">
      <dgm:prSet/>
      <dgm:spPr/>
      <dgm:t>
        <a:bodyPr/>
        <a:lstStyle/>
        <a:p>
          <a:endParaRPr lang="en-US"/>
        </a:p>
      </dgm:t>
    </dgm:pt>
    <dgm:pt modelId="{6BB69009-CB99-4CE7-9ECC-3F74A14A6DF8}" type="sibTrans" cxnId="{2ECC394F-BCC3-476E-B62D-846D9C127484}">
      <dgm:prSet/>
      <dgm:spPr/>
      <dgm:t>
        <a:bodyPr/>
        <a:lstStyle/>
        <a:p>
          <a:endParaRPr lang="en-US"/>
        </a:p>
      </dgm:t>
    </dgm:pt>
    <dgm:pt modelId="{FB7DB624-B813-417A-BA55-B51E7B1A945F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Mức độ quan trọng:  Ít Quan trọng, Quan Trọng, Rất quan trọng;</a:t>
          </a:r>
        </a:p>
      </dgm:t>
    </dgm:pt>
    <dgm:pt modelId="{E24E385A-AB94-4F2F-83AA-CC80DCA7DF6A}" type="parTrans" cxnId="{CFFB66CA-86F2-4BD5-82DF-54F57706C045}">
      <dgm:prSet/>
      <dgm:spPr/>
      <dgm:t>
        <a:bodyPr/>
        <a:lstStyle/>
        <a:p>
          <a:endParaRPr lang="en-US"/>
        </a:p>
      </dgm:t>
    </dgm:pt>
    <dgm:pt modelId="{3A06921D-DA99-44F1-91DF-6835FED942AF}" type="sibTrans" cxnId="{CFFB66CA-86F2-4BD5-82DF-54F57706C045}">
      <dgm:prSet/>
      <dgm:spPr/>
      <dgm:t>
        <a:bodyPr/>
        <a:lstStyle/>
        <a:p>
          <a:endParaRPr lang="en-US"/>
        </a:p>
      </dgm:t>
    </dgm:pt>
    <dgm:pt modelId="{9133BD32-BF43-497C-80EF-2C9EB5633D4F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Các thông tin khác như: Ngày giao việc, Deadline…</a:t>
          </a:r>
        </a:p>
      </dgm:t>
    </dgm:pt>
    <dgm:pt modelId="{B03B2A0C-4F03-4DBB-995F-3944D3DAB0F4}" type="parTrans" cxnId="{650E7913-5491-472A-8472-26943ACF4050}">
      <dgm:prSet/>
      <dgm:spPr/>
      <dgm:t>
        <a:bodyPr/>
        <a:lstStyle/>
        <a:p>
          <a:endParaRPr lang="en-US"/>
        </a:p>
      </dgm:t>
    </dgm:pt>
    <dgm:pt modelId="{83EF819B-5194-4F56-8F93-C9AABFBDD21F}" type="sibTrans" cxnId="{650E7913-5491-472A-8472-26943ACF4050}">
      <dgm:prSet/>
      <dgm:spPr/>
      <dgm:t>
        <a:bodyPr/>
        <a:lstStyle/>
        <a:p>
          <a:endParaRPr lang="en-US"/>
        </a:p>
      </dgm:t>
    </dgm:pt>
    <dgm:pt modelId="{28A44CA6-16E2-4039-AE3E-4DD8452C43E1}" type="pres">
      <dgm:prSet presAssocID="{4AFB3320-6DFA-40C7-9A21-2FE0A2C97EF6}" presName="linear" presStyleCnt="0">
        <dgm:presLayoutVars>
          <dgm:animLvl val="lvl"/>
          <dgm:resizeHandles val="exact"/>
        </dgm:presLayoutVars>
      </dgm:prSet>
      <dgm:spPr/>
    </dgm:pt>
    <dgm:pt modelId="{4E1D081C-E54C-42D7-AE47-DECD1169F5F2}" type="pres">
      <dgm:prSet presAssocID="{8B439D06-8C3F-44B3-9631-2B675D6E567F}" presName="parentText" presStyleLbl="node1" presStyleIdx="0" presStyleCnt="2" custLinFactNeighborX="-4850">
        <dgm:presLayoutVars>
          <dgm:chMax val="0"/>
          <dgm:bulletEnabled val="1"/>
        </dgm:presLayoutVars>
      </dgm:prSet>
      <dgm:spPr/>
    </dgm:pt>
    <dgm:pt modelId="{F35D02D7-3D05-4721-AF67-ECBA00BA2F09}" type="pres">
      <dgm:prSet presAssocID="{8B439D06-8C3F-44B3-9631-2B675D6E567F}" presName="childText" presStyleLbl="revTx" presStyleIdx="0" presStyleCnt="2">
        <dgm:presLayoutVars>
          <dgm:bulletEnabled val="1"/>
        </dgm:presLayoutVars>
      </dgm:prSet>
      <dgm:spPr/>
    </dgm:pt>
    <dgm:pt modelId="{9A99D120-4E96-4223-8C4E-91EB2D2AA354}" type="pres">
      <dgm:prSet presAssocID="{11EDB69A-EF20-4E97-8196-1FC7FB9EB88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81D65A9-B49C-4786-B9A4-979B80BE5259}" type="pres">
      <dgm:prSet presAssocID="{11EDB69A-EF20-4E97-8196-1FC7FB9EB88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E21DE03-DF75-46C4-8FB4-38009ADCD4E2}" type="presOf" srcId="{9133BD32-BF43-497C-80EF-2C9EB5633D4F}" destId="{B81D65A9-B49C-4786-B9A4-979B80BE5259}" srcOrd="0" destOrd="3" presId="urn:microsoft.com/office/officeart/2005/8/layout/vList2"/>
    <dgm:cxn modelId="{D265230F-B9B9-4362-A28E-3BFF3C162838}" type="presOf" srcId="{5F6DA526-E81F-4DFA-9F62-C3395FD1C974}" destId="{B81D65A9-B49C-4786-B9A4-979B80BE5259}" srcOrd="0" destOrd="1" presId="urn:microsoft.com/office/officeart/2005/8/layout/vList2"/>
    <dgm:cxn modelId="{D2140213-FE79-43B1-BAD5-0AD9CB737CF1}" type="presOf" srcId="{FB7DB624-B813-417A-BA55-B51E7B1A945F}" destId="{B81D65A9-B49C-4786-B9A4-979B80BE5259}" srcOrd="0" destOrd="2" presId="urn:microsoft.com/office/officeart/2005/8/layout/vList2"/>
    <dgm:cxn modelId="{650E7913-5491-472A-8472-26943ACF4050}" srcId="{5F6DA526-E81F-4DFA-9F62-C3395FD1C974}" destId="{9133BD32-BF43-497C-80EF-2C9EB5633D4F}" srcOrd="1" destOrd="0" parTransId="{B03B2A0C-4F03-4DBB-995F-3944D3DAB0F4}" sibTransId="{83EF819B-5194-4F56-8F93-C9AABFBDD21F}"/>
    <dgm:cxn modelId="{4ECCF226-020C-4B0D-8480-0EE43602C378}" srcId="{4AFB3320-6DFA-40C7-9A21-2FE0A2C97EF6}" destId="{8B439D06-8C3F-44B3-9631-2B675D6E567F}" srcOrd="0" destOrd="0" parTransId="{67931AA3-6F53-4AD3-A13A-19AE7020A5CC}" sibTransId="{6735C693-50F0-45D4-8BBF-F356D6CF6EA8}"/>
    <dgm:cxn modelId="{700FCE3A-1676-46FD-ACED-BA851C0E5346}" srcId="{11EDB69A-EF20-4E97-8196-1FC7FB9EB88F}" destId="{66FA7ADF-ACE3-463B-A954-ABD43891F68B}" srcOrd="0" destOrd="0" parTransId="{89603C32-F3C0-45BF-954D-E4C06C263F8D}" sibTransId="{5B8E2D3D-3ADA-4C3C-A426-18B426B85E4D}"/>
    <dgm:cxn modelId="{51AB7A62-C9BD-44AA-9C08-F9A52A7E9054}" type="presOf" srcId="{4AFB3320-6DFA-40C7-9A21-2FE0A2C97EF6}" destId="{28A44CA6-16E2-4039-AE3E-4DD8452C43E1}" srcOrd="0" destOrd="0" presId="urn:microsoft.com/office/officeart/2005/8/layout/vList2"/>
    <dgm:cxn modelId="{83DE0343-BB61-4967-89A2-8FBF40E9AB9F}" type="presOf" srcId="{5E315C85-7C03-404E-A337-D62919158B6F}" destId="{F35D02D7-3D05-4721-AF67-ECBA00BA2F09}" srcOrd="0" destOrd="1" presId="urn:microsoft.com/office/officeart/2005/8/layout/vList2"/>
    <dgm:cxn modelId="{2ECC394F-BCC3-476E-B62D-846D9C127484}" srcId="{11EDB69A-EF20-4E97-8196-1FC7FB9EB88F}" destId="{5F6DA526-E81F-4DFA-9F62-C3395FD1C974}" srcOrd="1" destOrd="0" parTransId="{D47C90E5-DDB7-4282-8CE0-6EF2FBD96C26}" sibTransId="{6BB69009-CB99-4CE7-9ECC-3F74A14A6DF8}"/>
    <dgm:cxn modelId="{9706AA72-3076-4AD8-8079-72A2F9656DD3}" srcId="{8B439D06-8C3F-44B3-9631-2B675D6E567F}" destId="{5E315C85-7C03-404E-A337-D62919158B6F}" srcOrd="1" destOrd="0" parTransId="{350B3878-192F-4306-B541-B940AB4301B4}" sibTransId="{A6845254-61C6-4567-A94A-495B36EFB546}"/>
    <dgm:cxn modelId="{150C7B58-BB55-4337-AD87-FF43CE8E947A}" type="presOf" srcId="{24085495-3008-427B-AB4E-A327FF201FAC}" destId="{F35D02D7-3D05-4721-AF67-ECBA00BA2F09}" srcOrd="0" destOrd="0" presId="urn:microsoft.com/office/officeart/2005/8/layout/vList2"/>
    <dgm:cxn modelId="{D2DD885A-9024-4F65-9845-C4B42443D7AC}" srcId="{8B439D06-8C3F-44B3-9631-2B675D6E567F}" destId="{24085495-3008-427B-AB4E-A327FF201FAC}" srcOrd="0" destOrd="0" parTransId="{B007ACFE-5594-4916-BF76-3C55D5F73207}" sibTransId="{15555C05-F068-4CB0-9EB3-0F439E1392CB}"/>
    <dgm:cxn modelId="{A2061795-A82D-49D5-A3CB-AA39A4909AB1}" srcId="{4AFB3320-6DFA-40C7-9A21-2FE0A2C97EF6}" destId="{11EDB69A-EF20-4E97-8196-1FC7FB9EB88F}" srcOrd="1" destOrd="0" parTransId="{1786977F-4D47-44A8-89F4-2C03EC38ED11}" sibTransId="{1FEB90C8-AD23-4DAD-A1F9-436FF21D0D2C}"/>
    <dgm:cxn modelId="{AA8C6BB1-70F0-4DAE-8558-1BB18040842F}" type="presOf" srcId="{11EDB69A-EF20-4E97-8196-1FC7FB9EB88F}" destId="{9A99D120-4E96-4223-8C4E-91EB2D2AA354}" srcOrd="0" destOrd="0" presId="urn:microsoft.com/office/officeart/2005/8/layout/vList2"/>
    <dgm:cxn modelId="{231CF7C3-BB59-4C6A-AE4B-57750DDE0EC1}" type="presOf" srcId="{66FA7ADF-ACE3-463B-A954-ABD43891F68B}" destId="{B81D65A9-B49C-4786-B9A4-979B80BE5259}" srcOrd="0" destOrd="0" presId="urn:microsoft.com/office/officeart/2005/8/layout/vList2"/>
    <dgm:cxn modelId="{CFFB66CA-86F2-4BD5-82DF-54F57706C045}" srcId="{5F6DA526-E81F-4DFA-9F62-C3395FD1C974}" destId="{FB7DB624-B813-417A-BA55-B51E7B1A945F}" srcOrd="0" destOrd="0" parTransId="{E24E385A-AB94-4F2F-83AA-CC80DCA7DF6A}" sibTransId="{3A06921D-DA99-44F1-91DF-6835FED942AF}"/>
    <dgm:cxn modelId="{53E7D7EB-248D-40D2-9A37-942CE0C7F1DE}" type="presOf" srcId="{8B439D06-8C3F-44B3-9631-2B675D6E567F}" destId="{4E1D081C-E54C-42D7-AE47-DECD1169F5F2}" srcOrd="0" destOrd="0" presId="urn:microsoft.com/office/officeart/2005/8/layout/vList2"/>
    <dgm:cxn modelId="{B61F34F6-5973-493A-BD11-53933E9B00FD}" type="presParOf" srcId="{28A44CA6-16E2-4039-AE3E-4DD8452C43E1}" destId="{4E1D081C-E54C-42D7-AE47-DECD1169F5F2}" srcOrd="0" destOrd="0" presId="urn:microsoft.com/office/officeart/2005/8/layout/vList2"/>
    <dgm:cxn modelId="{0B0023D5-C4C2-4507-A7D6-1CA8AD952DEF}" type="presParOf" srcId="{28A44CA6-16E2-4039-AE3E-4DD8452C43E1}" destId="{F35D02D7-3D05-4721-AF67-ECBA00BA2F09}" srcOrd="1" destOrd="0" presId="urn:microsoft.com/office/officeart/2005/8/layout/vList2"/>
    <dgm:cxn modelId="{6EF56816-0D1E-447C-8A9E-45004B79518F}" type="presParOf" srcId="{28A44CA6-16E2-4039-AE3E-4DD8452C43E1}" destId="{9A99D120-4E96-4223-8C4E-91EB2D2AA354}" srcOrd="2" destOrd="0" presId="urn:microsoft.com/office/officeart/2005/8/layout/vList2"/>
    <dgm:cxn modelId="{28BAB08B-6D82-408C-B32A-60FA858E18AE}" type="presParOf" srcId="{28A44CA6-16E2-4039-AE3E-4DD8452C43E1}" destId="{B81D65A9-B49C-4786-B9A4-979B80BE525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1F0D41-8E26-46A9-ADE8-134BF29AEABA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332B42-D87F-48C3-B5BD-263B68673398}">
      <dgm:prSet phldrT="[Text]"/>
      <dgm:spPr/>
      <dgm:t>
        <a:bodyPr/>
        <a:lstStyle/>
        <a:p>
          <a:r>
            <a:rPr lang="en-US"/>
            <a:t>Ưu điểm</a:t>
          </a:r>
        </a:p>
      </dgm:t>
    </dgm:pt>
    <dgm:pt modelId="{D5BAEBED-610C-46AE-A2BD-1E799575972E}" type="parTrans" cxnId="{59693622-0C15-409D-B7C8-EE5CB88CD07C}">
      <dgm:prSet/>
      <dgm:spPr/>
      <dgm:t>
        <a:bodyPr/>
        <a:lstStyle/>
        <a:p>
          <a:endParaRPr lang="en-US"/>
        </a:p>
      </dgm:t>
    </dgm:pt>
    <dgm:pt modelId="{16CA9597-72C8-4C74-B97F-8ECAE8857A59}" type="sibTrans" cxnId="{59693622-0C15-409D-B7C8-EE5CB88CD07C}">
      <dgm:prSet/>
      <dgm:spPr/>
      <dgm:t>
        <a:bodyPr/>
        <a:lstStyle/>
        <a:p>
          <a:endParaRPr lang="en-US"/>
        </a:p>
      </dgm:t>
    </dgm:pt>
    <dgm:pt modelId="{B9ECEC15-87DF-4BD8-9762-897ED5E43F61}">
      <dgm:prSet phldrT="[Text]"/>
      <dgm:spPr/>
      <dgm:t>
        <a:bodyPr/>
        <a:lstStyle/>
        <a:p>
          <a:r>
            <a:rPr lang="en-US"/>
            <a:t>Dễ dàng sử dụng.</a:t>
          </a:r>
        </a:p>
      </dgm:t>
    </dgm:pt>
    <dgm:pt modelId="{F86D41A7-0426-44EB-8FF6-9E1B0FE1933B}" type="parTrans" cxnId="{D7E6AE42-1BFF-45B7-97E2-E27F2D63468D}">
      <dgm:prSet/>
      <dgm:spPr/>
      <dgm:t>
        <a:bodyPr/>
        <a:lstStyle/>
        <a:p>
          <a:endParaRPr lang="en-US"/>
        </a:p>
      </dgm:t>
    </dgm:pt>
    <dgm:pt modelId="{D796A9A7-973A-49C5-8073-7BBD50F32F55}" type="sibTrans" cxnId="{D7E6AE42-1BFF-45B7-97E2-E27F2D63468D}">
      <dgm:prSet/>
      <dgm:spPr/>
      <dgm:t>
        <a:bodyPr/>
        <a:lstStyle/>
        <a:p>
          <a:endParaRPr lang="en-US"/>
        </a:p>
      </dgm:t>
    </dgm:pt>
    <dgm:pt modelId="{FF2DAC69-A18A-4D2F-9A80-39B057EFCFCD}">
      <dgm:prSet phldrT="[Text]"/>
      <dgm:spPr/>
      <dgm:t>
        <a:bodyPr/>
        <a:lstStyle/>
        <a:p>
          <a:r>
            <a:rPr lang="en-US"/>
            <a:t>Dự án được bảo mật theo tiêu chuẩn MD5 giúp bảo vệ mật khẩu của người dùng;</a:t>
          </a:r>
        </a:p>
      </dgm:t>
    </dgm:pt>
    <dgm:pt modelId="{E5B56D74-FF2C-40C0-AEF0-03A887A9407E}" type="parTrans" cxnId="{066EB874-41D8-4F65-85DC-24B733AA18E9}">
      <dgm:prSet/>
      <dgm:spPr/>
      <dgm:t>
        <a:bodyPr/>
        <a:lstStyle/>
        <a:p>
          <a:endParaRPr lang="en-US"/>
        </a:p>
      </dgm:t>
    </dgm:pt>
    <dgm:pt modelId="{C05264BC-8252-4126-B404-50D828BC56E2}" type="sibTrans" cxnId="{066EB874-41D8-4F65-85DC-24B733AA18E9}">
      <dgm:prSet/>
      <dgm:spPr/>
      <dgm:t>
        <a:bodyPr/>
        <a:lstStyle/>
        <a:p>
          <a:endParaRPr lang="en-US"/>
        </a:p>
      </dgm:t>
    </dgm:pt>
    <dgm:pt modelId="{147AC6C9-2FB1-4CCD-BE95-349C34316175}">
      <dgm:prSet phldrT="[Text]"/>
      <dgm:spPr/>
      <dgm:t>
        <a:bodyPr/>
        <a:lstStyle/>
        <a:p>
          <a:r>
            <a:rPr lang="en-US"/>
            <a:t>Hướng phát triển</a:t>
          </a:r>
        </a:p>
      </dgm:t>
    </dgm:pt>
    <dgm:pt modelId="{E9A1B8D8-B653-49CF-915F-6D46463CE07E}" type="parTrans" cxnId="{03C3421A-35C3-4EB1-8BA6-99F861B50643}">
      <dgm:prSet/>
      <dgm:spPr/>
      <dgm:t>
        <a:bodyPr/>
        <a:lstStyle/>
        <a:p>
          <a:endParaRPr lang="en-US"/>
        </a:p>
      </dgm:t>
    </dgm:pt>
    <dgm:pt modelId="{E3E8463F-C307-4A28-A5AB-A3F276329F8D}" type="sibTrans" cxnId="{03C3421A-35C3-4EB1-8BA6-99F861B50643}">
      <dgm:prSet/>
      <dgm:spPr/>
      <dgm:t>
        <a:bodyPr/>
        <a:lstStyle/>
        <a:p>
          <a:endParaRPr lang="en-US"/>
        </a:p>
      </dgm:t>
    </dgm:pt>
    <dgm:pt modelId="{3510581C-41C9-4310-AB76-E20FD4126E67}">
      <dgm:prSet/>
      <dgm:spPr/>
      <dgm:t>
        <a:bodyPr/>
        <a:lstStyle/>
        <a:p>
          <a:r>
            <a:rPr lang="en-US"/>
            <a:t>Nhược điểm</a:t>
          </a:r>
        </a:p>
      </dgm:t>
    </dgm:pt>
    <dgm:pt modelId="{246F554D-2D68-4AAC-95C4-5FFB53820061}" type="parTrans" cxnId="{D6ECDEE6-FA6E-4AB7-AC9D-3504F609EF84}">
      <dgm:prSet/>
      <dgm:spPr/>
      <dgm:t>
        <a:bodyPr/>
        <a:lstStyle/>
        <a:p>
          <a:endParaRPr lang="en-US"/>
        </a:p>
      </dgm:t>
    </dgm:pt>
    <dgm:pt modelId="{4FE9536A-8011-4A23-BF22-349A1D44B163}" type="sibTrans" cxnId="{D6ECDEE6-FA6E-4AB7-AC9D-3504F609EF84}">
      <dgm:prSet/>
      <dgm:spPr/>
      <dgm:t>
        <a:bodyPr/>
        <a:lstStyle/>
        <a:p>
          <a:endParaRPr lang="en-US"/>
        </a:p>
      </dgm:t>
    </dgm:pt>
    <dgm:pt modelId="{1A76E4FF-0F4D-44EF-85E7-93E7DC7A5419}">
      <dgm:prSet phldrT="[Text]"/>
      <dgm:spPr/>
      <dgm:t>
        <a:bodyPr/>
        <a:lstStyle/>
        <a:p>
          <a:r>
            <a:rPr lang="en-US"/>
            <a:t>Đã xây dựng được những chức năng cơ bản của dự án;</a:t>
          </a:r>
        </a:p>
      </dgm:t>
    </dgm:pt>
    <dgm:pt modelId="{9EF87DDD-E49F-43A9-A03F-17D1C0A1A8D1}" type="parTrans" cxnId="{455BB5F3-72C9-4751-A04A-9286AEC64C9D}">
      <dgm:prSet/>
      <dgm:spPr/>
      <dgm:t>
        <a:bodyPr/>
        <a:lstStyle/>
        <a:p>
          <a:endParaRPr lang="en-US"/>
        </a:p>
      </dgm:t>
    </dgm:pt>
    <dgm:pt modelId="{2CD41581-44CF-4780-BDE4-B29C73702BB8}" type="sibTrans" cxnId="{455BB5F3-72C9-4751-A04A-9286AEC64C9D}">
      <dgm:prSet/>
      <dgm:spPr/>
      <dgm:t>
        <a:bodyPr/>
        <a:lstStyle/>
        <a:p>
          <a:endParaRPr lang="en-US"/>
        </a:p>
      </dgm:t>
    </dgm:pt>
    <dgm:pt modelId="{0F309BB1-1DD5-4661-B470-DA06A85882FF}">
      <dgm:prSet/>
      <dgm:spPr/>
      <dgm:t>
        <a:bodyPr/>
        <a:lstStyle/>
        <a:p>
          <a:r>
            <a:rPr lang="en-US"/>
            <a:t>Dự án còn ít tính năng;</a:t>
          </a:r>
        </a:p>
      </dgm:t>
    </dgm:pt>
    <dgm:pt modelId="{7C6FFB4C-AB9C-485C-BC15-AA262A0FEB0A}" type="parTrans" cxnId="{3B841D95-AD3B-4A93-9B24-71BF877704E5}">
      <dgm:prSet/>
      <dgm:spPr/>
      <dgm:t>
        <a:bodyPr/>
        <a:lstStyle/>
        <a:p>
          <a:endParaRPr lang="en-US"/>
        </a:p>
      </dgm:t>
    </dgm:pt>
    <dgm:pt modelId="{25D480D4-C5A2-4A7B-A5CE-12F78F8484A1}" type="sibTrans" cxnId="{3B841D95-AD3B-4A93-9B24-71BF877704E5}">
      <dgm:prSet/>
      <dgm:spPr/>
      <dgm:t>
        <a:bodyPr/>
        <a:lstStyle/>
        <a:p>
          <a:endParaRPr lang="en-US"/>
        </a:p>
      </dgm:t>
    </dgm:pt>
    <dgm:pt modelId="{246BD162-F6AC-4663-9BF2-5B3FF5104BF9}">
      <dgm:prSet/>
      <dgm:spPr/>
      <dgm:t>
        <a:bodyPr/>
        <a:lstStyle/>
        <a:p>
          <a:r>
            <a:rPr lang="en-US"/>
            <a:t>Thiết kế của dự án còn chưa được đẹp</a:t>
          </a:r>
        </a:p>
      </dgm:t>
    </dgm:pt>
    <dgm:pt modelId="{95274E7E-3D6D-40C5-B218-CCD53E4FDC58}" type="parTrans" cxnId="{DC22B5B6-1727-40A0-9B0F-2510E0CA0DA4}">
      <dgm:prSet/>
      <dgm:spPr/>
      <dgm:t>
        <a:bodyPr/>
        <a:lstStyle/>
        <a:p>
          <a:endParaRPr lang="en-US"/>
        </a:p>
      </dgm:t>
    </dgm:pt>
    <dgm:pt modelId="{0265D6CB-6FBA-4F2C-AC24-F24163E42792}" type="sibTrans" cxnId="{DC22B5B6-1727-40A0-9B0F-2510E0CA0DA4}">
      <dgm:prSet/>
      <dgm:spPr/>
      <dgm:t>
        <a:bodyPr/>
        <a:lstStyle/>
        <a:p>
          <a:endParaRPr lang="en-US"/>
        </a:p>
      </dgm:t>
    </dgm:pt>
    <dgm:pt modelId="{BEF0AC03-1659-4D5E-9F47-20C82BB00A02}">
      <dgm:prSet phldrT="[Text]"/>
      <dgm:spPr/>
      <dgm:t>
        <a:bodyPr/>
        <a:lstStyle/>
        <a:p>
          <a:r>
            <a:rPr lang="en-US"/>
            <a:t>Các tính năng khác theo phản ánh của khách hàng</a:t>
          </a:r>
        </a:p>
      </dgm:t>
    </dgm:pt>
    <dgm:pt modelId="{E535BE37-3CA7-40AC-AC89-408577E8E234}" type="sibTrans" cxnId="{F05EADD1-BFE9-49CE-A9BF-A373020C502C}">
      <dgm:prSet/>
      <dgm:spPr/>
      <dgm:t>
        <a:bodyPr/>
        <a:lstStyle/>
        <a:p>
          <a:endParaRPr lang="en-US"/>
        </a:p>
      </dgm:t>
    </dgm:pt>
    <dgm:pt modelId="{4796AA61-F1E3-48FC-AE6B-5318C11A97C3}" type="parTrans" cxnId="{F05EADD1-BFE9-49CE-A9BF-A373020C502C}">
      <dgm:prSet/>
      <dgm:spPr/>
      <dgm:t>
        <a:bodyPr/>
        <a:lstStyle/>
        <a:p>
          <a:endParaRPr lang="en-US"/>
        </a:p>
      </dgm:t>
    </dgm:pt>
    <dgm:pt modelId="{30659581-404D-4127-A6BF-80A974F25E8D}">
      <dgm:prSet phldrT="[Text]"/>
      <dgm:spPr/>
      <dgm:t>
        <a:bodyPr/>
        <a:lstStyle/>
        <a:p>
          <a:r>
            <a:rPr lang="en-US"/>
            <a:t>Phát triển thêm tính năng quản lý khách hàng;</a:t>
          </a:r>
        </a:p>
      </dgm:t>
    </dgm:pt>
    <dgm:pt modelId="{454CA20B-199F-4FAD-B366-6541D2A66D0D}" type="sibTrans" cxnId="{A495460D-499A-4E9B-92DF-68439A93D0D5}">
      <dgm:prSet/>
      <dgm:spPr/>
      <dgm:t>
        <a:bodyPr/>
        <a:lstStyle/>
        <a:p>
          <a:endParaRPr lang="en-US"/>
        </a:p>
      </dgm:t>
    </dgm:pt>
    <dgm:pt modelId="{75F155CA-5F98-44F5-910E-E168A7F3F389}" type="parTrans" cxnId="{A495460D-499A-4E9B-92DF-68439A93D0D5}">
      <dgm:prSet/>
      <dgm:spPr/>
      <dgm:t>
        <a:bodyPr/>
        <a:lstStyle/>
        <a:p>
          <a:endParaRPr lang="en-US"/>
        </a:p>
      </dgm:t>
    </dgm:pt>
    <dgm:pt modelId="{EF3E06A1-DB6C-4D9A-BB7D-E02325DB1098}">
      <dgm:prSet phldrT="[Text]"/>
      <dgm:spPr/>
      <dgm:t>
        <a:bodyPr/>
        <a:lstStyle/>
        <a:p>
          <a:r>
            <a:rPr lang="en-US"/>
            <a:t>Thiết kế lại giao diện</a:t>
          </a:r>
        </a:p>
      </dgm:t>
    </dgm:pt>
    <dgm:pt modelId="{693CBB9F-6FA9-4302-A3BB-96D7B1453E68}" type="sibTrans" cxnId="{E45457F1-4F6B-477A-9801-A4602CD53CD6}">
      <dgm:prSet/>
      <dgm:spPr/>
      <dgm:t>
        <a:bodyPr/>
        <a:lstStyle/>
        <a:p>
          <a:endParaRPr lang="en-US"/>
        </a:p>
      </dgm:t>
    </dgm:pt>
    <dgm:pt modelId="{92D97C73-4815-4AEC-9C65-0723393A0E92}" type="parTrans" cxnId="{E45457F1-4F6B-477A-9801-A4602CD53CD6}">
      <dgm:prSet/>
      <dgm:spPr/>
      <dgm:t>
        <a:bodyPr/>
        <a:lstStyle/>
        <a:p>
          <a:endParaRPr lang="en-US"/>
        </a:p>
      </dgm:t>
    </dgm:pt>
    <dgm:pt modelId="{942B9309-5AAE-4CE1-93C6-441D799C7170}" type="pres">
      <dgm:prSet presAssocID="{DC1F0D41-8E26-46A9-ADE8-134BF29AEABA}" presName="Name0" presStyleCnt="0">
        <dgm:presLayoutVars>
          <dgm:dir/>
          <dgm:animLvl val="lvl"/>
          <dgm:resizeHandles/>
        </dgm:presLayoutVars>
      </dgm:prSet>
      <dgm:spPr/>
    </dgm:pt>
    <dgm:pt modelId="{037BFDFA-2925-439A-B518-43CBC9280FA9}" type="pres">
      <dgm:prSet presAssocID="{96332B42-D87F-48C3-B5BD-263B68673398}" presName="linNode" presStyleCnt="0"/>
      <dgm:spPr/>
    </dgm:pt>
    <dgm:pt modelId="{3D82E0E4-4E1A-4355-ABC5-9F2F2F208091}" type="pres">
      <dgm:prSet presAssocID="{96332B42-D87F-48C3-B5BD-263B68673398}" presName="parentShp" presStyleLbl="node1" presStyleIdx="0" presStyleCnt="3">
        <dgm:presLayoutVars>
          <dgm:bulletEnabled val="1"/>
        </dgm:presLayoutVars>
      </dgm:prSet>
      <dgm:spPr/>
    </dgm:pt>
    <dgm:pt modelId="{A73F5F3D-0215-4DC8-87AB-1A6799DA6752}" type="pres">
      <dgm:prSet presAssocID="{96332B42-D87F-48C3-B5BD-263B68673398}" presName="childShp" presStyleLbl="bgAccFollowNode1" presStyleIdx="0" presStyleCnt="3">
        <dgm:presLayoutVars>
          <dgm:bulletEnabled val="1"/>
        </dgm:presLayoutVars>
      </dgm:prSet>
      <dgm:spPr/>
    </dgm:pt>
    <dgm:pt modelId="{746B3508-8A64-4C88-A2F1-ABEBBCAA9EDA}" type="pres">
      <dgm:prSet presAssocID="{16CA9597-72C8-4C74-B97F-8ECAE8857A59}" presName="spacing" presStyleCnt="0"/>
      <dgm:spPr/>
    </dgm:pt>
    <dgm:pt modelId="{3AF94609-FBE4-4095-A2C0-2FA62ECAA0A4}" type="pres">
      <dgm:prSet presAssocID="{3510581C-41C9-4310-AB76-E20FD4126E67}" presName="linNode" presStyleCnt="0"/>
      <dgm:spPr/>
    </dgm:pt>
    <dgm:pt modelId="{64BFE22A-7A51-43E1-9CE0-F742F927BFEA}" type="pres">
      <dgm:prSet presAssocID="{3510581C-41C9-4310-AB76-E20FD4126E67}" presName="parentShp" presStyleLbl="node1" presStyleIdx="1" presStyleCnt="3">
        <dgm:presLayoutVars>
          <dgm:bulletEnabled val="1"/>
        </dgm:presLayoutVars>
      </dgm:prSet>
      <dgm:spPr/>
    </dgm:pt>
    <dgm:pt modelId="{F32FBB41-D80D-46AA-9D83-AC1C1F1121F1}" type="pres">
      <dgm:prSet presAssocID="{3510581C-41C9-4310-AB76-E20FD4126E67}" presName="childShp" presStyleLbl="bgAccFollowNode1" presStyleIdx="1" presStyleCnt="3">
        <dgm:presLayoutVars>
          <dgm:bulletEnabled val="1"/>
        </dgm:presLayoutVars>
      </dgm:prSet>
      <dgm:spPr/>
    </dgm:pt>
    <dgm:pt modelId="{B8F91C7C-FE05-4AF0-B831-1B4D23CCC718}" type="pres">
      <dgm:prSet presAssocID="{4FE9536A-8011-4A23-BF22-349A1D44B163}" presName="spacing" presStyleCnt="0"/>
      <dgm:spPr/>
    </dgm:pt>
    <dgm:pt modelId="{D36643AA-0881-4A10-99B1-94CDE6FD6162}" type="pres">
      <dgm:prSet presAssocID="{147AC6C9-2FB1-4CCD-BE95-349C34316175}" presName="linNode" presStyleCnt="0"/>
      <dgm:spPr/>
    </dgm:pt>
    <dgm:pt modelId="{E1485B61-0F9C-42FB-BF56-A254031BFD38}" type="pres">
      <dgm:prSet presAssocID="{147AC6C9-2FB1-4CCD-BE95-349C34316175}" presName="parentShp" presStyleLbl="node1" presStyleIdx="2" presStyleCnt="3">
        <dgm:presLayoutVars>
          <dgm:bulletEnabled val="1"/>
        </dgm:presLayoutVars>
      </dgm:prSet>
      <dgm:spPr/>
    </dgm:pt>
    <dgm:pt modelId="{C02CBB01-1F34-4980-8B6E-8DA5930A609D}" type="pres">
      <dgm:prSet presAssocID="{147AC6C9-2FB1-4CCD-BE95-349C34316175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B6AA070B-4109-4B78-AC2A-1DBC43B1B03C}" type="presOf" srcId="{DC1F0D41-8E26-46A9-ADE8-134BF29AEABA}" destId="{942B9309-5AAE-4CE1-93C6-441D799C7170}" srcOrd="0" destOrd="0" presId="urn:microsoft.com/office/officeart/2005/8/layout/vList6"/>
    <dgm:cxn modelId="{A495460D-499A-4E9B-92DF-68439A93D0D5}" srcId="{147AC6C9-2FB1-4CCD-BE95-349C34316175}" destId="{30659581-404D-4127-A6BF-80A974F25E8D}" srcOrd="1" destOrd="0" parTransId="{75F155CA-5F98-44F5-910E-E168A7F3F389}" sibTransId="{454CA20B-199F-4FAD-B366-6541D2A66D0D}"/>
    <dgm:cxn modelId="{CC22FE18-9CA9-4625-B79C-52C8F7D38604}" type="presOf" srcId="{BEF0AC03-1659-4D5E-9F47-20C82BB00A02}" destId="{C02CBB01-1F34-4980-8B6E-8DA5930A609D}" srcOrd="0" destOrd="0" presId="urn:microsoft.com/office/officeart/2005/8/layout/vList6"/>
    <dgm:cxn modelId="{03C3421A-35C3-4EB1-8BA6-99F861B50643}" srcId="{DC1F0D41-8E26-46A9-ADE8-134BF29AEABA}" destId="{147AC6C9-2FB1-4CCD-BE95-349C34316175}" srcOrd="2" destOrd="0" parTransId="{E9A1B8D8-B653-49CF-915F-6D46463CE07E}" sibTransId="{E3E8463F-C307-4A28-A5AB-A3F276329F8D}"/>
    <dgm:cxn modelId="{4F4C781B-CA36-455D-B1BF-18ADE00A9BEB}" type="presOf" srcId="{1A76E4FF-0F4D-44EF-85E7-93E7DC7A5419}" destId="{A73F5F3D-0215-4DC8-87AB-1A6799DA6752}" srcOrd="0" destOrd="2" presId="urn:microsoft.com/office/officeart/2005/8/layout/vList6"/>
    <dgm:cxn modelId="{0EA4421C-B465-4647-BDCD-8C5843031CB1}" type="presOf" srcId="{0F309BB1-1DD5-4661-B470-DA06A85882FF}" destId="{F32FBB41-D80D-46AA-9D83-AC1C1F1121F1}" srcOrd="0" destOrd="0" presId="urn:microsoft.com/office/officeart/2005/8/layout/vList6"/>
    <dgm:cxn modelId="{59693622-0C15-409D-B7C8-EE5CB88CD07C}" srcId="{DC1F0D41-8E26-46A9-ADE8-134BF29AEABA}" destId="{96332B42-D87F-48C3-B5BD-263B68673398}" srcOrd="0" destOrd="0" parTransId="{D5BAEBED-610C-46AE-A2BD-1E799575972E}" sibTransId="{16CA9597-72C8-4C74-B97F-8ECAE8857A59}"/>
    <dgm:cxn modelId="{C3FA2C2D-CAAD-4DEE-A4EC-0399AAE89526}" type="presOf" srcId="{FF2DAC69-A18A-4D2F-9A80-39B057EFCFCD}" destId="{A73F5F3D-0215-4DC8-87AB-1A6799DA6752}" srcOrd="0" destOrd="1" presId="urn:microsoft.com/office/officeart/2005/8/layout/vList6"/>
    <dgm:cxn modelId="{7D73A061-3871-4746-99F3-798FC84B0357}" type="presOf" srcId="{30659581-404D-4127-A6BF-80A974F25E8D}" destId="{C02CBB01-1F34-4980-8B6E-8DA5930A609D}" srcOrd="0" destOrd="1" presId="urn:microsoft.com/office/officeart/2005/8/layout/vList6"/>
    <dgm:cxn modelId="{D7E6AE42-1BFF-45B7-97E2-E27F2D63468D}" srcId="{96332B42-D87F-48C3-B5BD-263B68673398}" destId="{B9ECEC15-87DF-4BD8-9762-897ED5E43F61}" srcOrd="0" destOrd="0" parTransId="{F86D41A7-0426-44EB-8FF6-9E1B0FE1933B}" sibTransId="{D796A9A7-973A-49C5-8073-7BBD50F32F55}"/>
    <dgm:cxn modelId="{066EB874-41D8-4F65-85DC-24B733AA18E9}" srcId="{96332B42-D87F-48C3-B5BD-263B68673398}" destId="{FF2DAC69-A18A-4D2F-9A80-39B057EFCFCD}" srcOrd="1" destOrd="0" parTransId="{E5B56D74-FF2C-40C0-AEF0-03A887A9407E}" sibTransId="{C05264BC-8252-4126-B404-50D828BC56E2}"/>
    <dgm:cxn modelId="{95CAB681-DC97-4687-B5B9-2A4CBD0BCC83}" type="presOf" srcId="{246BD162-F6AC-4663-9BF2-5B3FF5104BF9}" destId="{F32FBB41-D80D-46AA-9D83-AC1C1F1121F1}" srcOrd="0" destOrd="1" presId="urn:microsoft.com/office/officeart/2005/8/layout/vList6"/>
    <dgm:cxn modelId="{3B841D95-AD3B-4A93-9B24-71BF877704E5}" srcId="{3510581C-41C9-4310-AB76-E20FD4126E67}" destId="{0F309BB1-1DD5-4661-B470-DA06A85882FF}" srcOrd="0" destOrd="0" parTransId="{7C6FFB4C-AB9C-485C-BC15-AA262A0FEB0A}" sibTransId="{25D480D4-C5A2-4A7B-A5CE-12F78F8484A1}"/>
    <dgm:cxn modelId="{B53954A7-F811-4EF5-8537-2BD95679B7C5}" type="presOf" srcId="{147AC6C9-2FB1-4CCD-BE95-349C34316175}" destId="{E1485B61-0F9C-42FB-BF56-A254031BFD38}" srcOrd="0" destOrd="0" presId="urn:microsoft.com/office/officeart/2005/8/layout/vList6"/>
    <dgm:cxn modelId="{DC22B5B6-1727-40A0-9B0F-2510E0CA0DA4}" srcId="{3510581C-41C9-4310-AB76-E20FD4126E67}" destId="{246BD162-F6AC-4663-9BF2-5B3FF5104BF9}" srcOrd="1" destOrd="0" parTransId="{95274E7E-3D6D-40C5-B218-CCD53E4FDC58}" sibTransId="{0265D6CB-6FBA-4F2C-AC24-F24163E42792}"/>
    <dgm:cxn modelId="{0BB3B0D0-3F59-4D92-925B-143E4970A45E}" type="presOf" srcId="{EF3E06A1-DB6C-4D9A-BB7D-E02325DB1098}" destId="{C02CBB01-1F34-4980-8B6E-8DA5930A609D}" srcOrd="0" destOrd="2" presId="urn:microsoft.com/office/officeart/2005/8/layout/vList6"/>
    <dgm:cxn modelId="{F05EADD1-BFE9-49CE-A9BF-A373020C502C}" srcId="{147AC6C9-2FB1-4CCD-BE95-349C34316175}" destId="{BEF0AC03-1659-4D5E-9F47-20C82BB00A02}" srcOrd="0" destOrd="0" parTransId="{4796AA61-F1E3-48FC-AE6B-5318C11A97C3}" sibTransId="{E535BE37-3CA7-40AC-AC89-408577E8E234}"/>
    <dgm:cxn modelId="{8B2DFBD5-B9DF-46A5-8159-DE8D5D9023B1}" type="presOf" srcId="{B9ECEC15-87DF-4BD8-9762-897ED5E43F61}" destId="{A73F5F3D-0215-4DC8-87AB-1A6799DA6752}" srcOrd="0" destOrd="0" presId="urn:microsoft.com/office/officeart/2005/8/layout/vList6"/>
    <dgm:cxn modelId="{B8ECFFDB-0921-4841-A7E7-DD74543019CD}" type="presOf" srcId="{3510581C-41C9-4310-AB76-E20FD4126E67}" destId="{64BFE22A-7A51-43E1-9CE0-F742F927BFEA}" srcOrd="0" destOrd="0" presId="urn:microsoft.com/office/officeart/2005/8/layout/vList6"/>
    <dgm:cxn modelId="{D6ECDEE6-FA6E-4AB7-AC9D-3504F609EF84}" srcId="{DC1F0D41-8E26-46A9-ADE8-134BF29AEABA}" destId="{3510581C-41C9-4310-AB76-E20FD4126E67}" srcOrd="1" destOrd="0" parTransId="{246F554D-2D68-4AAC-95C4-5FFB53820061}" sibTransId="{4FE9536A-8011-4A23-BF22-349A1D44B163}"/>
    <dgm:cxn modelId="{2A83FCE9-ED04-4ED8-A47A-062992A544CC}" type="presOf" srcId="{96332B42-D87F-48C3-B5BD-263B68673398}" destId="{3D82E0E4-4E1A-4355-ABC5-9F2F2F208091}" srcOrd="0" destOrd="0" presId="urn:microsoft.com/office/officeart/2005/8/layout/vList6"/>
    <dgm:cxn modelId="{E45457F1-4F6B-477A-9801-A4602CD53CD6}" srcId="{147AC6C9-2FB1-4CCD-BE95-349C34316175}" destId="{EF3E06A1-DB6C-4D9A-BB7D-E02325DB1098}" srcOrd="2" destOrd="0" parTransId="{92D97C73-4815-4AEC-9C65-0723393A0E92}" sibTransId="{693CBB9F-6FA9-4302-A3BB-96D7B1453E68}"/>
    <dgm:cxn modelId="{455BB5F3-72C9-4751-A04A-9286AEC64C9D}" srcId="{96332B42-D87F-48C3-B5BD-263B68673398}" destId="{1A76E4FF-0F4D-44EF-85E7-93E7DC7A5419}" srcOrd="2" destOrd="0" parTransId="{9EF87DDD-E49F-43A9-A03F-17D1C0A1A8D1}" sibTransId="{2CD41581-44CF-4780-BDE4-B29C73702BB8}"/>
    <dgm:cxn modelId="{1DF75EF2-99FF-4F24-9995-DA56722E2359}" type="presParOf" srcId="{942B9309-5AAE-4CE1-93C6-441D799C7170}" destId="{037BFDFA-2925-439A-B518-43CBC9280FA9}" srcOrd="0" destOrd="0" presId="urn:microsoft.com/office/officeart/2005/8/layout/vList6"/>
    <dgm:cxn modelId="{0E6D3685-F602-4875-A21E-072505CE128D}" type="presParOf" srcId="{037BFDFA-2925-439A-B518-43CBC9280FA9}" destId="{3D82E0E4-4E1A-4355-ABC5-9F2F2F208091}" srcOrd="0" destOrd="0" presId="urn:microsoft.com/office/officeart/2005/8/layout/vList6"/>
    <dgm:cxn modelId="{588CB161-3AB0-427C-B5ED-C4C44F2D0A23}" type="presParOf" srcId="{037BFDFA-2925-439A-B518-43CBC9280FA9}" destId="{A73F5F3D-0215-4DC8-87AB-1A6799DA6752}" srcOrd="1" destOrd="0" presId="urn:microsoft.com/office/officeart/2005/8/layout/vList6"/>
    <dgm:cxn modelId="{AA6CF1C7-55A9-4D6A-AB67-3D18B633B8C8}" type="presParOf" srcId="{942B9309-5AAE-4CE1-93C6-441D799C7170}" destId="{746B3508-8A64-4C88-A2F1-ABEBBCAA9EDA}" srcOrd="1" destOrd="0" presId="urn:microsoft.com/office/officeart/2005/8/layout/vList6"/>
    <dgm:cxn modelId="{0D3481D4-98B7-4D17-BADB-3D29A830DBE5}" type="presParOf" srcId="{942B9309-5AAE-4CE1-93C6-441D799C7170}" destId="{3AF94609-FBE4-4095-A2C0-2FA62ECAA0A4}" srcOrd="2" destOrd="0" presId="urn:microsoft.com/office/officeart/2005/8/layout/vList6"/>
    <dgm:cxn modelId="{BEABA0DD-65FF-4CD5-A909-8F5D97D631AA}" type="presParOf" srcId="{3AF94609-FBE4-4095-A2C0-2FA62ECAA0A4}" destId="{64BFE22A-7A51-43E1-9CE0-F742F927BFEA}" srcOrd="0" destOrd="0" presId="urn:microsoft.com/office/officeart/2005/8/layout/vList6"/>
    <dgm:cxn modelId="{1C60A16A-6385-4079-9DC4-5C9D41EB36B7}" type="presParOf" srcId="{3AF94609-FBE4-4095-A2C0-2FA62ECAA0A4}" destId="{F32FBB41-D80D-46AA-9D83-AC1C1F1121F1}" srcOrd="1" destOrd="0" presId="urn:microsoft.com/office/officeart/2005/8/layout/vList6"/>
    <dgm:cxn modelId="{E82A4A57-4084-40B8-9BFA-F9521ED0422D}" type="presParOf" srcId="{942B9309-5AAE-4CE1-93C6-441D799C7170}" destId="{B8F91C7C-FE05-4AF0-B831-1B4D23CCC718}" srcOrd="3" destOrd="0" presId="urn:microsoft.com/office/officeart/2005/8/layout/vList6"/>
    <dgm:cxn modelId="{10A9DC51-1FAC-4925-AF22-8C8A01731771}" type="presParOf" srcId="{942B9309-5AAE-4CE1-93C6-441D799C7170}" destId="{D36643AA-0881-4A10-99B1-94CDE6FD6162}" srcOrd="4" destOrd="0" presId="urn:microsoft.com/office/officeart/2005/8/layout/vList6"/>
    <dgm:cxn modelId="{5F6687D9-C25E-480B-947A-D879CD915751}" type="presParOf" srcId="{D36643AA-0881-4A10-99B1-94CDE6FD6162}" destId="{E1485B61-0F9C-42FB-BF56-A254031BFD38}" srcOrd="0" destOrd="0" presId="urn:microsoft.com/office/officeart/2005/8/layout/vList6"/>
    <dgm:cxn modelId="{AD0D22F4-8B72-42DE-B48F-EF207F32D858}" type="presParOf" srcId="{D36643AA-0881-4A10-99B1-94CDE6FD6162}" destId="{C02CBB01-1F34-4980-8B6E-8DA5930A609D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BB7B3-E357-4BC5-9F27-1B0D7E5803FF}">
      <dsp:nvSpPr>
        <dsp:cNvPr id="0" name=""/>
        <dsp:cNvSpPr/>
      </dsp:nvSpPr>
      <dsp:spPr>
        <a:xfrm>
          <a:off x="0" y="3091333"/>
          <a:ext cx="10384970" cy="0"/>
        </a:xfrm>
        <a:prstGeom prst="line">
          <a:avLst/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88975D-48BD-428F-B4D2-058251C312F0}">
      <dsp:nvSpPr>
        <dsp:cNvPr id="0" name=""/>
        <dsp:cNvSpPr/>
      </dsp:nvSpPr>
      <dsp:spPr>
        <a:xfrm>
          <a:off x="0" y="764157"/>
          <a:ext cx="10384970" cy="0"/>
        </a:xfrm>
        <a:prstGeom prst="line">
          <a:avLst/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66AE9-439C-41FD-8A6A-B1DAF36BB42E}">
      <dsp:nvSpPr>
        <dsp:cNvPr id="0" name=""/>
        <dsp:cNvSpPr/>
      </dsp:nvSpPr>
      <dsp:spPr>
        <a:xfrm>
          <a:off x="2700092" y="1223"/>
          <a:ext cx="7684878" cy="762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>
              <a:latin typeface="Times New Roman" panose="02020603050405020304" pitchFamily="18" charset="0"/>
              <a:cs typeface="Times New Roman" panose="02020603050405020304" pitchFamily="18" charset="0"/>
            </a:rPr>
            <a:t>Đối tượng</a:t>
          </a:r>
        </a:p>
      </dsp:txBody>
      <dsp:txXfrm>
        <a:off x="2700092" y="1223"/>
        <a:ext cx="7684878" cy="762933"/>
      </dsp:txXfrm>
    </dsp:sp>
    <dsp:sp modelId="{AF7C726D-3F5D-47A0-A1F2-676934E1CBD3}">
      <dsp:nvSpPr>
        <dsp:cNvPr id="0" name=""/>
        <dsp:cNvSpPr/>
      </dsp:nvSpPr>
      <dsp:spPr>
        <a:xfrm>
          <a:off x="0" y="0"/>
          <a:ext cx="2700092" cy="76293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>
              <a:latin typeface="Times New Roman" panose="02020603050405020304" pitchFamily="18" charset="0"/>
              <a:cs typeface="Times New Roman" panose="02020603050405020304" pitchFamily="18" charset="0"/>
            </a:rPr>
            <a:t>I</a:t>
          </a:r>
        </a:p>
      </dsp:txBody>
      <dsp:txXfrm>
        <a:off x="37250" y="37250"/>
        <a:ext cx="2625592" cy="725683"/>
      </dsp:txXfrm>
    </dsp:sp>
    <dsp:sp modelId="{A8E57BE7-8DF1-41EF-8843-364E8C291F3D}">
      <dsp:nvSpPr>
        <dsp:cNvPr id="0" name=""/>
        <dsp:cNvSpPr/>
      </dsp:nvSpPr>
      <dsp:spPr>
        <a:xfrm>
          <a:off x="0" y="764157"/>
          <a:ext cx="10384970" cy="1526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latin typeface="Times New Roman" panose="02020603050405020304" pitchFamily="18" charset="0"/>
              <a:cs typeface="Times New Roman" panose="02020603050405020304" pitchFamily="18" charset="0"/>
            </a:rPr>
            <a:t>Dự án quản lý nhân viên được tạo ra nhằm phục vụ nhu cầu quản lý nhân viên của các doanh nhiệp hiện nay;</a:t>
          </a:r>
        </a:p>
      </dsp:txBody>
      <dsp:txXfrm>
        <a:off x="0" y="764157"/>
        <a:ext cx="10384970" cy="1526096"/>
      </dsp:txXfrm>
    </dsp:sp>
    <dsp:sp modelId="{91901BA5-1B3A-4C20-AF75-94291E5C8953}">
      <dsp:nvSpPr>
        <dsp:cNvPr id="0" name=""/>
        <dsp:cNvSpPr/>
      </dsp:nvSpPr>
      <dsp:spPr>
        <a:xfrm>
          <a:off x="2700092" y="2328399"/>
          <a:ext cx="7684878" cy="762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>
              <a:latin typeface="Times New Roman" panose="02020603050405020304" pitchFamily="18" charset="0"/>
              <a:cs typeface="Times New Roman" panose="02020603050405020304" pitchFamily="18" charset="0"/>
            </a:rPr>
            <a:t>Các chức năng cơ bản</a:t>
          </a:r>
        </a:p>
      </dsp:txBody>
      <dsp:txXfrm>
        <a:off x="2700092" y="2328399"/>
        <a:ext cx="7684878" cy="762933"/>
      </dsp:txXfrm>
    </dsp:sp>
    <dsp:sp modelId="{74C61049-99B7-4EF2-9597-794E6BD3F998}">
      <dsp:nvSpPr>
        <dsp:cNvPr id="0" name=""/>
        <dsp:cNvSpPr/>
      </dsp:nvSpPr>
      <dsp:spPr>
        <a:xfrm>
          <a:off x="0" y="2328399"/>
          <a:ext cx="2700092" cy="76293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>
              <a:latin typeface="Times New Roman" panose="02020603050405020304" pitchFamily="18" charset="0"/>
              <a:cs typeface="Times New Roman" panose="02020603050405020304" pitchFamily="18" charset="0"/>
            </a:rPr>
            <a:t>II</a:t>
          </a:r>
        </a:p>
      </dsp:txBody>
      <dsp:txXfrm>
        <a:off x="37250" y="2365649"/>
        <a:ext cx="2625592" cy="725683"/>
      </dsp:txXfrm>
    </dsp:sp>
    <dsp:sp modelId="{95F1E94D-BC4E-4E4B-B535-4EB69A619581}">
      <dsp:nvSpPr>
        <dsp:cNvPr id="0" name=""/>
        <dsp:cNvSpPr/>
      </dsp:nvSpPr>
      <dsp:spPr>
        <a:xfrm>
          <a:off x="0" y="3091333"/>
          <a:ext cx="10384970" cy="1526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latin typeface="Times New Roman" panose="02020603050405020304" pitchFamily="18" charset="0"/>
              <a:cs typeface="Times New Roman" panose="02020603050405020304" pitchFamily="18" charset="0"/>
            </a:rPr>
            <a:t>Đăng nhập hệ thống;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latin typeface="Times New Roman" panose="02020603050405020304" pitchFamily="18" charset="0"/>
              <a:cs typeface="Times New Roman" panose="02020603050405020304" pitchFamily="18" charset="0"/>
            </a:rPr>
            <a:t>Quản lý danh sách nhân viên;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latin typeface="Times New Roman" panose="02020603050405020304" pitchFamily="18" charset="0"/>
              <a:cs typeface="Times New Roman" panose="02020603050405020304" pitchFamily="18" charset="0"/>
            </a:rPr>
            <a:t>Thực hiện giao việc cho các nhân viên;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latin typeface="Times New Roman" panose="02020603050405020304" pitchFamily="18" charset="0"/>
              <a:cs typeface="Times New Roman" panose="02020603050405020304" pitchFamily="18" charset="0"/>
            </a:rPr>
            <a:t>Theo dõi công việc được giao.</a:t>
          </a:r>
        </a:p>
      </dsp:txBody>
      <dsp:txXfrm>
        <a:off x="0" y="3091333"/>
        <a:ext cx="10384970" cy="15260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61440-D8ED-450A-AD9E-F25627A4F3F2}">
      <dsp:nvSpPr>
        <dsp:cNvPr id="0" name=""/>
        <dsp:cNvSpPr/>
      </dsp:nvSpPr>
      <dsp:spPr>
        <a:xfrm>
          <a:off x="9223232" y="2286959"/>
          <a:ext cx="274955" cy="843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3195"/>
              </a:lnTo>
              <a:lnTo>
                <a:pt x="274955" y="843195"/>
              </a:lnTo>
            </a:path>
          </a:pathLst>
        </a:custGeom>
        <a:noFill/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B3C68C-6407-44FA-935B-1E6DE9265465}">
      <dsp:nvSpPr>
        <dsp:cNvPr id="0" name=""/>
        <dsp:cNvSpPr/>
      </dsp:nvSpPr>
      <dsp:spPr>
        <a:xfrm>
          <a:off x="6375916" y="983798"/>
          <a:ext cx="3580529" cy="386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175"/>
              </a:lnTo>
              <a:lnTo>
                <a:pt x="3580529" y="194175"/>
              </a:lnTo>
              <a:lnTo>
                <a:pt x="3580529" y="386644"/>
              </a:lnTo>
            </a:path>
          </a:pathLst>
        </a:custGeom>
        <a:noFill/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CBA710-BFD8-433A-8D8A-30159EC96867}">
      <dsp:nvSpPr>
        <dsp:cNvPr id="0" name=""/>
        <dsp:cNvSpPr/>
      </dsp:nvSpPr>
      <dsp:spPr>
        <a:xfrm>
          <a:off x="7005261" y="2286959"/>
          <a:ext cx="274955" cy="995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5071"/>
              </a:lnTo>
              <a:lnTo>
                <a:pt x="274955" y="995071"/>
              </a:lnTo>
            </a:path>
          </a:pathLst>
        </a:custGeom>
        <a:noFill/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D348D-5413-48A7-967E-2C964DE2FA12}">
      <dsp:nvSpPr>
        <dsp:cNvPr id="0" name=""/>
        <dsp:cNvSpPr/>
      </dsp:nvSpPr>
      <dsp:spPr>
        <a:xfrm>
          <a:off x="6375916" y="983798"/>
          <a:ext cx="1362558" cy="386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175"/>
              </a:lnTo>
              <a:lnTo>
                <a:pt x="1362558" y="194175"/>
              </a:lnTo>
              <a:lnTo>
                <a:pt x="1362558" y="386644"/>
              </a:lnTo>
            </a:path>
          </a:pathLst>
        </a:custGeom>
        <a:noFill/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0D6268-540C-4275-94A6-1DD9AC74DE3B}">
      <dsp:nvSpPr>
        <dsp:cNvPr id="0" name=""/>
        <dsp:cNvSpPr/>
      </dsp:nvSpPr>
      <dsp:spPr>
        <a:xfrm>
          <a:off x="4787290" y="2286959"/>
          <a:ext cx="274955" cy="843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3195"/>
              </a:lnTo>
              <a:lnTo>
                <a:pt x="274955" y="843195"/>
              </a:lnTo>
            </a:path>
          </a:pathLst>
        </a:custGeom>
        <a:noFill/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238592-810D-472F-863C-DC01C032BB94}">
      <dsp:nvSpPr>
        <dsp:cNvPr id="0" name=""/>
        <dsp:cNvSpPr/>
      </dsp:nvSpPr>
      <dsp:spPr>
        <a:xfrm>
          <a:off x="5520503" y="983798"/>
          <a:ext cx="855412" cy="386644"/>
        </a:xfrm>
        <a:custGeom>
          <a:avLst/>
          <a:gdLst/>
          <a:ahLst/>
          <a:cxnLst/>
          <a:rect l="0" t="0" r="0" b="0"/>
          <a:pathLst>
            <a:path>
              <a:moveTo>
                <a:pt x="855412" y="0"/>
              </a:moveTo>
              <a:lnTo>
                <a:pt x="855412" y="194175"/>
              </a:lnTo>
              <a:lnTo>
                <a:pt x="0" y="194175"/>
              </a:lnTo>
              <a:lnTo>
                <a:pt x="0" y="386644"/>
              </a:lnTo>
            </a:path>
          </a:pathLst>
        </a:custGeom>
        <a:noFill/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64028-497A-49BB-9B35-4CDDD93CCFFC}">
      <dsp:nvSpPr>
        <dsp:cNvPr id="0" name=""/>
        <dsp:cNvSpPr/>
      </dsp:nvSpPr>
      <dsp:spPr>
        <a:xfrm>
          <a:off x="2569318" y="2286959"/>
          <a:ext cx="274955" cy="2144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4649"/>
              </a:lnTo>
              <a:lnTo>
                <a:pt x="274955" y="2144649"/>
              </a:lnTo>
            </a:path>
          </a:pathLst>
        </a:custGeom>
        <a:noFill/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C83FBD-C42F-4154-B354-06FE876E6BF1}">
      <dsp:nvSpPr>
        <dsp:cNvPr id="0" name=""/>
        <dsp:cNvSpPr/>
      </dsp:nvSpPr>
      <dsp:spPr>
        <a:xfrm>
          <a:off x="2569318" y="2286959"/>
          <a:ext cx="274955" cy="843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3195"/>
              </a:lnTo>
              <a:lnTo>
                <a:pt x="274955" y="843195"/>
              </a:lnTo>
            </a:path>
          </a:pathLst>
        </a:custGeom>
        <a:noFill/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80F9B-B276-4B94-9964-191CC8D61069}">
      <dsp:nvSpPr>
        <dsp:cNvPr id="0" name=""/>
        <dsp:cNvSpPr/>
      </dsp:nvSpPr>
      <dsp:spPr>
        <a:xfrm>
          <a:off x="3302532" y="983798"/>
          <a:ext cx="3073384" cy="386644"/>
        </a:xfrm>
        <a:custGeom>
          <a:avLst/>
          <a:gdLst/>
          <a:ahLst/>
          <a:cxnLst/>
          <a:rect l="0" t="0" r="0" b="0"/>
          <a:pathLst>
            <a:path>
              <a:moveTo>
                <a:pt x="3073384" y="0"/>
              </a:moveTo>
              <a:lnTo>
                <a:pt x="3073384" y="194175"/>
              </a:lnTo>
              <a:lnTo>
                <a:pt x="0" y="194175"/>
              </a:lnTo>
              <a:lnTo>
                <a:pt x="0" y="386644"/>
              </a:lnTo>
            </a:path>
          </a:pathLst>
        </a:custGeom>
        <a:noFill/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F54579-9D40-4E1E-A06F-5EC898E70173}">
      <dsp:nvSpPr>
        <dsp:cNvPr id="0" name=""/>
        <dsp:cNvSpPr/>
      </dsp:nvSpPr>
      <dsp:spPr>
        <a:xfrm>
          <a:off x="1022888" y="983798"/>
          <a:ext cx="5353027" cy="386644"/>
        </a:xfrm>
        <a:custGeom>
          <a:avLst/>
          <a:gdLst/>
          <a:ahLst/>
          <a:cxnLst/>
          <a:rect l="0" t="0" r="0" b="0"/>
          <a:pathLst>
            <a:path>
              <a:moveTo>
                <a:pt x="5353027" y="0"/>
              </a:moveTo>
              <a:lnTo>
                <a:pt x="5353027" y="194175"/>
              </a:lnTo>
              <a:lnTo>
                <a:pt x="0" y="194175"/>
              </a:lnTo>
              <a:lnTo>
                <a:pt x="0" y="386644"/>
              </a:lnTo>
            </a:path>
          </a:pathLst>
        </a:custGeom>
        <a:noFill/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F2547-CDA2-4922-9CFA-A338507FDA53}">
      <dsp:nvSpPr>
        <dsp:cNvPr id="0" name=""/>
        <dsp:cNvSpPr/>
      </dsp:nvSpPr>
      <dsp:spPr>
        <a:xfrm>
          <a:off x="3261362" y="0"/>
          <a:ext cx="6229108" cy="9837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noProof="1">
              <a:latin typeface="Times New Roman" panose="02020603050405020304" pitchFamily="18" charset="0"/>
              <a:cs typeface="Times New Roman" panose="02020603050405020304" pitchFamily="18" charset="0"/>
            </a:rPr>
            <a:t>MenuBar</a:t>
          </a:r>
        </a:p>
      </dsp:txBody>
      <dsp:txXfrm>
        <a:off x="3261362" y="0"/>
        <a:ext cx="6229108" cy="983798"/>
      </dsp:txXfrm>
    </dsp:sp>
    <dsp:sp modelId="{5CE475F4-6679-4CA7-A40F-55743C8A1FC1}">
      <dsp:nvSpPr>
        <dsp:cNvPr id="0" name=""/>
        <dsp:cNvSpPr/>
      </dsp:nvSpPr>
      <dsp:spPr>
        <a:xfrm>
          <a:off x="44699" y="1370442"/>
          <a:ext cx="1956379" cy="9165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noProof="1">
              <a:latin typeface="Times New Roman" panose="02020603050405020304" pitchFamily="18" charset="0"/>
              <a:cs typeface="Times New Roman" panose="02020603050405020304" pitchFamily="18" charset="0"/>
            </a:rPr>
            <a:t>Trang chủ</a:t>
          </a:r>
        </a:p>
      </dsp:txBody>
      <dsp:txXfrm>
        <a:off x="44699" y="1370442"/>
        <a:ext cx="1956379" cy="916517"/>
      </dsp:txXfrm>
    </dsp:sp>
    <dsp:sp modelId="{C98ACB17-323C-4C5C-9078-2677F3C9C674}">
      <dsp:nvSpPr>
        <dsp:cNvPr id="0" name=""/>
        <dsp:cNvSpPr/>
      </dsp:nvSpPr>
      <dsp:spPr>
        <a:xfrm>
          <a:off x="2386015" y="1370442"/>
          <a:ext cx="1833034" cy="9165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noProof="1">
              <a:latin typeface="Times New Roman" panose="02020603050405020304" pitchFamily="18" charset="0"/>
              <a:cs typeface="Times New Roman" panose="02020603050405020304" pitchFamily="18" charset="0"/>
            </a:rPr>
            <a:t>Công việc</a:t>
          </a:r>
        </a:p>
      </dsp:txBody>
      <dsp:txXfrm>
        <a:off x="2386015" y="1370442"/>
        <a:ext cx="1833034" cy="916517"/>
      </dsp:txXfrm>
    </dsp:sp>
    <dsp:sp modelId="{EC4FC3DB-9AFB-46DA-870B-FC60A144B2FF}">
      <dsp:nvSpPr>
        <dsp:cNvPr id="0" name=""/>
        <dsp:cNvSpPr/>
      </dsp:nvSpPr>
      <dsp:spPr>
        <a:xfrm>
          <a:off x="2844273" y="2671896"/>
          <a:ext cx="1833034" cy="91651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>
              <a:latin typeface="Times New Roman" panose="02020603050405020304" pitchFamily="18" charset="0"/>
              <a:cs typeface="Times New Roman" panose="02020603050405020304" pitchFamily="18" charset="0"/>
            </a:rPr>
            <a:t>Công việc được giao</a:t>
          </a:r>
        </a:p>
      </dsp:txBody>
      <dsp:txXfrm>
        <a:off x="2844273" y="2671896"/>
        <a:ext cx="1833034" cy="916517"/>
      </dsp:txXfrm>
    </dsp:sp>
    <dsp:sp modelId="{2F5168EA-2063-4C86-8BEA-B49BCF4C1391}">
      <dsp:nvSpPr>
        <dsp:cNvPr id="0" name=""/>
        <dsp:cNvSpPr/>
      </dsp:nvSpPr>
      <dsp:spPr>
        <a:xfrm>
          <a:off x="2844273" y="3973351"/>
          <a:ext cx="1833034" cy="91651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>
              <a:latin typeface="Times New Roman" panose="02020603050405020304" pitchFamily="18" charset="0"/>
              <a:cs typeface="Times New Roman" panose="02020603050405020304" pitchFamily="18" charset="0"/>
            </a:rPr>
            <a:t>Công việc đã giao</a:t>
          </a:r>
        </a:p>
      </dsp:txBody>
      <dsp:txXfrm>
        <a:off x="2844273" y="3973351"/>
        <a:ext cx="1833034" cy="916517"/>
      </dsp:txXfrm>
    </dsp:sp>
    <dsp:sp modelId="{9199FDFF-A474-4ED3-AF86-6F6A5EE815FA}">
      <dsp:nvSpPr>
        <dsp:cNvPr id="0" name=""/>
        <dsp:cNvSpPr/>
      </dsp:nvSpPr>
      <dsp:spPr>
        <a:xfrm>
          <a:off x="4603986" y="1370442"/>
          <a:ext cx="1833034" cy="9165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noProof="1">
              <a:latin typeface="Times New Roman" panose="02020603050405020304" pitchFamily="18" charset="0"/>
              <a:cs typeface="Times New Roman" panose="02020603050405020304" pitchFamily="18" charset="0"/>
            </a:rPr>
            <a:t>Danh Sách</a:t>
          </a:r>
        </a:p>
      </dsp:txBody>
      <dsp:txXfrm>
        <a:off x="4603986" y="1370442"/>
        <a:ext cx="1833034" cy="916517"/>
      </dsp:txXfrm>
    </dsp:sp>
    <dsp:sp modelId="{ECE62145-A4C2-4AAA-9DE2-44F142AF4CAE}">
      <dsp:nvSpPr>
        <dsp:cNvPr id="0" name=""/>
        <dsp:cNvSpPr/>
      </dsp:nvSpPr>
      <dsp:spPr>
        <a:xfrm>
          <a:off x="5062245" y="2671896"/>
          <a:ext cx="1833034" cy="91651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noProof="1">
              <a:latin typeface="Times New Roman" panose="02020603050405020304" pitchFamily="18" charset="0"/>
              <a:cs typeface="Times New Roman" panose="02020603050405020304" pitchFamily="18" charset="0"/>
            </a:rPr>
            <a:t>Danh sách nhân viên</a:t>
          </a:r>
        </a:p>
      </dsp:txBody>
      <dsp:txXfrm>
        <a:off x="5062245" y="2671896"/>
        <a:ext cx="1833034" cy="916517"/>
      </dsp:txXfrm>
    </dsp:sp>
    <dsp:sp modelId="{12790A3B-78A7-4004-88B9-3A8770B81ADE}">
      <dsp:nvSpPr>
        <dsp:cNvPr id="0" name=""/>
        <dsp:cNvSpPr/>
      </dsp:nvSpPr>
      <dsp:spPr>
        <a:xfrm>
          <a:off x="6821957" y="1370442"/>
          <a:ext cx="1833034" cy="9165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noProof="1">
              <a:latin typeface="Times New Roman" panose="02020603050405020304" pitchFamily="18" charset="0"/>
              <a:cs typeface="Times New Roman" panose="02020603050405020304" pitchFamily="18" charset="0"/>
            </a:rPr>
            <a:t>Nghiệp vụ</a:t>
          </a:r>
        </a:p>
      </dsp:txBody>
      <dsp:txXfrm>
        <a:off x="6821957" y="1370442"/>
        <a:ext cx="1833034" cy="916517"/>
      </dsp:txXfrm>
    </dsp:sp>
    <dsp:sp modelId="{8921D1DF-A32C-409C-BEDA-C6C04181EE25}">
      <dsp:nvSpPr>
        <dsp:cNvPr id="0" name=""/>
        <dsp:cNvSpPr/>
      </dsp:nvSpPr>
      <dsp:spPr>
        <a:xfrm>
          <a:off x="7280216" y="2671896"/>
          <a:ext cx="1833034" cy="12202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noProof="1">
              <a:latin typeface="Times New Roman" panose="02020603050405020304" pitchFamily="18" charset="0"/>
              <a:cs typeface="Times New Roman" panose="02020603050405020304" pitchFamily="18" charset="0"/>
            </a:rPr>
            <a:t>Giao Việc</a:t>
          </a:r>
        </a:p>
      </dsp:txBody>
      <dsp:txXfrm>
        <a:off x="7280216" y="2671896"/>
        <a:ext cx="1833034" cy="1220269"/>
      </dsp:txXfrm>
    </dsp:sp>
    <dsp:sp modelId="{5F2FF430-AD84-4D72-9885-7D34B53493C0}">
      <dsp:nvSpPr>
        <dsp:cNvPr id="0" name=""/>
        <dsp:cNvSpPr/>
      </dsp:nvSpPr>
      <dsp:spPr>
        <a:xfrm>
          <a:off x="9039929" y="1370442"/>
          <a:ext cx="1833034" cy="9165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noProof="1">
              <a:latin typeface="Times New Roman" panose="02020603050405020304" pitchFamily="18" charset="0"/>
              <a:cs typeface="Times New Roman" panose="02020603050405020304" pitchFamily="18" charset="0"/>
            </a:rPr>
            <a:t>Tài khoản</a:t>
          </a:r>
        </a:p>
      </dsp:txBody>
      <dsp:txXfrm>
        <a:off x="9039929" y="1370442"/>
        <a:ext cx="1833034" cy="916517"/>
      </dsp:txXfrm>
    </dsp:sp>
    <dsp:sp modelId="{BDB177CA-FD02-43E4-8FF8-24223A114721}">
      <dsp:nvSpPr>
        <dsp:cNvPr id="0" name=""/>
        <dsp:cNvSpPr/>
      </dsp:nvSpPr>
      <dsp:spPr>
        <a:xfrm>
          <a:off x="9498187" y="2671896"/>
          <a:ext cx="1833034" cy="91651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noProof="1">
              <a:latin typeface="Times New Roman" panose="02020603050405020304" pitchFamily="18" charset="0"/>
              <a:cs typeface="Times New Roman" panose="02020603050405020304" pitchFamily="18" charset="0"/>
            </a:rPr>
            <a:t>Thông tin tài khoản</a:t>
          </a:r>
        </a:p>
      </dsp:txBody>
      <dsp:txXfrm>
        <a:off x="9498187" y="2671896"/>
        <a:ext cx="1833034" cy="9165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D081C-E54C-42D7-AE47-DECD1169F5F2}">
      <dsp:nvSpPr>
        <dsp:cNvPr id="0" name=""/>
        <dsp:cNvSpPr/>
      </dsp:nvSpPr>
      <dsp:spPr>
        <a:xfrm>
          <a:off x="0" y="12436"/>
          <a:ext cx="10580914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Times New Roman" panose="02020603050405020304" pitchFamily="18" charset="0"/>
              <a:cs typeface="Times New Roman" panose="02020603050405020304" pitchFamily="18" charset="0"/>
            </a:rPr>
            <a:t>Quản lý thông tin nhân viên</a:t>
          </a:r>
        </a:p>
      </dsp:txBody>
      <dsp:txXfrm>
        <a:off x="41123" y="53559"/>
        <a:ext cx="10498668" cy="760154"/>
      </dsp:txXfrm>
    </dsp:sp>
    <dsp:sp modelId="{F35D02D7-3D05-4721-AF67-ECBA00BA2F09}">
      <dsp:nvSpPr>
        <dsp:cNvPr id="0" name=""/>
        <dsp:cNvSpPr/>
      </dsp:nvSpPr>
      <dsp:spPr>
        <a:xfrm>
          <a:off x="0" y="854836"/>
          <a:ext cx="10580914" cy="912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5944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Xem danh sách nhân viên;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Thêm, Sửa , Xóa nhân viên trong danh sách</a:t>
          </a:r>
        </a:p>
      </dsp:txBody>
      <dsp:txXfrm>
        <a:off x="0" y="854836"/>
        <a:ext cx="10580914" cy="912870"/>
      </dsp:txXfrm>
    </dsp:sp>
    <dsp:sp modelId="{9A99D120-4E96-4223-8C4E-91EB2D2AA354}">
      <dsp:nvSpPr>
        <dsp:cNvPr id="0" name=""/>
        <dsp:cNvSpPr/>
      </dsp:nvSpPr>
      <dsp:spPr>
        <a:xfrm>
          <a:off x="0" y="1767706"/>
          <a:ext cx="10580914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Times New Roman" panose="02020603050405020304" pitchFamily="18" charset="0"/>
              <a:cs typeface="Times New Roman" panose="02020603050405020304" pitchFamily="18" charset="0"/>
            </a:rPr>
            <a:t>Chức năng giao việc giữa các nhân viên</a:t>
          </a:r>
        </a:p>
      </dsp:txBody>
      <dsp:txXfrm>
        <a:off x="41123" y="1808829"/>
        <a:ext cx="10498668" cy="760154"/>
      </dsp:txXfrm>
    </dsp:sp>
    <dsp:sp modelId="{B81D65A9-B49C-4786-B9A4-979B80BE5259}">
      <dsp:nvSpPr>
        <dsp:cNvPr id="0" name=""/>
        <dsp:cNvSpPr/>
      </dsp:nvSpPr>
      <dsp:spPr>
        <a:xfrm>
          <a:off x="0" y="2610106"/>
          <a:ext cx="10580914" cy="1825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5944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Bảng danh sách các công việc ;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Tính năng sắp xếp công việc theo các thuộc tính như:</a:t>
          </a: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Mức độ quan trọng:  Ít Quan trọng, Quan Trọng, Rất quan trọng;</a:t>
          </a: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Các thông tin khác như: Ngày giao việc, Deadline…</a:t>
          </a:r>
        </a:p>
      </dsp:txBody>
      <dsp:txXfrm>
        <a:off x="0" y="2610106"/>
        <a:ext cx="10580914" cy="18257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F5F3D-0215-4DC8-87AB-1A6799DA6752}">
      <dsp:nvSpPr>
        <dsp:cNvPr id="0" name=""/>
        <dsp:cNvSpPr/>
      </dsp:nvSpPr>
      <dsp:spPr>
        <a:xfrm>
          <a:off x="4362994" y="0"/>
          <a:ext cx="6544491" cy="180451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Dễ dàng sử dụng.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Dự án được bảo mật theo tiêu chuẩn MD5 giúp bảo vệ mật khẩu của người dùng;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Đã xây dựng được những chức năng cơ bản của dự án;</a:t>
          </a:r>
        </a:p>
      </dsp:txBody>
      <dsp:txXfrm>
        <a:off x="4362994" y="225564"/>
        <a:ext cx="5867799" cy="1353384"/>
      </dsp:txXfrm>
    </dsp:sp>
    <dsp:sp modelId="{3D82E0E4-4E1A-4355-ABC5-9F2F2F208091}">
      <dsp:nvSpPr>
        <dsp:cNvPr id="0" name=""/>
        <dsp:cNvSpPr/>
      </dsp:nvSpPr>
      <dsp:spPr>
        <a:xfrm>
          <a:off x="0" y="0"/>
          <a:ext cx="4362994" cy="18045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Ưu điểm</a:t>
          </a:r>
        </a:p>
      </dsp:txBody>
      <dsp:txXfrm>
        <a:off x="88089" y="88089"/>
        <a:ext cx="4186816" cy="1628334"/>
      </dsp:txXfrm>
    </dsp:sp>
    <dsp:sp modelId="{F32FBB41-D80D-46AA-9D83-AC1C1F1121F1}">
      <dsp:nvSpPr>
        <dsp:cNvPr id="0" name=""/>
        <dsp:cNvSpPr/>
      </dsp:nvSpPr>
      <dsp:spPr>
        <a:xfrm>
          <a:off x="4362994" y="1984963"/>
          <a:ext cx="6544491" cy="180451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Dự án còn ít tính năng;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Thiết kế của dự án còn chưa được đẹp</a:t>
          </a:r>
        </a:p>
      </dsp:txBody>
      <dsp:txXfrm>
        <a:off x="4362994" y="2210527"/>
        <a:ext cx="5867799" cy="1353384"/>
      </dsp:txXfrm>
    </dsp:sp>
    <dsp:sp modelId="{64BFE22A-7A51-43E1-9CE0-F742F927BFEA}">
      <dsp:nvSpPr>
        <dsp:cNvPr id="0" name=""/>
        <dsp:cNvSpPr/>
      </dsp:nvSpPr>
      <dsp:spPr>
        <a:xfrm>
          <a:off x="0" y="1984963"/>
          <a:ext cx="4362994" cy="18045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Nhược điểm</a:t>
          </a:r>
        </a:p>
      </dsp:txBody>
      <dsp:txXfrm>
        <a:off x="88089" y="2073052"/>
        <a:ext cx="4186816" cy="1628334"/>
      </dsp:txXfrm>
    </dsp:sp>
    <dsp:sp modelId="{C02CBB01-1F34-4980-8B6E-8DA5930A609D}">
      <dsp:nvSpPr>
        <dsp:cNvPr id="0" name=""/>
        <dsp:cNvSpPr/>
      </dsp:nvSpPr>
      <dsp:spPr>
        <a:xfrm>
          <a:off x="4362994" y="3969927"/>
          <a:ext cx="6544491" cy="180451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Các tính năng khác theo phản ánh của khách hàng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Phát triển thêm tính năng quản lý khách hàng;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Thiết kế lại giao diện</a:t>
          </a:r>
        </a:p>
      </dsp:txBody>
      <dsp:txXfrm>
        <a:off x="4362994" y="4195491"/>
        <a:ext cx="5867799" cy="1353384"/>
      </dsp:txXfrm>
    </dsp:sp>
    <dsp:sp modelId="{E1485B61-0F9C-42FB-BF56-A254031BFD38}">
      <dsp:nvSpPr>
        <dsp:cNvPr id="0" name=""/>
        <dsp:cNvSpPr/>
      </dsp:nvSpPr>
      <dsp:spPr>
        <a:xfrm>
          <a:off x="0" y="3969927"/>
          <a:ext cx="4362994" cy="18045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Hướng phát triển</a:t>
          </a:r>
        </a:p>
      </dsp:txBody>
      <dsp:txXfrm>
        <a:off x="88089" y="4058016"/>
        <a:ext cx="4186816" cy="16283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17-Nov-20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17-Nov-20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17-Nov-20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17-Nov-20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17-Nov-20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17-Nov-20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17-Nov-20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17-Nov-20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17-Nov-20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17-Nov-20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17-Nov-20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17-Nov-20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938998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 ÁN QUẢN LÝ NHÂN VIÊN TRONG CÔNG TY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92695"/>
            <a:ext cx="10993546" cy="770984"/>
          </a:xfrm>
        </p:spPr>
        <p:txBody>
          <a:bodyPr>
            <a:normAutofit/>
          </a:bodyPr>
          <a:lstStyle/>
          <a:p>
            <a:pPr algn="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NGƯỜI PHỤ TRÁCH PROJECT: PhẠM HANH tHÔNG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7EF8D73-115A-4AFA-B344-C78D25340C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5937593"/>
              </p:ext>
            </p:extLst>
          </p:nvPr>
        </p:nvGraphicFramePr>
        <p:xfrm>
          <a:off x="765110" y="719666"/>
          <a:ext cx="10907486" cy="5774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318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0F323D-8D65-40E7-A52C-CBE3105C5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C06597EC-6908-49A9-B35D-A1932C7FD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8406" y="618067"/>
            <a:ext cx="5598157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3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4677"/>
          </a:xfrm>
        </p:spPr>
        <p:txBody>
          <a:bodyPr>
            <a:normAutofit/>
          </a:bodyPr>
          <a:lstStyle/>
          <a:p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chung</a:t>
            </a:r>
            <a:b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 án quản lý nhân viên: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3F639DF-30AB-49B9-B9BE-35D7F50C21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2130764"/>
              </p:ext>
            </p:extLst>
          </p:nvPr>
        </p:nvGraphicFramePr>
        <p:xfrm>
          <a:off x="699795" y="1856792"/>
          <a:ext cx="10384971" cy="4618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967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12486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THIẾT KẾ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7B5497-9C24-4CE4-8CC5-3CFDF2CDD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053" y="1615441"/>
            <a:ext cx="6764864" cy="37719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456B43-612C-444F-AD3E-BAAB10A1D74D}"/>
              </a:ext>
            </a:extLst>
          </p:cNvPr>
          <p:cNvSpPr txBox="1"/>
          <p:nvPr/>
        </p:nvSpPr>
        <p:spPr>
          <a:xfrm>
            <a:off x="747252" y="2949677"/>
            <a:ext cx="30283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được chia làm 03 phần chính: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MenuBar: Bao gồm các chức năng để tương tác với phần mềm;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Thông tin: Bao gồm logo của Công ty và tên phần mềm;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Nội dung: Đây là phần hiện thị thông tin của phần mềm</a:t>
            </a:r>
          </a:p>
        </p:txBody>
      </p:sp>
    </p:spTree>
    <p:extLst>
      <p:ext uri="{BB962C8B-B14F-4D97-AF65-F5344CB8AC3E}">
        <p14:creationId xmlns:p14="http://schemas.microsoft.com/office/powerpoint/2010/main" val="2853002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51999"/>
          </a:xfrm>
        </p:spPr>
        <p:txBody>
          <a:bodyPr>
            <a:normAutofit/>
          </a:bodyPr>
          <a:lstStyle/>
          <a:p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menubar</a:t>
            </a:r>
            <a:b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 chính của menubar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CD4A0A24-D872-4195-8A52-A02648FFDF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4654373"/>
              </p:ext>
            </p:extLst>
          </p:nvPr>
        </p:nvGraphicFramePr>
        <p:xfrm>
          <a:off x="408039" y="1754155"/>
          <a:ext cx="11375921" cy="4891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6796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E825D53-1AE6-4C64-B970-025D37E85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101" y="1089817"/>
            <a:ext cx="3412067" cy="1995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cở sở dữ liệu của dự án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942E9A-8250-45E6-884C-9DA506A41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5053" y="1024075"/>
            <a:ext cx="6764864" cy="478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08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51999"/>
          </a:xfrm>
        </p:spPr>
        <p:txBody>
          <a:bodyPr>
            <a:normAutofit/>
          </a:bodyPr>
          <a:lstStyle/>
          <a:p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Tính năng chính </a:t>
            </a:r>
            <a:b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 án quản lý nhân viên gồm 02 tính năng chính như sau: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2C20507-FA31-46D5-B836-8E703168E8DC}"/>
              </a:ext>
            </a:extLst>
          </p:cNvPr>
          <p:cNvGraphicFramePr/>
          <p:nvPr/>
        </p:nvGraphicFramePr>
        <p:xfrm>
          <a:off x="877078" y="1924525"/>
          <a:ext cx="10580914" cy="4448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037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thông tin nhân viên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BE8BBC-2C1B-47D0-963D-0C8D395C6684}"/>
              </a:ext>
            </a:extLst>
          </p:cNvPr>
          <p:cNvSpPr txBox="1"/>
          <p:nvPr/>
        </p:nvSpPr>
        <p:spPr>
          <a:xfrm>
            <a:off x="609906" y="2340864"/>
            <a:ext cx="3568661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timthic Book (Body)"/>
              </a:rPr>
              <a:t>Người dùng có thể quản lý nhân viên thông qua các chức năng chính như: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timthic Book (Body)"/>
              </a:rPr>
              <a:t>	+ Lấy danh sách;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timthic Book (Body)"/>
              </a:rPr>
              <a:t>	+ Tìm kiếm thông qua “Từ Khóa” và “Mã Phòng”;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timthic Book (Body)"/>
              </a:rPr>
              <a:t>	+ Chức năng Phân trang;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timthic Book (Body)"/>
              </a:rPr>
              <a:t>	+ Chức năng thêm, sửa, xóa.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BDE744-0B0A-4EFD-868C-385746DA7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806479"/>
            <a:ext cx="6735272" cy="306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0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D9C196-56A3-4D2B-B250-2501F51B4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6EBF77-A535-4798-83D5-C5D9C36BF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2"/>
            <a:ext cx="7592567" cy="5856457"/>
          </a:xfrm>
          <a:prstGeom prst="rect">
            <a:avLst/>
          </a:prstGeom>
          <a:noFill/>
          <a:ln w="9525">
            <a:solidFill>
              <a:srgbClr val="262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826DA9-78FC-4D45-9963-436B7F17B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08" y="1329133"/>
            <a:ext cx="6935559" cy="4109318"/>
          </a:xfrm>
          <a:prstGeom prst="rect">
            <a:avLst/>
          </a:prstGeom>
          <a:ln>
            <a:noFill/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DB2DB23-D2D0-4E56-A97D-E9B80FD3E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457202"/>
            <a:ext cx="3615593" cy="5859734"/>
          </a:xfrm>
          <a:prstGeom prst="rect">
            <a:avLst/>
          </a:prstGeom>
          <a:solidFill>
            <a:srgbClr val="2628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F02F60-2FF7-43A1-941C-FBEE794AE9C6}"/>
              </a:ext>
            </a:extLst>
          </p:cNvPr>
          <p:cNvSpPr txBox="1"/>
          <p:nvPr/>
        </p:nvSpPr>
        <p:spPr>
          <a:xfrm>
            <a:off x="8702953" y="806244"/>
            <a:ext cx="2566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GIAO VIỆC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E16D9-2909-4BC4-BB6C-9E9B64E1F919}"/>
              </a:ext>
            </a:extLst>
          </p:cNvPr>
          <p:cNvSpPr txBox="1"/>
          <p:nvPr/>
        </p:nvSpPr>
        <p:spPr>
          <a:xfrm>
            <a:off x="8630816" y="2388637"/>
            <a:ext cx="27793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 năng: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Có thể giao việc cho nhiều người hoặc 01 người cùng 01 lúc, có thể thực hiện giao việc cho cả phòng ban thay vì giao việc cho nhân viên;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Có thời hạn yêu cầu;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Có hiện thị mức độ quan trọng của công việc.</a:t>
            </a:r>
          </a:p>
        </p:txBody>
      </p:sp>
    </p:spTree>
    <p:extLst>
      <p:ext uri="{BB962C8B-B14F-4D97-AF65-F5344CB8AC3E}">
        <p14:creationId xmlns:p14="http://schemas.microsoft.com/office/powerpoint/2010/main" val="362726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31782C-8195-4284-AE93-39B9DF56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101" y="1136792"/>
            <a:ext cx="3412067" cy="11276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5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 SÁCH CÔNG VIỆC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190EC0-F823-4D92-8743-192FC94B6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5053" y="1937331"/>
            <a:ext cx="6764864" cy="29596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483D1F-57BD-4FDB-92BE-54BA3F706905}"/>
              </a:ext>
            </a:extLst>
          </p:cNvPr>
          <p:cNvSpPr txBox="1"/>
          <p:nvPr/>
        </p:nvSpPr>
        <p:spPr>
          <a:xfrm>
            <a:off x="821094" y="2668555"/>
            <a:ext cx="29951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 sách công việc có thể sắp xếp  theo các tiêu chí sau:</a:t>
            </a:r>
          </a:p>
          <a:p>
            <a:pPr algn="just"/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DeadLine;</a:t>
            </a:r>
          </a:p>
          <a:p>
            <a:pPr algn="just"/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Ngày giao việc;</a:t>
            </a:r>
          </a:p>
          <a:p>
            <a:pPr algn="just"/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Mức độ quan trọng.</a:t>
            </a:r>
          </a:p>
          <a:p>
            <a:pPr algn="just"/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 phân loại theo tình trạng:</a:t>
            </a:r>
          </a:p>
          <a:p>
            <a:pPr algn="just"/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Đã hoàn thành;</a:t>
            </a:r>
          </a:p>
          <a:p>
            <a:pPr algn="just"/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Chưa hoàn thành.</a:t>
            </a:r>
          </a:p>
        </p:txBody>
      </p:sp>
    </p:spTree>
    <p:extLst>
      <p:ext uri="{BB962C8B-B14F-4D97-AF65-F5344CB8AC3E}">
        <p14:creationId xmlns:p14="http://schemas.microsoft.com/office/powerpoint/2010/main" val="338594425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timthic Book (Body)</vt:lpstr>
      <vt:lpstr>Franklin Gothic Book</vt:lpstr>
      <vt:lpstr>Franklin Gothic Demi</vt:lpstr>
      <vt:lpstr>Gill Sans MT</vt:lpstr>
      <vt:lpstr>Times New Roman</vt:lpstr>
      <vt:lpstr>Wingdings</vt:lpstr>
      <vt:lpstr>Wingdings 2</vt:lpstr>
      <vt:lpstr>DividendVTI</vt:lpstr>
      <vt:lpstr>DỰ ÁN QUẢN LÝ NHÂN VIÊN TRONG CÔNG TY</vt:lpstr>
      <vt:lpstr>Giới thiệu chung dự án quản lý nhân viên:</vt:lpstr>
      <vt:lpstr>PHÂN TÍCH THIẾT KẾ</vt:lpstr>
      <vt:lpstr>menubar các chức năng chính của menubar</vt:lpstr>
      <vt:lpstr>Thiết kế cở sở dữ liệu của dự án</vt:lpstr>
      <vt:lpstr>Tính năng chính  dự án quản lý nhân viên gồm 02 tính năng chính như sau:</vt:lpstr>
      <vt:lpstr>Quản lý thông tin nhân viên</vt:lpstr>
      <vt:lpstr>PowerPoint Presentation</vt:lpstr>
      <vt:lpstr>DANH SÁCH CÔNG VIỆC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DỰ ÁN QUẢN LÝ NHÂN VIÊN TRONG CÔNG TY</dc:title>
  <dc:creator>Thông Phạm</dc:creator>
  <cp:lastModifiedBy>Thông Phạm</cp:lastModifiedBy>
  <cp:revision>1</cp:revision>
  <dcterms:created xsi:type="dcterms:W3CDTF">2020-11-17T11:13:16Z</dcterms:created>
  <dcterms:modified xsi:type="dcterms:W3CDTF">2020-11-17T11:14:00Z</dcterms:modified>
</cp:coreProperties>
</file>