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8" y="-5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8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8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1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8834-AEC0-4838-9762-EE650D57221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29FD-D45D-41A1-83CB-A858A3E4D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8C314F-6E63-B731-426F-22D58617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348344"/>
            <a:ext cx="20989924" cy="209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216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Antônio</dc:creator>
  <cp:lastModifiedBy>Carlos Antônio</cp:lastModifiedBy>
  <cp:revision>2</cp:revision>
  <dcterms:created xsi:type="dcterms:W3CDTF">2022-05-11T14:48:42Z</dcterms:created>
  <dcterms:modified xsi:type="dcterms:W3CDTF">2022-05-11T16:32:38Z</dcterms:modified>
</cp:coreProperties>
</file>