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0" r:id="rId4"/>
    <p:sldId id="262" r:id="rId5"/>
    <p:sldId id="268" r:id="rId6"/>
    <p:sldId id="263" r:id="rId7"/>
    <p:sldId id="269" r:id="rId8"/>
    <p:sldId id="264" r:id="rId9"/>
    <p:sldId id="270" r:id="rId10"/>
    <p:sldId id="265" r:id="rId11"/>
    <p:sldId id="271" r:id="rId12"/>
    <p:sldId id="266" r:id="rId13"/>
    <p:sldId id="272" r:id="rId14"/>
    <p:sldId id="267" r:id="rId15"/>
    <p:sldId id="273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56"/>
    <a:srgbClr val="4F7197"/>
    <a:srgbClr val="709EB5"/>
    <a:srgbClr val="135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2376" y="48"/>
      </p:cViewPr>
      <p:guideLst>
        <p:guide orient="horz" pos="407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F50D8-DFF8-4B75-BDAB-E1EC0A4289A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99BC7-43E9-42C3-A613-8E357EBF2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0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99BC7-43E9-42C3-A613-8E357EBF25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6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FB3-E820-4433-80FC-C64B730EF25F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B48B-819A-471E-A4B2-DF9DB8C7D2E3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9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2288-54CA-4DA7-9FDE-D8704FAAB517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405B-D184-45B8-BCC5-F3FDC8394A82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B5DC-A52D-4222-AFE3-1B3352EE1E81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1AEB-7A5B-4F34-AF5D-F91A7E234E14}" type="datetime1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7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23B-CE8D-480D-BDED-6CCD735168EB}" type="datetime1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C6AA-A42E-4B88-8F60-3956C8BF76B6}" type="datetime1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1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18A-A964-4266-A431-A5E3220B1876}" type="datetime1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AC67-CC5A-40F8-957F-CFB03D97F50F}" type="datetime1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4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0446-5F1C-482C-A084-859988C1B104}" type="datetime1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1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BEF3A-501D-4608-9D2D-C34FF076615E}" type="datetime1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Sistemas Especialistas Antonio Guimarães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937BC-E635-4DB5-98A0-A3017337F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6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675C1CE-45DB-E4AE-BEB7-6056C267C750}"/>
              </a:ext>
            </a:extLst>
          </p:cNvPr>
          <p:cNvSpPr/>
          <p:nvPr/>
        </p:nvSpPr>
        <p:spPr>
          <a:xfrm>
            <a:off x="4544964" y="11897380"/>
            <a:ext cx="4776017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B772E1D-1628-61F1-0365-5C321C5935E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F71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0AC150D9-5C71-3931-B2BF-B0E60685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36E36E5-0457-D5D8-9E74-F33DAF25F37D}"/>
              </a:ext>
            </a:extLst>
          </p:cNvPr>
          <p:cNvSpPr/>
          <p:nvPr/>
        </p:nvSpPr>
        <p:spPr>
          <a:xfrm>
            <a:off x="5052306" y="12420600"/>
            <a:ext cx="45719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7CB8FA-CEDD-BF9E-AA76-F8EEC6029BA5}"/>
              </a:ext>
            </a:extLst>
          </p:cNvPr>
          <p:cNvSpPr txBox="1"/>
          <p:nvPr/>
        </p:nvSpPr>
        <p:spPr>
          <a:xfrm>
            <a:off x="1205925" y="381000"/>
            <a:ext cx="7784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DESBRAVANDO OS SISTEMAS ESPECIALISTAS:</a:t>
            </a:r>
          </a:p>
          <a:p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             UM GUIA PARA INICIANTES </a:t>
            </a:r>
          </a:p>
          <a:p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      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865BF7-E779-0E70-4378-450E7C1C7623}"/>
              </a:ext>
            </a:extLst>
          </p:cNvPr>
          <p:cNvSpPr txBox="1"/>
          <p:nvPr/>
        </p:nvSpPr>
        <p:spPr>
          <a:xfrm>
            <a:off x="1205926" y="11897380"/>
            <a:ext cx="77841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Antonio  C L Guimarães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1E1E92-FADA-2473-09D3-B76E4ADC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069697-5016-F9CE-CD1D-92769AD4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7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6695768"/>
            <a:ext cx="6990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IMPLEMENTAÇÃO DE SISTEMAS ESPECIALISTAS EM PYTHON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9D5E4-BBC5-4FBF-162E-E5AA31C2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86DE97-9219-BA2B-D5D4-F190292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65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Implementação de Sistemas Especialistas em Python</a:t>
            </a: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108365" y="3069111"/>
            <a:ext cx="64562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quem deseja mergulhar na implementação prática de sistemas especialistas, Python é uma escolha popular devido à sua simplicidade e vasta quantidade de bibliotecas disponíveis. Vamos dar uma olhada em um exemplo simples de um sistema especialista em Python usando a biblioteca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PyKnow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exemplo, estamos usando a biblioteca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PyKnow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criar um sistema especialista simples que diagnostica uma gripe com base nos sintomas fornecidos.</a:t>
            </a:r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B68091E7-D9B4-1FDE-378E-C7367F33E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5" y="7593426"/>
            <a:ext cx="6456218" cy="4524315"/>
          </a:xfrm>
          <a:prstGeom prst="rect">
            <a:avLst/>
          </a:prstGeom>
        </p:spPr>
      </p:pic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D84D5AF6-3209-A9EF-F6B1-ED8F1F44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28B780AE-A344-91BF-1BCB-2558D352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7485850"/>
            <a:ext cx="69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SISTEMAS ESPECIALISTAS NA INDÚSTRIA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F5C42-75DD-C1D3-2DFA-F629FD4D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FB3CF-4E1A-BE2A-71DD-5D0E9730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33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Sistemas Especialistas na Indústria</a:t>
            </a: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052948" y="4544292"/>
            <a:ext cx="6816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indústria, os sistemas especialistas têm sido amplamente utilizados para otimizar processos, realizar diagnósticos de falhas em equipamentos e até mesmo para auxiliar no desenvolvimento de novos produtos. Um exemplo notável é o sistema especialista utilizado na indústria automotiva para detectar problemas em motores com base em padrões de vibração.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A54B3D5-E17E-EF80-FF18-FA3491C5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BE237B-379A-EC76-540C-27A49BCB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4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430592" y="7485850"/>
            <a:ext cx="6990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O Futuro dos Sistemas Especialistas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13F977-F076-3C55-44BA-EDA4109B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8C489-7BBB-107D-EE81-532047EF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O Futuro dos Sistemas Especialistas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108365" y="3380510"/>
            <a:ext cx="6816435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À medida que a tecnologia avança, os sistemas especialistas estão se tornando cada vez mais integrados com outras formas de inteligência artificial, como o aprendizado de máquina e o processamento de linguagem natural. Isso permite que esses sistemas lidem com problemas mais complexos e variados, expandindo ainda mais seu alcance e utilidade em diversas áreas.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sistemas especialistas continuam a evoluir e desempenhar um papel crucial em muitos aspectos da vida moderna, desde a medicina até a indústria e além. Com o desenvolvimento contínuo da tecnologia, podemos esperar ver esses sistemas se tornarem ainda mais sofisticados e onipresentes em nosso dia a dia.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Espero que este ebook tenha fornecido uma introdução informativa e prática aos sistemas especialistas, mostrando seu potencial e relevância em diversos campos.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E44E03-75A1-3904-98CB-2F41B844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8EA6436-2A35-65C3-045E-722DD93D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-206477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7461999"/>
            <a:ext cx="69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INTRODUÇÃO AOS SISTEMAS ESPECIALISTAS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06BE89-44FB-ED01-7BC6-8F579221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6AA893-B00A-D35D-0052-20FC3232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 1">
            <a:extLst>
              <a:ext uri="{FF2B5EF4-FFF2-40B4-BE49-F238E27FC236}">
                <a16:creationId xmlns:a16="http://schemas.microsoft.com/office/drawing/2014/main" id="{DB33F63F-FA70-59EC-EFD9-0EEF4236DB03}"/>
              </a:ext>
            </a:extLst>
          </p:cNvPr>
          <p:cNvSpPr txBox="1"/>
          <p:nvPr/>
        </p:nvSpPr>
        <p:spPr>
          <a:xfrm>
            <a:off x="1274752" y="1535125"/>
            <a:ext cx="6289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Desbravando os Sistemas Especialistas, </a:t>
            </a:r>
          </a:p>
        </p:txBody>
      </p:sp>
      <p:sp>
        <p:nvSpPr>
          <p:cNvPr id="3" name="Subtitulo-componente  2">
            <a:extLst>
              <a:ext uri="{FF2B5EF4-FFF2-40B4-BE49-F238E27FC236}">
                <a16:creationId xmlns:a16="http://schemas.microsoft.com/office/drawing/2014/main" id="{DB80A3C7-BA0B-B04E-6950-D215F714B680}"/>
              </a:ext>
            </a:extLst>
          </p:cNvPr>
          <p:cNvSpPr txBox="1"/>
          <p:nvPr/>
        </p:nvSpPr>
        <p:spPr>
          <a:xfrm rot="10800000" flipV="1">
            <a:off x="1392382" y="3488460"/>
            <a:ext cx="681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 aos Sistemas Especialistas</a:t>
            </a:r>
          </a:p>
        </p:txBody>
      </p:sp>
      <p:sp>
        <p:nvSpPr>
          <p:cNvPr id="4" name="Texto-componente 3">
            <a:extLst>
              <a:ext uri="{FF2B5EF4-FFF2-40B4-BE49-F238E27FC236}">
                <a16:creationId xmlns:a16="http://schemas.microsoft.com/office/drawing/2014/main" id="{CE76EEB8-6281-681C-E14D-7F5134AD0BB4}"/>
              </a:ext>
            </a:extLst>
          </p:cNvPr>
          <p:cNvSpPr txBox="1"/>
          <p:nvPr/>
        </p:nvSpPr>
        <p:spPr>
          <a:xfrm>
            <a:off x="1108363" y="5569803"/>
            <a:ext cx="68164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sistemas especialistas são uma categoria de programas de computador projetados para imitar a tomada de decisões humanas em áreas específicas. Eles operam com base em conhecimento especializado e regras pré-definidas. Vamos mergulhar em alguns exemplos e entender como funcionam.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4EC9E5-C504-6AD8-2859-41A4C039D132}"/>
              </a:ext>
            </a:extLst>
          </p:cNvPr>
          <p:cNvSpPr/>
          <p:nvPr/>
        </p:nvSpPr>
        <p:spPr>
          <a:xfrm rot="5400000" flipV="1">
            <a:off x="-183249" y="1314000"/>
            <a:ext cx="2772000" cy="14400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A1682-6F2F-2833-EE21-DD262973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8ABB62-D93E-44BF-B5B8-3D4934C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9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7485850"/>
            <a:ext cx="69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SISTEMAS ESPECIALISTAS EM AÇÃO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7F7F3F-EF04-061C-F424-0D8C307B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DF962-1C8E-421D-0D94-7C59B31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4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Sistemas Especialistas em Ação</a:t>
            </a: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108365" y="3602183"/>
            <a:ext cx="68164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exemplo clássico de sistema especialista é o CLIPS (C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System). Ele utiliza uma linguagem de programação especializada para a construção de sistemas especialistas. Vejamos um exemplo simples de código em CLIPS para um sistema especialista de diagnóstico médico: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exemplo, o sistema recebe uma lista de sintomas e, com base nesses sintomas, sugere uma possível doença.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0458346-8BAD-D6F2-76D7-8B3CA6A4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5" y="7592291"/>
            <a:ext cx="6816434" cy="4128654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0DAEEA47-DBA3-57A7-EA5F-24443717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09B75F95-03E9-BF45-90A7-8B8401D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8224513"/>
            <a:ext cx="6990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APLICAÇÕES PRÁTICAS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A1D73E-580D-6479-7EFB-FB7B9825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E65FE-99E3-3F74-5703-27FEBD6A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1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Aplicações Práticas</a:t>
            </a: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108365" y="3879274"/>
            <a:ext cx="6816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sistemas especialistas têm uma ampla gama de aplicações práticas em diversas áreas, desde medicina até finanças e manufatura. Um exemplo notável é o Watson da IBM, que ganhou fama ao vencer humanos no jogo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Jeopardy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!. Ele utiliza técnicas de processamento de linguagem natural e raciocínio baseado em evidências para responder a perguntas de forma semelhante a um ser humano.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D38AF83-5A5B-7E25-BFEA-A98CC8BE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88898EE-8F96-7214-8A01-C23F0D44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C25EBB-26B8-F772-4F08-CE66062634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 1">
            <a:extLst>
              <a:ext uri="{FF2B5EF4-FFF2-40B4-BE49-F238E27FC236}">
                <a16:creationId xmlns:a16="http://schemas.microsoft.com/office/drawing/2014/main" id="{779F9B51-0CDA-94D7-C36C-34E5CF68092E}"/>
              </a:ext>
            </a:extLst>
          </p:cNvPr>
          <p:cNvSpPr txBox="1"/>
          <p:nvPr/>
        </p:nvSpPr>
        <p:spPr>
          <a:xfrm>
            <a:off x="1305232" y="7485850"/>
            <a:ext cx="69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DESAFIOS E FUTURO DOS SISTEMAS ESPECIALISTAS</a:t>
            </a:r>
          </a:p>
        </p:txBody>
      </p:sp>
      <p:sp>
        <p:nvSpPr>
          <p:cNvPr id="4" name="Titulo-componente 1">
            <a:extLst>
              <a:ext uri="{FF2B5EF4-FFF2-40B4-BE49-F238E27FC236}">
                <a16:creationId xmlns:a16="http://schemas.microsoft.com/office/drawing/2014/main" id="{2F4B7932-FD04-B52E-795D-75E1BA500527}"/>
              </a:ext>
            </a:extLst>
          </p:cNvPr>
          <p:cNvSpPr txBox="1"/>
          <p:nvPr/>
        </p:nvSpPr>
        <p:spPr>
          <a:xfrm>
            <a:off x="951269" y="2528928"/>
            <a:ext cx="69907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8725C-65C3-DCE0-0BF4-E40DE2C305BE}"/>
              </a:ext>
            </a:extLst>
          </p:cNvPr>
          <p:cNvSpPr/>
          <p:nvPr/>
        </p:nvSpPr>
        <p:spPr>
          <a:xfrm>
            <a:off x="1305232" y="9055510"/>
            <a:ext cx="6990736" cy="88490"/>
          </a:xfrm>
          <a:prstGeom prst="rect">
            <a:avLst/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D4C37-355B-938A-DDA0-F150ACA4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494170-36AD-7AF1-4C61-EEFE56FF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8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ulo-componente 1">
            <a:extLst>
              <a:ext uri="{FF2B5EF4-FFF2-40B4-BE49-F238E27FC236}">
                <a16:creationId xmlns:a16="http://schemas.microsoft.com/office/drawing/2014/main" id="{70CB76AC-B845-D241-DC70-526B8ED52C36}"/>
              </a:ext>
            </a:extLst>
          </p:cNvPr>
          <p:cNvSpPr txBox="1"/>
          <p:nvPr/>
        </p:nvSpPr>
        <p:spPr>
          <a:xfrm>
            <a:off x="1108365" y="1745672"/>
            <a:ext cx="645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Desafios e Futuro dos Sistemas Especialistas</a:t>
            </a:r>
          </a:p>
        </p:txBody>
      </p:sp>
      <p:sp>
        <p:nvSpPr>
          <p:cNvPr id="20" name="Texto-componente 3">
            <a:extLst>
              <a:ext uri="{FF2B5EF4-FFF2-40B4-BE49-F238E27FC236}">
                <a16:creationId xmlns:a16="http://schemas.microsoft.com/office/drawing/2014/main" id="{5A323D54-69F9-CB77-50CD-B60A76374E41}"/>
              </a:ext>
            </a:extLst>
          </p:cNvPr>
          <p:cNvSpPr txBox="1"/>
          <p:nvPr/>
        </p:nvSpPr>
        <p:spPr>
          <a:xfrm>
            <a:off x="1108365" y="4267201"/>
            <a:ext cx="68164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Embora os sistemas especialistas tenham avançado significativamente, ainda enfrentam desafios em lidar com a incerteza e a ambiguidade presentes em muitos problemas do mundo real. No entanto, com o avanço da inteligência artificial e o desenvolvimento de técnicas como o aprendizado de máquina, os sistemas especialistas estão se tornando cada vez mais sofisticados e capazes de lidar com uma variedade maior de problemas.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86E4D0D-11A0-884A-D024-D6362F4C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Sistemas Especialistas Antonio Guimarães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0FF444-D1B5-CDBF-7359-1DFAF744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7BC-E635-4DB5-98A0-A3017337FD1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0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672</Words>
  <Application>Microsoft Office PowerPoint</Application>
  <PresentationFormat>Papel A3 (297 x 420 mm)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Arial Black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Thony guimaraes</dc:creator>
  <cp:lastModifiedBy>Thony guimaraes</cp:lastModifiedBy>
  <cp:revision>13</cp:revision>
  <dcterms:created xsi:type="dcterms:W3CDTF">2024-04-27T01:22:53Z</dcterms:created>
  <dcterms:modified xsi:type="dcterms:W3CDTF">2024-05-15T19:55:50Z</dcterms:modified>
</cp:coreProperties>
</file>