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6F2C0-9ED0-4D75-BBA5-79FDD7A8DFD3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C05D-E182-470B-A3BD-1A87D4C5F9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98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8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517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0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1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296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8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8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5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62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0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00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6A217E-7C6D-4C5E-BC3A-93B03C21B0ED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8AAF0-50B1-41B5-BD39-1FDFAF223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6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27FDF9-C698-46C2-A025-AA20B7D995AD}"/>
              </a:ext>
            </a:extLst>
          </p:cNvPr>
          <p:cNvSpPr txBox="1"/>
          <p:nvPr/>
        </p:nvSpPr>
        <p:spPr>
          <a:xfrm>
            <a:off x="4447309" y="274320"/>
            <a:ext cx="280138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3200" dirty="0"/>
              <a:t>Código Binario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ED1945E-625F-43C4-AD4F-3F99D1190EE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48004" y="859095"/>
            <a:ext cx="0" cy="3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6B8D5F6-E8A7-4C94-9657-8392E5DC3726}"/>
              </a:ext>
            </a:extLst>
          </p:cNvPr>
          <p:cNvSpPr txBox="1"/>
          <p:nvPr/>
        </p:nvSpPr>
        <p:spPr>
          <a:xfrm>
            <a:off x="4376650" y="1197033"/>
            <a:ext cx="29427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Forma de lectura que utilizan los dispositivos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3BEF5B5-88FE-4E5B-8ACE-72F1FEAEC18D}"/>
              </a:ext>
            </a:extLst>
          </p:cNvPr>
          <p:cNvCxnSpPr>
            <a:stCxn id="19" idx="3"/>
          </p:cNvCxnSpPr>
          <p:nvPr/>
        </p:nvCxnSpPr>
        <p:spPr>
          <a:xfrm flipV="1">
            <a:off x="7319355" y="1520198"/>
            <a:ext cx="486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8E321B-2CAB-4E49-916A-3F34B27963B0}"/>
              </a:ext>
            </a:extLst>
          </p:cNvPr>
          <p:cNvSpPr txBox="1"/>
          <p:nvPr/>
        </p:nvSpPr>
        <p:spPr>
          <a:xfrm>
            <a:off x="7980218" y="1058533"/>
            <a:ext cx="33001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Para saber si estas mirando un numero o un texto binario se requiere un contexto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13A181D-F25A-47EE-ABFC-6A772A6D8661}"/>
              </a:ext>
            </a:extLst>
          </p:cNvPr>
          <p:cNvCxnSpPr>
            <a:stCxn id="19" idx="2"/>
          </p:cNvCxnSpPr>
          <p:nvPr/>
        </p:nvCxnSpPr>
        <p:spPr>
          <a:xfrm flipH="1">
            <a:off x="5848002" y="1843364"/>
            <a:ext cx="1" cy="3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F406356-E296-403D-9C98-5897853C4125}"/>
              </a:ext>
            </a:extLst>
          </p:cNvPr>
          <p:cNvCxnSpPr>
            <a:cxnSpLocks/>
          </p:cNvCxnSpPr>
          <p:nvPr/>
        </p:nvCxnSpPr>
        <p:spPr>
          <a:xfrm flipH="1">
            <a:off x="1828800" y="2252749"/>
            <a:ext cx="401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E67D64F-3B9C-4F26-B654-0CC724C9D736}"/>
              </a:ext>
            </a:extLst>
          </p:cNvPr>
          <p:cNvCxnSpPr>
            <a:cxnSpLocks/>
          </p:cNvCxnSpPr>
          <p:nvPr/>
        </p:nvCxnSpPr>
        <p:spPr>
          <a:xfrm>
            <a:off x="1828800" y="2252749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301B278-B89B-4F1A-9B03-A9FC0218521B}"/>
              </a:ext>
            </a:extLst>
          </p:cNvPr>
          <p:cNvSpPr txBox="1"/>
          <p:nvPr/>
        </p:nvSpPr>
        <p:spPr>
          <a:xfrm>
            <a:off x="344978" y="2505670"/>
            <a:ext cx="2967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En números cada posición esta basada en 2 elevada a una potencia.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AF5A8DA-F466-494A-A849-8BF0BC69A70B}"/>
              </a:ext>
            </a:extLst>
          </p:cNvPr>
          <p:cNvCxnSpPr/>
          <p:nvPr/>
        </p:nvCxnSpPr>
        <p:spPr>
          <a:xfrm>
            <a:off x="5848002" y="2252749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D2EA6A4-FF96-45AF-AE99-68F3B218FF6F}"/>
              </a:ext>
            </a:extLst>
          </p:cNvPr>
          <p:cNvSpPr txBox="1"/>
          <p:nvPr/>
        </p:nvSpPr>
        <p:spPr>
          <a:xfrm>
            <a:off x="4800598" y="2518756"/>
            <a:ext cx="24481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En letras, son interpretadas según el estándar UTF-8,(cada carácter tiene un grupo especifico de 8 dígitos binarios. 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A123AD5-1A7A-4B44-A0DD-2C3E1DCFA08C}"/>
              </a:ext>
            </a:extLst>
          </p:cNvPr>
          <p:cNvCxnSpPr>
            <a:cxnSpLocks/>
          </p:cNvCxnSpPr>
          <p:nvPr/>
        </p:nvCxnSpPr>
        <p:spPr>
          <a:xfrm flipV="1">
            <a:off x="5848001" y="2247869"/>
            <a:ext cx="2822174" cy="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0FDC6C2-9D3D-4925-AD4D-E3ABAE71AFF8}"/>
              </a:ext>
            </a:extLst>
          </p:cNvPr>
          <p:cNvCxnSpPr/>
          <p:nvPr/>
        </p:nvCxnSpPr>
        <p:spPr>
          <a:xfrm>
            <a:off x="8670175" y="2247869"/>
            <a:ext cx="0" cy="27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EC2C218-5708-4EA5-8D01-C7D401CC99F4}"/>
              </a:ext>
            </a:extLst>
          </p:cNvPr>
          <p:cNvSpPr txBox="1"/>
          <p:nvPr/>
        </p:nvSpPr>
        <p:spPr>
          <a:xfrm>
            <a:off x="7805651" y="2518756"/>
            <a:ext cx="209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Formas complejas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B245D92-A8DC-47BA-9164-A2E4E42539D5}"/>
              </a:ext>
            </a:extLst>
          </p:cNvPr>
          <p:cNvSpPr txBox="1"/>
          <p:nvPr/>
        </p:nvSpPr>
        <p:spPr>
          <a:xfrm>
            <a:off x="7805651" y="2853065"/>
            <a:ext cx="40715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En fotogramas de videos, donde cada pixel esta representado por cada 3 secuencias binarias(colores primarios).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En el sonido, con la ayuda de la técnica de modulación por impulsos codificados las ondas de sonido se digitalizan y estos se reportan como números con forma de cadena binaria. </a:t>
            </a:r>
          </a:p>
        </p:txBody>
      </p:sp>
    </p:spTree>
    <p:extLst>
      <p:ext uri="{BB962C8B-B14F-4D97-AF65-F5344CB8AC3E}">
        <p14:creationId xmlns:p14="http://schemas.microsoft.com/office/powerpoint/2010/main" val="219474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112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Orgánico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thony cordova</dc:creator>
  <cp:lastModifiedBy>thony cordova</cp:lastModifiedBy>
  <cp:revision>3</cp:revision>
  <dcterms:created xsi:type="dcterms:W3CDTF">2021-09-07T03:25:20Z</dcterms:created>
  <dcterms:modified xsi:type="dcterms:W3CDTF">2021-09-07T03:41:16Z</dcterms:modified>
</cp:coreProperties>
</file>