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C2439-B000-4E2B-A58D-6E7BFAFDBE2A}" v="44" dt="2024-11-24T16:42:1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h Bijili" userId="5cba241d097309b4" providerId="LiveId" clId="{929C2439-B000-4E2B-A58D-6E7BFAFDBE2A}"/>
    <pc:docChg chg="custSel modSld">
      <pc:chgData name="Samith Bijili" userId="5cba241d097309b4" providerId="LiveId" clId="{929C2439-B000-4E2B-A58D-6E7BFAFDBE2A}" dt="2024-11-24T16:41:21.045" v="40" actId="478"/>
      <pc:docMkLst>
        <pc:docMk/>
      </pc:docMkLst>
      <pc:sldChg chg="addSp delSp modSp mod">
        <pc:chgData name="Samith Bijili" userId="5cba241d097309b4" providerId="LiveId" clId="{929C2439-B000-4E2B-A58D-6E7BFAFDBE2A}" dt="2024-11-24T16:41:21.045" v="40" actId="478"/>
        <pc:sldMkLst>
          <pc:docMk/>
          <pc:sldMk cId="1202520765" sldId="256"/>
        </pc:sldMkLst>
        <pc:picChg chg="add del mod">
          <ac:chgData name="Samith Bijili" userId="5cba241d097309b4" providerId="LiveId" clId="{929C2439-B000-4E2B-A58D-6E7BFAFDBE2A}" dt="2024-11-24T16:41:21.045" v="40" actId="478"/>
          <ac:picMkLst>
            <pc:docMk/>
            <pc:sldMk cId="1202520765" sldId="256"/>
            <ac:picMk id="3" creationId="{4E3BC1C9-9F00-5D45-322F-A3A405674F36}"/>
          </ac:picMkLst>
        </pc:picChg>
      </pc:sldChg>
      <pc:sldChg chg="addSp modSp">
        <pc:chgData name="Samith Bijili" userId="5cba241d097309b4" providerId="LiveId" clId="{929C2439-B000-4E2B-A58D-6E7BFAFDBE2A}" dt="2024-11-24T16:36:10.951" v="28" actId="1076"/>
        <pc:sldMkLst>
          <pc:docMk/>
          <pc:sldMk cId="3248169529" sldId="257"/>
        </pc:sldMkLst>
        <pc:picChg chg="add mod">
          <ac:chgData name="Samith Bijili" userId="5cba241d097309b4" providerId="LiveId" clId="{929C2439-B000-4E2B-A58D-6E7BFAFDBE2A}" dt="2024-11-24T16:36:10.951" v="28" actId="1076"/>
          <ac:picMkLst>
            <pc:docMk/>
            <pc:sldMk cId="3248169529" sldId="257"/>
            <ac:picMk id="1026" creationId="{493001AE-1E57-37F5-C665-F09B3E94ED70}"/>
          </ac:picMkLst>
        </pc:picChg>
      </pc:sldChg>
      <pc:sldChg chg="addSp delSp modSp">
        <pc:chgData name="Samith Bijili" userId="5cba241d097309b4" providerId="LiveId" clId="{929C2439-B000-4E2B-A58D-6E7BFAFDBE2A}" dt="2024-11-24T16:36:13.631" v="33" actId="14100"/>
        <pc:sldMkLst>
          <pc:docMk/>
          <pc:sldMk cId="1244867187" sldId="258"/>
        </pc:sldMkLst>
        <pc:spChg chg="mod">
          <ac:chgData name="Samith Bijili" userId="5cba241d097309b4" providerId="LiveId" clId="{929C2439-B000-4E2B-A58D-6E7BFAFDBE2A}" dt="2024-11-24T16:35:02.691" v="16" actId="1076"/>
          <ac:spMkLst>
            <pc:docMk/>
            <pc:sldMk cId="1244867187" sldId="258"/>
            <ac:spMk id="4" creationId="{7C2A9F25-AAD0-C263-CE2C-3A639A71C321}"/>
          </ac:spMkLst>
        </pc:spChg>
        <pc:picChg chg="add del mod">
          <ac:chgData name="Samith Bijili" userId="5cba241d097309b4" providerId="LiveId" clId="{929C2439-B000-4E2B-A58D-6E7BFAFDBE2A}" dt="2024-11-24T16:36:13.631" v="33" actId="14100"/>
          <ac:picMkLst>
            <pc:docMk/>
            <pc:sldMk cId="1244867187" sldId="258"/>
            <ac:picMk id="1026" creationId="{493001AE-1E57-37F5-C665-F09B3E94ED70}"/>
          </ac:picMkLst>
        </pc:picChg>
        <pc:picChg chg="add mod">
          <ac:chgData name="Samith Bijili" userId="5cba241d097309b4" providerId="LiveId" clId="{929C2439-B000-4E2B-A58D-6E7BFAFDBE2A}" dt="2024-11-24T16:36:09.631" v="26" actId="14100"/>
          <ac:picMkLst>
            <pc:docMk/>
            <pc:sldMk cId="1244867187" sldId="258"/>
            <ac:picMk id="1028" creationId="{61F85217-B5F4-57A0-AEC7-328F74590703}"/>
          </ac:picMkLst>
        </pc:picChg>
        <pc:picChg chg="add mod">
          <ac:chgData name="Samith Bijili" userId="5cba241d097309b4" providerId="LiveId" clId="{929C2439-B000-4E2B-A58D-6E7BFAFDBE2A}" dt="2024-11-24T16:35:02.691" v="16" actId="1076"/>
          <ac:picMkLst>
            <pc:docMk/>
            <pc:sldMk cId="1244867187" sldId="258"/>
            <ac:picMk id="1030" creationId="{1900515D-7236-39D4-D436-E65C177F8148}"/>
          </ac:picMkLst>
        </pc:picChg>
      </pc:sldChg>
      <pc:sldChg chg="addSp modSp">
        <pc:chgData name="Samith Bijili" userId="5cba241d097309b4" providerId="LiveId" clId="{929C2439-B000-4E2B-A58D-6E7BFAFDBE2A}" dt="2024-11-24T16:37:53.415" v="36" actId="1076"/>
        <pc:sldMkLst>
          <pc:docMk/>
          <pc:sldMk cId="2885360185" sldId="260"/>
        </pc:sldMkLst>
        <pc:picChg chg="add mod">
          <ac:chgData name="Samith Bijili" userId="5cba241d097309b4" providerId="LiveId" clId="{929C2439-B000-4E2B-A58D-6E7BFAFDBE2A}" dt="2024-11-24T16:37:53.415" v="36" actId="1076"/>
          <ac:picMkLst>
            <pc:docMk/>
            <pc:sldMk cId="2885360185" sldId="260"/>
            <ac:picMk id="3074" creationId="{5E17D1B3-944B-6812-5D3D-1D2445E24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1516-92E6-28FB-9182-0D52ACE4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656" y="491427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Minimal Instruction Set Processor for Basic Arithmetic and Logic Operations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C1C9DE-5100-E91A-D6F1-D7F5D4C0A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07360" y="3717239"/>
            <a:ext cx="501829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Name: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CompArch Kids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Members: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Sameeth (23114017)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Sonika (23114019)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Raviteja (23114040)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Koushik (23114063)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Aasish Varma (23114069)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2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4CDC-63FC-FCD6-9E6E-13418CA2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F7040-3DEA-2566-6A34-9ADCDF9C3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8884" y="2274838"/>
            <a:ext cx="103777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 more complex instructions (e.g., division, floating-point operations).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Introduce branching, conditional branching</a:t>
            </a:r>
            <a:r>
              <a:rPr lang="en-US" altLang="en-US" dirty="0">
                <a:solidFill>
                  <a:schemeClr val="bg1"/>
                </a:solidFill>
              </a:rPr>
              <a:t> and techniques to make it hazard free.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Optimize for power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42847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B276-4512-C927-C7EE-9919794E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BD460-B0D7-14CE-2EB8-0EF093F30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0948" y="2529640"/>
            <a:ext cx="70409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Summary: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Designed a minimal, efficient processor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Successfully implemented and tested core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Acknowledgment: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Team contributions and tools used. </a:t>
            </a:r>
          </a:p>
        </p:txBody>
      </p:sp>
    </p:spTree>
    <p:extLst>
      <p:ext uri="{BB962C8B-B14F-4D97-AF65-F5344CB8AC3E}">
        <p14:creationId xmlns:p14="http://schemas.microsoft.com/office/powerpoint/2010/main" val="114720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4DFE-DBAE-47CF-800C-0A15A028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44DF-832F-E8AF-D52B-12BD64EE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484" y="239579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Include links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EDA Playground simulations.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Quartus Prime hardware visualizations.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Relevant project files on Google Drive.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66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950C-6ED1-2CA1-02A7-2C49E85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B535-D4ED-EC40-26B1-123D0CFE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Design a 32-bit processor capable of basic arithmetic, logic operations.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Key Features: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Compact and flexible Instruction Set Architecture (ISA).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Arithmetic and Logical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Modular Design for Future Expandability.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6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B53-7FD0-1687-AEE4-8CF580C7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Instruction Set Architecture (ISA)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2A9F25-AAD0-C263-CE2C-3A639A71C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942852"/>
            <a:ext cx="748288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Describes semantics of all processor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General Instruction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3-bit opcode.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1-bit immediate flag.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5-bit register addressing.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Up to 18-bit immediate/offset.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Supported Formats: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3-address, 2-address, 1-address</a:t>
            </a:r>
            <a:r>
              <a:rPr lang="en-US" altLang="en-US" dirty="0">
                <a:solidFill>
                  <a:schemeClr val="bg1"/>
                </a:solidFill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486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B5FD-2F84-FE08-F47C-E47F2A59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ALU Operations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F1F7FF-F6E0-EDD0-934D-C6491DB13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437" y="1911800"/>
            <a:ext cx="57142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Supported Operations: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    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SUB     MUL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AND    MOV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Immediate and Register-Based Instructions: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 R1, R2, #7 vs ADD R1, R2, R3.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78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E59C-D0FE-3726-3037-C151CE47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Design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175FC-BC89-8064-4920-E5A902B3F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8884" y="1968499"/>
            <a:ext cx="52765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Instruction Fetch Unit: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Fetches instructions from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Memory Unit: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Stores instructions and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Register File: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32 registers with read/write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Arithmetic Logic Unit (ALU):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Performs arithmetic and logic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36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1712-A588-379B-9E2C-E4F0DBA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Hardware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81FBA-853F-EF03-7924-3DC6C7A13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8612" y="2478562"/>
            <a:ext cx="667272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Simulation Tools: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EDA Playground: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Verified logic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Quartus Prime Lite: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Visualized hardware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Hardware Components Visualized: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ALU and Registers.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596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A82A-D0AC-E51A-D409-A74CE04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Key Modules Explained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CAAE5B-9112-8CB8-C16E-7F2597DAF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8924" y="2097088"/>
            <a:ext cx="56755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Ripple Carry Adder: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Handles addition/subtraction.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Booth’s Multiplier: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Performs signed multiplication.</a:t>
            </a:r>
            <a:endParaRPr lang="en-US" alt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ALU: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Modular operations based on control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Register File: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Read and write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31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F7F0-D44F-7B8D-C75F-01A2DCCB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Results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CB633B-E4E4-16C6-AA81-4FB392229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2036" y="2591862"/>
            <a:ext cx="80665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Simulation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Functional verification of ALU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Hardware Synthesis: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Detailed understanding of data flow and processor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B2D4-CC3B-81A9-7FBF-31DC55FA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309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Challenges and Learnings</a:t>
            </a:r>
            <a:br>
              <a:rPr lang="en-IN" sz="4400" b="1" dirty="0">
                <a:solidFill>
                  <a:schemeClr val="bg1"/>
                </a:solidFill>
              </a:rPr>
            </a:b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0DF50F-E2E4-1E07-7EE8-C72C17DD1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8612" y="2240818"/>
            <a:ext cx="63851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Synchronizing components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Ensuring efficient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Learnings: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Comprehensive understanding of processor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Importance of modularity in hardware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094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EF520D-6956-4662-B6BC-ED43229FDDE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417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Minimal Instruction Set Processor for Basic Arithmetic and Logic Operations</vt:lpstr>
      <vt:lpstr>Project Overview</vt:lpstr>
      <vt:lpstr>Instruction Set Architecture (ISA)</vt:lpstr>
      <vt:lpstr>ALU Operations </vt:lpstr>
      <vt:lpstr>Design Components</vt:lpstr>
      <vt:lpstr>Hardware Implementation</vt:lpstr>
      <vt:lpstr>Key Modules Explained</vt:lpstr>
      <vt:lpstr>Results and Insights</vt:lpstr>
      <vt:lpstr>Challenges and Learnings </vt:lpstr>
      <vt:lpstr>Future Enhancements</vt:lpstr>
      <vt:lpstr>Conclusion</vt:lpstr>
      <vt:lpstr>References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Samith Bijili</dc:creator>
  <cp:lastModifiedBy>JALIGAMA RAVITEJA</cp:lastModifiedBy>
  <cp:revision>2</cp:revision>
  <dcterms:created xsi:type="dcterms:W3CDTF">2024-11-24T15:48:13Z</dcterms:created>
  <dcterms:modified xsi:type="dcterms:W3CDTF">2024-11-26T19:01:38Z</dcterms:modified>
</cp:coreProperties>
</file>