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49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4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6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50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6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FEB4-0348-4CF1-B27E-22122ADDE2DF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3AD9-0A99-47C8-91B0-89859E0363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Neuronale Netze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Künstliches Neuron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246011" y="2228053"/>
            <a:ext cx="801188" cy="84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46011" y="4258492"/>
            <a:ext cx="801188" cy="84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>
            <a:stCxn id="4" idx="5"/>
            <a:endCxn id="8" idx="1"/>
          </p:cNvCxnSpPr>
          <p:nvPr/>
        </p:nvCxnSpPr>
        <p:spPr>
          <a:xfrm>
            <a:off x="3929868" y="2949077"/>
            <a:ext cx="40241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214947" y="3217817"/>
            <a:ext cx="801188" cy="84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5" idx="7"/>
            <a:endCxn id="8" idx="3"/>
          </p:cNvCxnSpPr>
          <p:nvPr/>
        </p:nvCxnSpPr>
        <p:spPr>
          <a:xfrm flipV="1">
            <a:off x="3929868" y="3938841"/>
            <a:ext cx="402410" cy="44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411234" y="2821578"/>
            <a:ext cx="2055222" cy="1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8" idx="6"/>
            <a:endCxn id="15" idx="1"/>
          </p:cNvCxnSpPr>
          <p:nvPr/>
        </p:nvCxnSpPr>
        <p:spPr>
          <a:xfrm>
            <a:off x="5016135" y="3640183"/>
            <a:ext cx="395099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5575790" y="3341524"/>
            <a:ext cx="1890666" cy="1082429"/>
          </a:xfrm>
          <a:custGeom>
            <a:avLst/>
            <a:gdLst>
              <a:gd name="connsiteX0" fmla="*/ 0 w 1828800"/>
              <a:gd name="connsiteY0" fmla="*/ 1306286 h 1306286"/>
              <a:gd name="connsiteX1" fmla="*/ 705395 w 1828800"/>
              <a:gd name="connsiteY1" fmla="*/ 896983 h 1306286"/>
              <a:gd name="connsiteX2" fmla="*/ 931818 w 1828800"/>
              <a:gd name="connsiteY2" fmla="*/ 209006 h 1306286"/>
              <a:gd name="connsiteX3" fmla="*/ 1828800 w 1828800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306286">
                <a:moveTo>
                  <a:pt x="0" y="1306286"/>
                </a:moveTo>
                <a:cubicBezTo>
                  <a:pt x="275046" y="1193074"/>
                  <a:pt x="550092" y="1079863"/>
                  <a:pt x="705395" y="896983"/>
                </a:cubicBezTo>
                <a:cubicBezTo>
                  <a:pt x="860698" y="714103"/>
                  <a:pt x="744584" y="358503"/>
                  <a:pt x="931818" y="209006"/>
                </a:cubicBezTo>
                <a:cubicBezTo>
                  <a:pt x="1119052" y="59509"/>
                  <a:pt x="1473926" y="29754"/>
                  <a:pt x="18288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15" idx="2"/>
            <a:endCxn id="15" idx="0"/>
          </p:cNvCxnSpPr>
          <p:nvPr/>
        </p:nvCxnSpPr>
        <p:spPr>
          <a:xfrm flipV="1">
            <a:off x="6438845" y="2821578"/>
            <a:ext cx="0" cy="165462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5" idx="1"/>
            <a:endCxn id="15" idx="3"/>
          </p:cNvCxnSpPr>
          <p:nvPr/>
        </p:nvCxnSpPr>
        <p:spPr>
          <a:xfrm>
            <a:off x="5411234" y="3648892"/>
            <a:ext cx="205522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</p:cNvCxnSpPr>
          <p:nvPr/>
        </p:nvCxnSpPr>
        <p:spPr>
          <a:xfrm>
            <a:off x="7466456" y="3648892"/>
            <a:ext cx="136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8830491" y="3226526"/>
            <a:ext cx="801188" cy="84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4252994" y="3455517"/>
            <a:ext cx="71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Xw+b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99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Einfachstes Netz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" y="2217168"/>
            <a:ext cx="5551200" cy="416419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214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65335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63456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1577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61604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59725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257846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455967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654088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852209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050330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248451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446572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644693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842814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040935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240962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439083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637204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835325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033446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231567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29688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627809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825930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24051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222172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5420293" y="239388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67214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265335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63456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661577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861604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1059725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257846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1455967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1654088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1852209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2050330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2248451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446572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2644693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2842814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3040935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3240962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3439083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3637204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3835325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4033446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4231567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4429688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4627809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4825930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5024051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5222172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5420293" y="220132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67214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67241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465362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663483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861604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1059725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1257846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1455967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1654088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1852209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2050330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2248451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2446572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2646599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2844720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3042841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3240962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3439083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3637204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3835325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4033446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4231567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4429688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4627809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4825930" y="258644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/>
        </p:nvSpPr>
        <p:spPr>
          <a:xfrm>
            <a:off x="10107715" y="356740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10107715" y="414652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/>
        </p:nvSpPr>
        <p:spPr>
          <a:xfrm>
            <a:off x="7615775" y="214260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7615775" y="272172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/>
        </p:nvSpPr>
        <p:spPr>
          <a:xfrm>
            <a:off x="7615775" y="330084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7615775" y="5110727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/>
        </p:nvSpPr>
        <p:spPr>
          <a:xfrm>
            <a:off x="7615775" y="5689847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2" name="Gerader Verbinder 341"/>
          <p:cNvCxnSpPr>
            <a:stCxn id="337" idx="6"/>
            <a:endCxn id="335" idx="2"/>
          </p:cNvCxnSpPr>
          <p:nvPr/>
        </p:nvCxnSpPr>
        <p:spPr>
          <a:xfrm>
            <a:off x="8051203" y="2364671"/>
            <a:ext cx="2056512" cy="142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Gerader Verbinder 342"/>
          <p:cNvCxnSpPr>
            <a:stCxn id="338" idx="6"/>
            <a:endCxn id="335" idx="2"/>
          </p:cNvCxnSpPr>
          <p:nvPr/>
        </p:nvCxnSpPr>
        <p:spPr>
          <a:xfrm>
            <a:off x="8051203" y="2943791"/>
            <a:ext cx="2056512" cy="84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r Verbinder 343"/>
          <p:cNvCxnSpPr>
            <a:stCxn id="337" idx="6"/>
            <a:endCxn id="336" idx="2"/>
          </p:cNvCxnSpPr>
          <p:nvPr/>
        </p:nvCxnSpPr>
        <p:spPr>
          <a:xfrm>
            <a:off x="8051203" y="2364671"/>
            <a:ext cx="2056512" cy="20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>
            <a:stCxn id="338" idx="6"/>
            <a:endCxn id="336" idx="2"/>
          </p:cNvCxnSpPr>
          <p:nvPr/>
        </p:nvCxnSpPr>
        <p:spPr>
          <a:xfrm>
            <a:off x="8051203" y="2943791"/>
            <a:ext cx="2056512" cy="142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>
            <a:stCxn id="339" idx="6"/>
            <a:endCxn id="335" idx="2"/>
          </p:cNvCxnSpPr>
          <p:nvPr/>
        </p:nvCxnSpPr>
        <p:spPr>
          <a:xfrm>
            <a:off x="8051203" y="3522911"/>
            <a:ext cx="2056512" cy="26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>
            <a:stCxn id="339" idx="6"/>
            <a:endCxn id="336" idx="2"/>
          </p:cNvCxnSpPr>
          <p:nvPr/>
        </p:nvCxnSpPr>
        <p:spPr>
          <a:xfrm>
            <a:off x="8051203" y="3522911"/>
            <a:ext cx="2056512" cy="84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rader Verbinder 347"/>
          <p:cNvCxnSpPr>
            <a:stCxn id="340" idx="6"/>
            <a:endCxn id="335" idx="2"/>
          </p:cNvCxnSpPr>
          <p:nvPr/>
        </p:nvCxnSpPr>
        <p:spPr>
          <a:xfrm flipV="1">
            <a:off x="8051203" y="3789474"/>
            <a:ext cx="2056512" cy="154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r Verbinder 348"/>
          <p:cNvCxnSpPr>
            <a:stCxn id="340" idx="6"/>
            <a:endCxn id="336" idx="2"/>
          </p:cNvCxnSpPr>
          <p:nvPr/>
        </p:nvCxnSpPr>
        <p:spPr>
          <a:xfrm flipV="1">
            <a:off x="8051203" y="4368594"/>
            <a:ext cx="2056512" cy="96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r Verbinder 349"/>
          <p:cNvCxnSpPr>
            <a:stCxn id="341" idx="6"/>
            <a:endCxn id="335" idx="2"/>
          </p:cNvCxnSpPr>
          <p:nvPr/>
        </p:nvCxnSpPr>
        <p:spPr>
          <a:xfrm flipV="1">
            <a:off x="8051203" y="3789474"/>
            <a:ext cx="2056512" cy="212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r Verbinder 350"/>
          <p:cNvCxnSpPr>
            <a:stCxn id="341" idx="6"/>
            <a:endCxn id="336" idx="2"/>
          </p:cNvCxnSpPr>
          <p:nvPr/>
        </p:nvCxnSpPr>
        <p:spPr>
          <a:xfrm flipV="1">
            <a:off x="8051203" y="4368594"/>
            <a:ext cx="2056512" cy="154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feld 356"/>
          <p:cNvSpPr txBox="1"/>
          <p:nvPr/>
        </p:nvSpPr>
        <p:spPr>
          <a:xfrm>
            <a:off x="10193254" y="3063090"/>
            <a:ext cx="4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sp>
        <p:nvSpPr>
          <p:cNvPr id="358" name="Textfeld 357"/>
          <p:cNvSpPr txBox="1"/>
          <p:nvPr/>
        </p:nvSpPr>
        <p:spPr>
          <a:xfrm>
            <a:off x="11109199" y="3358833"/>
            <a:ext cx="7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74%</a:t>
            </a:r>
          </a:p>
          <a:p>
            <a:r>
              <a:rPr lang="de-DE" dirty="0" smtClean="0"/>
              <a:t>Hund</a:t>
            </a:r>
            <a:endParaRPr lang="de-DE" dirty="0"/>
          </a:p>
        </p:txBody>
      </p:sp>
      <p:sp>
        <p:nvSpPr>
          <p:cNvPr id="359" name="Textfeld 358"/>
          <p:cNvSpPr txBox="1"/>
          <p:nvPr/>
        </p:nvSpPr>
        <p:spPr>
          <a:xfrm>
            <a:off x="11109199" y="4267496"/>
            <a:ext cx="7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26%</a:t>
            </a:r>
          </a:p>
          <a:p>
            <a:r>
              <a:rPr lang="de-DE" dirty="0" smtClean="0"/>
              <a:t>Katze</a:t>
            </a:r>
            <a:endParaRPr lang="de-DE" dirty="0"/>
          </a:p>
        </p:txBody>
      </p:sp>
      <p:sp>
        <p:nvSpPr>
          <p:cNvPr id="371" name="Ellipse 370"/>
          <p:cNvSpPr/>
          <p:nvPr/>
        </p:nvSpPr>
        <p:spPr>
          <a:xfrm>
            <a:off x="7805134" y="4690979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/>
        </p:nvSpPr>
        <p:spPr>
          <a:xfrm>
            <a:off x="7805134" y="4829783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/>
        </p:nvSpPr>
        <p:spPr>
          <a:xfrm>
            <a:off x="7805134" y="4420640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/>
        </p:nvSpPr>
        <p:spPr>
          <a:xfrm>
            <a:off x="7805134" y="4559444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/>
        </p:nvSpPr>
        <p:spPr>
          <a:xfrm>
            <a:off x="7805134" y="4150301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/>
        </p:nvSpPr>
        <p:spPr>
          <a:xfrm>
            <a:off x="7805134" y="4289105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/>
        </p:nvSpPr>
        <p:spPr>
          <a:xfrm>
            <a:off x="7805134" y="3879962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/>
        </p:nvSpPr>
        <p:spPr>
          <a:xfrm>
            <a:off x="7805134" y="4018766"/>
            <a:ext cx="83820" cy="8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674925" y="274692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674925" y="2554365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674925" y="2939487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8" name="Rechteck 387"/>
          <p:cNvSpPr/>
          <p:nvPr/>
        </p:nvSpPr>
        <p:spPr>
          <a:xfrm>
            <a:off x="6674925" y="3330350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Rechteck 388"/>
          <p:cNvSpPr/>
          <p:nvPr/>
        </p:nvSpPr>
        <p:spPr>
          <a:xfrm>
            <a:off x="6674925" y="3137789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Rechteck 389"/>
          <p:cNvSpPr/>
          <p:nvPr/>
        </p:nvSpPr>
        <p:spPr>
          <a:xfrm>
            <a:off x="6674925" y="3522911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Rechteck 390"/>
          <p:cNvSpPr/>
          <p:nvPr/>
        </p:nvSpPr>
        <p:spPr>
          <a:xfrm>
            <a:off x="6674925" y="4775923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2" name="Rechteck 391"/>
          <p:cNvSpPr/>
          <p:nvPr/>
        </p:nvSpPr>
        <p:spPr>
          <a:xfrm>
            <a:off x="6674925" y="4583362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hteck 392"/>
          <p:cNvSpPr/>
          <p:nvPr/>
        </p:nvSpPr>
        <p:spPr>
          <a:xfrm>
            <a:off x="6674925" y="4968484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Rechteck 393"/>
          <p:cNvSpPr/>
          <p:nvPr/>
        </p:nvSpPr>
        <p:spPr>
          <a:xfrm>
            <a:off x="6674925" y="5359347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Rechteck 394"/>
          <p:cNvSpPr/>
          <p:nvPr/>
        </p:nvSpPr>
        <p:spPr>
          <a:xfrm>
            <a:off x="6674925" y="5166786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6674925" y="5551908"/>
            <a:ext cx="198121" cy="1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8" name="Gerade Verbindung mit Pfeil 397"/>
          <p:cNvCxnSpPr>
            <a:stCxn id="386" idx="3"/>
            <a:endCxn id="337" idx="2"/>
          </p:cNvCxnSpPr>
          <p:nvPr/>
        </p:nvCxnSpPr>
        <p:spPr>
          <a:xfrm flipV="1">
            <a:off x="6873046" y="2364671"/>
            <a:ext cx="742729" cy="285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>
            <a:stCxn id="385" idx="3"/>
            <a:endCxn id="338" idx="2"/>
          </p:cNvCxnSpPr>
          <p:nvPr/>
        </p:nvCxnSpPr>
        <p:spPr>
          <a:xfrm>
            <a:off x="6873046" y="2843207"/>
            <a:ext cx="742729" cy="100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mit Pfeil 401"/>
          <p:cNvCxnSpPr>
            <a:stCxn id="387" idx="3"/>
            <a:endCxn id="339" idx="2"/>
          </p:cNvCxnSpPr>
          <p:nvPr/>
        </p:nvCxnSpPr>
        <p:spPr>
          <a:xfrm>
            <a:off x="6873046" y="3035768"/>
            <a:ext cx="742729" cy="487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rade Verbindung mit Pfeil 406"/>
          <p:cNvCxnSpPr>
            <a:stCxn id="396" idx="3"/>
            <a:endCxn id="341" idx="2"/>
          </p:cNvCxnSpPr>
          <p:nvPr/>
        </p:nvCxnSpPr>
        <p:spPr>
          <a:xfrm>
            <a:off x="6873046" y="5648189"/>
            <a:ext cx="742729" cy="263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Gerade Verbindung mit Pfeil 408"/>
          <p:cNvCxnSpPr>
            <a:stCxn id="394" idx="3"/>
            <a:endCxn id="340" idx="2"/>
          </p:cNvCxnSpPr>
          <p:nvPr/>
        </p:nvCxnSpPr>
        <p:spPr>
          <a:xfrm flipV="1">
            <a:off x="6873046" y="5332796"/>
            <a:ext cx="742729" cy="122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Pfeil nach rechts 413"/>
          <p:cNvSpPr/>
          <p:nvPr/>
        </p:nvSpPr>
        <p:spPr>
          <a:xfrm>
            <a:off x="5742837" y="2843206"/>
            <a:ext cx="877419" cy="241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6" name="Gerade Verbindung mit Pfeil 415"/>
          <p:cNvCxnSpPr>
            <a:stCxn id="335" idx="6"/>
          </p:cNvCxnSpPr>
          <p:nvPr/>
        </p:nvCxnSpPr>
        <p:spPr>
          <a:xfrm>
            <a:off x="10543143" y="3789474"/>
            <a:ext cx="3305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mit Pfeil 417"/>
          <p:cNvCxnSpPr>
            <a:stCxn id="336" idx="6"/>
          </p:cNvCxnSpPr>
          <p:nvPr/>
        </p:nvCxnSpPr>
        <p:spPr>
          <a:xfrm>
            <a:off x="10543143" y="4368594"/>
            <a:ext cx="3305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feld 421"/>
          <p:cNvSpPr txBox="1"/>
          <p:nvPr/>
        </p:nvSpPr>
        <p:spPr>
          <a:xfrm>
            <a:off x="7760269" y="1785551"/>
            <a:ext cx="5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7214" y="1785551"/>
            <a:ext cx="337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Pixel zerlegen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447721" y="18646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array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81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NN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422469" y="234260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422469" y="292172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422469" y="350084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422469" y="407996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422469" y="465908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422469" y="523820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358641" y="256467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358641" y="314379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358641" y="372291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58641" y="4243251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58641" y="4822371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stCxn id="4" idx="6"/>
            <a:endCxn id="10" idx="2"/>
          </p:cNvCxnSpPr>
          <p:nvPr/>
        </p:nvCxnSpPr>
        <p:spPr>
          <a:xfrm>
            <a:off x="3857897" y="256467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5" idx="6"/>
            <a:endCxn id="10" idx="2"/>
          </p:cNvCxnSpPr>
          <p:nvPr/>
        </p:nvCxnSpPr>
        <p:spPr>
          <a:xfrm flipV="1">
            <a:off x="3857897" y="278674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4" idx="6"/>
            <a:endCxn id="11" idx="2"/>
          </p:cNvCxnSpPr>
          <p:nvPr/>
        </p:nvCxnSpPr>
        <p:spPr>
          <a:xfrm>
            <a:off x="3857897" y="2564675"/>
            <a:ext cx="500744" cy="8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5" idx="6"/>
            <a:endCxn id="12" idx="1"/>
          </p:cNvCxnSpPr>
          <p:nvPr/>
        </p:nvCxnSpPr>
        <p:spPr>
          <a:xfrm>
            <a:off x="3857897" y="3143795"/>
            <a:ext cx="564511" cy="64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4" idx="6"/>
            <a:endCxn id="13" idx="2"/>
          </p:cNvCxnSpPr>
          <p:nvPr/>
        </p:nvCxnSpPr>
        <p:spPr>
          <a:xfrm>
            <a:off x="3857897" y="2564675"/>
            <a:ext cx="500744" cy="190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4" idx="6"/>
            <a:endCxn id="14" idx="2"/>
          </p:cNvCxnSpPr>
          <p:nvPr/>
        </p:nvCxnSpPr>
        <p:spPr>
          <a:xfrm>
            <a:off x="3857897" y="2564675"/>
            <a:ext cx="500744" cy="247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6"/>
            <a:endCxn id="11" idx="2"/>
          </p:cNvCxnSpPr>
          <p:nvPr/>
        </p:nvCxnSpPr>
        <p:spPr>
          <a:xfrm>
            <a:off x="3857897" y="314379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5" idx="6"/>
            <a:endCxn id="5" idx="6"/>
          </p:cNvCxnSpPr>
          <p:nvPr/>
        </p:nvCxnSpPr>
        <p:spPr>
          <a:xfrm>
            <a:off x="3857897" y="3143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6" idx="6"/>
            <a:endCxn id="10" idx="1"/>
          </p:cNvCxnSpPr>
          <p:nvPr/>
        </p:nvCxnSpPr>
        <p:spPr>
          <a:xfrm flipV="1">
            <a:off x="3857897" y="2629716"/>
            <a:ext cx="564511" cy="109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6" idx="6"/>
            <a:endCxn id="11" idx="2"/>
          </p:cNvCxnSpPr>
          <p:nvPr/>
        </p:nvCxnSpPr>
        <p:spPr>
          <a:xfrm flipV="1">
            <a:off x="3857897" y="336586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6" idx="6"/>
            <a:endCxn id="12" idx="2"/>
          </p:cNvCxnSpPr>
          <p:nvPr/>
        </p:nvCxnSpPr>
        <p:spPr>
          <a:xfrm>
            <a:off x="3857897" y="372291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6" idx="6"/>
            <a:endCxn id="13" idx="2"/>
          </p:cNvCxnSpPr>
          <p:nvPr/>
        </p:nvCxnSpPr>
        <p:spPr>
          <a:xfrm>
            <a:off x="3857897" y="3722915"/>
            <a:ext cx="500744" cy="74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6" idx="6"/>
            <a:endCxn id="14" idx="2"/>
          </p:cNvCxnSpPr>
          <p:nvPr/>
        </p:nvCxnSpPr>
        <p:spPr>
          <a:xfrm>
            <a:off x="3857897" y="3722915"/>
            <a:ext cx="500744" cy="132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7" idx="6"/>
            <a:endCxn id="11" idx="2"/>
          </p:cNvCxnSpPr>
          <p:nvPr/>
        </p:nvCxnSpPr>
        <p:spPr>
          <a:xfrm flipV="1">
            <a:off x="3857897" y="3365863"/>
            <a:ext cx="500744" cy="93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7" idx="6"/>
            <a:endCxn id="12" idx="2"/>
          </p:cNvCxnSpPr>
          <p:nvPr/>
        </p:nvCxnSpPr>
        <p:spPr>
          <a:xfrm flipV="1">
            <a:off x="3857897" y="394498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7" idx="6"/>
            <a:endCxn id="13" idx="2"/>
          </p:cNvCxnSpPr>
          <p:nvPr/>
        </p:nvCxnSpPr>
        <p:spPr>
          <a:xfrm>
            <a:off x="3857897" y="4302035"/>
            <a:ext cx="500744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7" idx="6"/>
            <a:endCxn id="14" idx="2"/>
          </p:cNvCxnSpPr>
          <p:nvPr/>
        </p:nvCxnSpPr>
        <p:spPr>
          <a:xfrm>
            <a:off x="3857897" y="4302035"/>
            <a:ext cx="500744" cy="74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8" idx="6"/>
            <a:endCxn id="10" idx="2"/>
          </p:cNvCxnSpPr>
          <p:nvPr/>
        </p:nvCxnSpPr>
        <p:spPr>
          <a:xfrm flipV="1">
            <a:off x="3857897" y="2786743"/>
            <a:ext cx="500744" cy="20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8" idx="6"/>
            <a:endCxn id="11" idx="2"/>
          </p:cNvCxnSpPr>
          <p:nvPr/>
        </p:nvCxnSpPr>
        <p:spPr>
          <a:xfrm flipV="1">
            <a:off x="3857897" y="3365863"/>
            <a:ext cx="500744" cy="151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8" idx="6"/>
            <a:endCxn id="12" idx="2"/>
          </p:cNvCxnSpPr>
          <p:nvPr/>
        </p:nvCxnSpPr>
        <p:spPr>
          <a:xfrm flipV="1">
            <a:off x="3857897" y="3944983"/>
            <a:ext cx="500744" cy="93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8" idx="6"/>
            <a:endCxn id="13" idx="2"/>
          </p:cNvCxnSpPr>
          <p:nvPr/>
        </p:nvCxnSpPr>
        <p:spPr>
          <a:xfrm flipV="1">
            <a:off x="3857897" y="4465320"/>
            <a:ext cx="500744" cy="41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8" idx="6"/>
            <a:endCxn id="14" idx="2"/>
          </p:cNvCxnSpPr>
          <p:nvPr/>
        </p:nvCxnSpPr>
        <p:spPr>
          <a:xfrm>
            <a:off x="3857897" y="4881155"/>
            <a:ext cx="500744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9" idx="6"/>
            <a:endCxn id="10" idx="2"/>
          </p:cNvCxnSpPr>
          <p:nvPr/>
        </p:nvCxnSpPr>
        <p:spPr>
          <a:xfrm flipV="1">
            <a:off x="3857897" y="2786743"/>
            <a:ext cx="500744" cy="267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9" idx="6"/>
            <a:endCxn id="11" idx="2"/>
          </p:cNvCxnSpPr>
          <p:nvPr/>
        </p:nvCxnSpPr>
        <p:spPr>
          <a:xfrm flipV="1">
            <a:off x="3857897" y="3365863"/>
            <a:ext cx="500744" cy="20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2" idx="2"/>
            <a:endCxn id="9" idx="6"/>
          </p:cNvCxnSpPr>
          <p:nvPr/>
        </p:nvCxnSpPr>
        <p:spPr>
          <a:xfrm flipH="1">
            <a:off x="3857897" y="3944983"/>
            <a:ext cx="500744" cy="151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9" idx="6"/>
            <a:endCxn id="13" idx="2"/>
          </p:cNvCxnSpPr>
          <p:nvPr/>
        </p:nvCxnSpPr>
        <p:spPr>
          <a:xfrm flipV="1">
            <a:off x="3857897" y="4465320"/>
            <a:ext cx="500744" cy="9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9" idx="6"/>
            <a:endCxn id="14" idx="2"/>
          </p:cNvCxnSpPr>
          <p:nvPr/>
        </p:nvCxnSpPr>
        <p:spPr>
          <a:xfrm flipV="1">
            <a:off x="3857897" y="5044440"/>
            <a:ext cx="500744" cy="41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8233955" y="3365863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8233955" y="3944983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775330" y="257746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5775330" y="315658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5775330" y="373570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5775330" y="425604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5775330" y="483516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r Verbinder 77"/>
          <p:cNvCxnSpPr>
            <a:stCxn id="72" idx="6"/>
            <a:endCxn id="70" idx="2"/>
          </p:cNvCxnSpPr>
          <p:nvPr/>
        </p:nvCxnSpPr>
        <p:spPr>
          <a:xfrm>
            <a:off x="6210758" y="2799534"/>
            <a:ext cx="2023197" cy="78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73" idx="6"/>
            <a:endCxn id="70" idx="2"/>
          </p:cNvCxnSpPr>
          <p:nvPr/>
        </p:nvCxnSpPr>
        <p:spPr>
          <a:xfrm>
            <a:off x="6210758" y="3378654"/>
            <a:ext cx="2023197" cy="2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72" idx="6"/>
            <a:endCxn id="71" idx="2"/>
          </p:cNvCxnSpPr>
          <p:nvPr/>
        </p:nvCxnSpPr>
        <p:spPr>
          <a:xfrm>
            <a:off x="6210758" y="2799534"/>
            <a:ext cx="2023197" cy="136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73" idx="6"/>
            <a:endCxn id="71" idx="2"/>
          </p:cNvCxnSpPr>
          <p:nvPr/>
        </p:nvCxnSpPr>
        <p:spPr>
          <a:xfrm>
            <a:off x="6210758" y="3378654"/>
            <a:ext cx="2023197" cy="78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74" idx="6"/>
            <a:endCxn id="70" idx="2"/>
          </p:cNvCxnSpPr>
          <p:nvPr/>
        </p:nvCxnSpPr>
        <p:spPr>
          <a:xfrm flipV="1">
            <a:off x="6210758" y="3587932"/>
            <a:ext cx="2023197" cy="3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74" idx="6"/>
            <a:endCxn id="71" idx="2"/>
          </p:cNvCxnSpPr>
          <p:nvPr/>
        </p:nvCxnSpPr>
        <p:spPr>
          <a:xfrm>
            <a:off x="6210758" y="3957774"/>
            <a:ext cx="2023197" cy="2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6"/>
            <a:endCxn id="70" idx="2"/>
          </p:cNvCxnSpPr>
          <p:nvPr/>
        </p:nvCxnSpPr>
        <p:spPr>
          <a:xfrm flipV="1">
            <a:off x="6210758" y="3587932"/>
            <a:ext cx="2023197" cy="89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75" idx="6"/>
            <a:endCxn id="71" idx="2"/>
          </p:cNvCxnSpPr>
          <p:nvPr/>
        </p:nvCxnSpPr>
        <p:spPr>
          <a:xfrm flipV="1">
            <a:off x="6210758" y="4167052"/>
            <a:ext cx="2023197" cy="31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76" idx="6"/>
            <a:endCxn id="70" idx="2"/>
          </p:cNvCxnSpPr>
          <p:nvPr/>
        </p:nvCxnSpPr>
        <p:spPr>
          <a:xfrm flipV="1">
            <a:off x="6210758" y="3587932"/>
            <a:ext cx="2023197" cy="1469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76" idx="6"/>
            <a:endCxn id="71" idx="2"/>
          </p:cNvCxnSpPr>
          <p:nvPr/>
        </p:nvCxnSpPr>
        <p:spPr>
          <a:xfrm flipV="1">
            <a:off x="6210758" y="4167052"/>
            <a:ext cx="2023197" cy="89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501264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520907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540550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5578900" y="3898037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0" name="Grafik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2" y="3075949"/>
            <a:ext cx="1785211" cy="1339162"/>
          </a:xfrm>
          <a:prstGeom prst="rect">
            <a:avLst/>
          </a:prstGeom>
        </p:spPr>
      </p:pic>
      <p:sp>
        <p:nvSpPr>
          <p:cNvPr id="151" name="Pfeil nach rechts 150"/>
          <p:cNvSpPr/>
          <p:nvPr/>
        </p:nvSpPr>
        <p:spPr>
          <a:xfrm>
            <a:off x="2245266" y="3483293"/>
            <a:ext cx="1132114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Textfeld 151"/>
          <p:cNvSpPr txBox="1"/>
          <p:nvPr/>
        </p:nvSpPr>
        <p:spPr>
          <a:xfrm>
            <a:off x="3525426" y="1951196"/>
            <a:ext cx="4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8319494" y="2861548"/>
            <a:ext cx="4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8800011" y="3403265"/>
            <a:ext cx="7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Hund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8800011" y="3877747"/>
            <a:ext cx="7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2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92184" y="2043718"/>
            <a:ext cx="1323702" cy="238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Anlernen des NN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393885"/>
            <a:ext cx="821822" cy="6164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3080038"/>
            <a:ext cx="735952" cy="54924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8" y="3662121"/>
            <a:ext cx="739217" cy="69807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1224" y="2010876"/>
            <a:ext cx="15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Label=„Hund“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2184" y="4471851"/>
            <a:ext cx="1323702" cy="238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1224" y="4439009"/>
            <a:ext cx="160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Label=„Katze“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4812847"/>
            <a:ext cx="705393" cy="52643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0" y="5408350"/>
            <a:ext cx="1313706" cy="6728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0" y="6123208"/>
            <a:ext cx="747713" cy="73091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3422469" y="234260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422469" y="292172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3422469" y="350084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422469" y="407996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422469" y="465908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422469" y="5238206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358641" y="256467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58641" y="314379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358641" y="3722914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358641" y="4243251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358641" y="4822371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stCxn id="15" idx="6"/>
            <a:endCxn id="21" idx="2"/>
          </p:cNvCxnSpPr>
          <p:nvPr/>
        </p:nvCxnSpPr>
        <p:spPr>
          <a:xfrm>
            <a:off x="3857897" y="256467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6" idx="6"/>
            <a:endCxn id="21" idx="2"/>
          </p:cNvCxnSpPr>
          <p:nvPr/>
        </p:nvCxnSpPr>
        <p:spPr>
          <a:xfrm flipV="1">
            <a:off x="3857897" y="278674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5" idx="6"/>
            <a:endCxn id="22" idx="2"/>
          </p:cNvCxnSpPr>
          <p:nvPr/>
        </p:nvCxnSpPr>
        <p:spPr>
          <a:xfrm>
            <a:off x="3857897" y="2564675"/>
            <a:ext cx="500744" cy="8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6" idx="6"/>
            <a:endCxn id="23" idx="1"/>
          </p:cNvCxnSpPr>
          <p:nvPr/>
        </p:nvCxnSpPr>
        <p:spPr>
          <a:xfrm>
            <a:off x="3857897" y="3143795"/>
            <a:ext cx="564511" cy="64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5" idx="6"/>
            <a:endCxn id="24" idx="2"/>
          </p:cNvCxnSpPr>
          <p:nvPr/>
        </p:nvCxnSpPr>
        <p:spPr>
          <a:xfrm>
            <a:off x="3857897" y="2564675"/>
            <a:ext cx="500744" cy="190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6"/>
            <a:endCxn id="25" idx="2"/>
          </p:cNvCxnSpPr>
          <p:nvPr/>
        </p:nvCxnSpPr>
        <p:spPr>
          <a:xfrm>
            <a:off x="3857897" y="2564675"/>
            <a:ext cx="500744" cy="247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6" idx="6"/>
            <a:endCxn id="22" idx="2"/>
          </p:cNvCxnSpPr>
          <p:nvPr/>
        </p:nvCxnSpPr>
        <p:spPr>
          <a:xfrm>
            <a:off x="3857897" y="314379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6" idx="6"/>
            <a:endCxn id="16" idx="6"/>
          </p:cNvCxnSpPr>
          <p:nvPr/>
        </p:nvCxnSpPr>
        <p:spPr>
          <a:xfrm>
            <a:off x="3857897" y="3143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7" idx="6"/>
            <a:endCxn id="21" idx="1"/>
          </p:cNvCxnSpPr>
          <p:nvPr/>
        </p:nvCxnSpPr>
        <p:spPr>
          <a:xfrm flipV="1">
            <a:off x="3857897" y="2629716"/>
            <a:ext cx="564511" cy="109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7" idx="6"/>
            <a:endCxn id="22" idx="2"/>
          </p:cNvCxnSpPr>
          <p:nvPr/>
        </p:nvCxnSpPr>
        <p:spPr>
          <a:xfrm flipV="1">
            <a:off x="3857897" y="336586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7" idx="6"/>
            <a:endCxn id="23" idx="2"/>
          </p:cNvCxnSpPr>
          <p:nvPr/>
        </p:nvCxnSpPr>
        <p:spPr>
          <a:xfrm>
            <a:off x="3857897" y="3722915"/>
            <a:ext cx="500744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7" idx="6"/>
            <a:endCxn id="24" idx="2"/>
          </p:cNvCxnSpPr>
          <p:nvPr/>
        </p:nvCxnSpPr>
        <p:spPr>
          <a:xfrm>
            <a:off x="3857897" y="3722915"/>
            <a:ext cx="500744" cy="74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7" idx="6"/>
            <a:endCxn id="25" idx="2"/>
          </p:cNvCxnSpPr>
          <p:nvPr/>
        </p:nvCxnSpPr>
        <p:spPr>
          <a:xfrm>
            <a:off x="3857897" y="3722915"/>
            <a:ext cx="500744" cy="132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8" idx="6"/>
            <a:endCxn id="22" idx="2"/>
          </p:cNvCxnSpPr>
          <p:nvPr/>
        </p:nvCxnSpPr>
        <p:spPr>
          <a:xfrm flipV="1">
            <a:off x="3857897" y="3365863"/>
            <a:ext cx="500744" cy="93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18" idx="6"/>
            <a:endCxn id="23" idx="2"/>
          </p:cNvCxnSpPr>
          <p:nvPr/>
        </p:nvCxnSpPr>
        <p:spPr>
          <a:xfrm flipV="1">
            <a:off x="3857897" y="3944983"/>
            <a:ext cx="500744" cy="35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8" idx="6"/>
            <a:endCxn id="24" idx="2"/>
          </p:cNvCxnSpPr>
          <p:nvPr/>
        </p:nvCxnSpPr>
        <p:spPr>
          <a:xfrm>
            <a:off x="3857897" y="4302035"/>
            <a:ext cx="500744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8" idx="6"/>
            <a:endCxn id="25" idx="2"/>
          </p:cNvCxnSpPr>
          <p:nvPr/>
        </p:nvCxnSpPr>
        <p:spPr>
          <a:xfrm>
            <a:off x="3857897" y="4302035"/>
            <a:ext cx="500744" cy="74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19" idx="6"/>
            <a:endCxn id="21" idx="2"/>
          </p:cNvCxnSpPr>
          <p:nvPr/>
        </p:nvCxnSpPr>
        <p:spPr>
          <a:xfrm flipV="1">
            <a:off x="3857897" y="2786743"/>
            <a:ext cx="500744" cy="20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9" idx="6"/>
            <a:endCxn id="22" idx="2"/>
          </p:cNvCxnSpPr>
          <p:nvPr/>
        </p:nvCxnSpPr>
        <p:spPr>
          <a:xfrm flipV="1">
            <a:off x="3857897" y="3365863"/>
            <a:ext cx="500744" cy="151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9" idx="6"/>
            <a:endCxn id="23" idx="2"/>
          </p:cNvCxnSpPr>
          <p:nvPr/>
        </p:nvCxnSpPr>
        <p:spPr>
          <a:xfrm flipV="1">
            <a:off x="3857897" y="3944983"/>
            <a:ext cx="500744" cy="93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19" idx="6"/>
            <a:endCxn id="24" idx="2"/>
          </p:cNvCxnSpPr>
          <p:nvPr/>
        </p:nvCxnSpPr>
        <p:spPr>
          <a:xfrm flipV="1">
            <a:off x="3857897" y="4465320"/>
            <a:ext cx="500744" cy="41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9" idx="6"/>
            <a:endCxn id="25" idx="2"/>
          </p:cNvCxnSpPr>
          <p:nvPr/>
        </p:nvCxnSpPr>
        <p:spPr>
          <a:xfrm>
            <a:off x="3857897" y="4881155"/>
            <a:ext cx="500744" cy="1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20" idx="6"/>
            <a:endCxn id="21" idx="2"/>
          </p:cNvCxnSpPr>
          <p:nvPr/>
        </p:nvCxnSpPr>
        <p:spPr>
          <a:xfrm flipV="1">
            <a:off x="3857897" y="2786743"/>
            <a:ext cx="500744" cy="267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20" idx="6"/>
            <a:endCxn id="22" idx="2"/>
          </p:cNvCxnSpPr>
          <p:nvPr/>
        </p:nvCxnSpPr>
        <p:spPr>
          <a:xfrm flipV="1">
            <a:off x="3857897" y="3365863"/>
            <a:ext cx="500744" cy="20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3" idx="2"/>
            <a:endCxn id="20" idx="6"/>
          </p:cNvCxnSpPr>
          <p:nvPr/>
        </p:nvCxnSpPr>
        <p:spPr>
          <a:xfrm flipH="1">
            <a:off x="3857897" y="3944983"/>
            <a:ext cx="500744" cy="151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20" idx="6"/>
            <a:endCxn id="24" idx="2"/>
          </p:cNvCxnSpPr>
          <p:nvPr/>
        </p:nvCxnSpPr>
        <p:spPr>
          <a:xfrm flipV="1">
            <a:off x="3857897" y="4465320"/>
            <a:ext cx="500744" cy="99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0" idx="6"/>
            <a:endCxn id="25" idx="2"/>
          </p:cNvCxnSpPr>
          <p:nvPr/>
        </p:nvCxnSpPr>
        <p:spPr>
          <a:xfrm flipV="1">
            <a:off x="3857897" y="5044440"/>
            <a:ext cx="500744" cy="41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8233955" y="3365863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8233955" y="3944983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5775330" y="257746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5775330" y="315658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775330" y="3735705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5775330" y="425604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5775330" y="4835162"/>
            <a:ext cx="435428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/>
          <p:cNvCxnSpPr>
            <a:stCxn id="55" idx="6"/>
            <a:endCxn id="53" idx="2"/>
          </p:cNvCxnSpPr>
          <p:nvPr/>
        </p:nvCxnSpPr>
        <p:spPr>
          <a:xfrm>
            <a:off x="6210758" y="2799534"/>
            <a:ext cx="2023197" cy="78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3" idx="2"/>
          </p:cNvCxnSpPr>
          <p:nvPr/>
        </p:nvCxnSpPr>
        <p:spPr>
          <a:xfrm>
            <a:off x="6210758" y="3378654"/>
            <a:ext cx="2023197" cy="2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5" idx="6"/>
            <a:endCxn id="54" idx="2"/>
          </p:cNvCxnSpPr>
          <p:nvPr/>
        </p:nvCxnSpPr>
        <p:spPr>
          <a:xfrm>
            <a:off x="6210758" y="2799534"/>
            <a:ext cx="2023197" cy="136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6"/>
            <a:endCxn id="54" idx="2"/>
          </p:cNvCxnSpPr>
          <p:nvPr/>
        </p:nvCxnSpPr>
        <p:spPr>
          <a:xfrm>
            <a:off x="6210758" y="3378654"/>
            <a:ext cx="2023197" cy="78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7" idx="6"/>
            <a:endCxn id="53" idx="2"/>
          </p:cNvCxnSpPr>
          <p:nvPr/>
        </p:nvCxnSpPr>
        <p:spPr>
          <a:xfrm flipV="1">
            <a:off x="6210758" y="3587932"/>
            <a:ext cx="2023197" cy="3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7" idx="6"/>
            <a:endCxn id="54" idx="2"/>
          </p:cNvCxnSpPr>
          <p:nvPr/>
        </p:nvCxnSpPr>
        <p:spPr>
          <a:xfrm>
            <a:off x="6210758" y="3957774"/>
            <a:ext cx="2023197" cy="2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8" idx="6"/>
            <a:endCxn id="53" idx="2"/>
          </p:cNvCxnSpPr>
          <p:nvPr/>
        </p:nvCxnSpPr>
        <p:spPr>
          <a:xfrm flipV="1">
            <a:off x="6210758" y="3587932"/>
            <a:ext cx="2023197" cy="89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58" idx="6"/>
            <a:endCxn id="54" idx="2"/>
          </p:cNvCxnSpPr>
          <p:nvPr/>
        </p:nvCxnSpPr>
        <p:spPr>
          <a:xfrm flipV="1">
            <a:off x="6210758" y="4167052"/>
            <a:ext cx="2023197" cy="31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59" idx="6"/>
            <a:endCxn id="53" idx="2"/>
          </p:cNvCxnSpPr>
          <p:nvPr/>
        </p:nvCxnSpPr>
        <p:spPr>
          <a:xfrm flipV="1">
            <a:off x="6210758" y="3587932"/>
            <a:ext cx="2023197" cy="1469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59" idx="6"/>
            <a:endCxn id="54" idx="2"/>
          </p:cNvCxnSpPr>
          <p:nvPr/>
        </p:nvCxnSpPr>
        <p:spPr>
          <a:xfrm flipV="1">
            <a:off x="6210758" y="4167052"/>
            <a:ext cx="2023197" cy="89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501264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20907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405502" y="3898038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5578900" y="3898037"/>
            <a:ext cx="118826" cy="13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525426" y="1951196"/>
            <a:ext cx="4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8319494" y="2861548"/>
            <a:ext cx="4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800011" y="3403265"/>
            <a:ext cx="7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Hund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8800011" y="3877747"/>
            <a:ext cx="7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Katze</a:t>
            </a:r>
            <a:endParaRPr lang="de-DE" dirty="0"/>
          </a:p>
        </p:txBody>
      </p:sp>
      <p:sp>
        <p:nvSpPr>
          <p:cNvPr id="78" name="Pfeil nach rechts 77"/>
          <p:cNvSpPr/>
          <p:nvPr/>
        </p:nvSpPr>
        <p:spPr>
          <a:xfrm>
            <a:off x="2072640" y="2393885"/>
            <a:ext cx="1158240" cy="235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rechts 78"/>
          <p:cNvSpPr/>
          <p:nvPr/>
        </p:nvSpPr>
        <p:spPr>
          <a:xfrm>
            <a:off x="2072640" y="3080038"/>
            <a:ext cx="1140823" cy="15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rechts 79"/>
          <p:cNvSpPr/>
          <p:nvPr/>
        </p:nvSpPr>
        <p:spPr>
          <a:xfrm>
            <a:off x="2133600" y="3662121"/>
            <a:ext cx="1097280" cy="23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2072640" y="4659086"/>
            <a:ext cx="1158240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rechts 81"/>
          <p:cNvSpPr/>
          <p:nvPr/>
        </p:nvSpPr>
        <p:spPr>
          <a:xfrm>
            <a:off x="2133600" y="5339282"/>
            <a:ext cx="1079863" cy="343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3857897" y="1949580"/>
            <a:ext cx="49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Netz lernt durch Gewichte </a:t>
            </a:r>
            <a:r>
              <a:rPr lang="de-DE" b="1" dirty="0" smtClean="0"/>
              <a:t>w</a:t>
            </a:r>
            <a:r>
              <a:rPr lang="de-DE" dirty="0" smtClean="0"/>
              <a:t> in der Matrix </a:t>
            </a:r>
            <a:r>
              <a:rPr lang="de-DE" b="1" dirty="0" smtClean="0"/>
              <a:t>W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938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42" y="2265455"/>
            <a:ext cx="10038931" cy="391763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961251" y="2029097"/>
            <a:ext cx="4076760" cy="306977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33898" y="4089901"/>
            <a:ext cx="2420983" cy="127893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316481" y="3097737"/>
            <a:ext cx="2037806" cy="127893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10334" y="3867220"/>
            <a:ext cx="1767265" cy="216843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084320" y="610212"/>
            <a:ext cx="7188924" cy="90569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Kamera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" y="1785257"/>
            <a:ext cx="1036318" cy="48936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789713" y="3048000"/>
            <a:ext cx="21945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Information wird verarbeitet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6502" y="4031455"/>
            <a:ext cx="2455817" cy="7924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NN klassifiziert Information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085906" y="4031455"/>
            <a:ext cx="1981203" cy="7924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NN lernt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313610" y="5259978"/>
            <a:ext cx="7842070" cy="11321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695301" y="2743200"/>
            <a:ext cx="8577943" cy="3935659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5773783" y="1515291"/>
            <a:ext cx="209006" cy="1532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982789" y="2133600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Visuelle Information</a:t>
            </a:r>
            <a:endParaRPr lang="de-DE" dirty="0"/>
          </a:p>
        </p:txBody>
      </p:sp>
      <p:sp>
        <p:nvSpPr>
          <p:cNvPr id="15" name="Pfeil nach unten 14"/>
          <p:cNvSpPr/>
          <p:nvPr/>
        </p:nvSpPr>
        <p:spPr>
          <a:xfrm>
            <a:off x="5773783" y="3657600"/>
            <a:ext cx="209006" cy="37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0800000">
            <a:off x="7132317" y="4235105"/>
            <a:ext cx="932771" cy="33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6200000">
            <a:off x="8915093" y="4893911"/>
            <a:ext cx="436043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>
            <a:off x="1036320" y="5947954"/>
            <a:ext cx="2277290" cy="2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103811" y="5709250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23" name="Pfeil nach rechts 22"/>
          <p:cNvSpPr/>
          <p:nvPr/>
        </p:nvSpPr>
        <p:spPr>
          <a:xfrm rot="10800000">
            <a:off x="1036318" y="3192473"/>
            <a:ext cx="3753393" cy="20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>
            <a:off x="1036317" y="2968617"/>
            <a:ext cx="3753393" cy="20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247501" y="3293207"/>
            <a:ext cx="95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220285" y="268201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 rot="10800000">
            <a:off x="1049380" y="4419771"/>
            <a:ext cx="3627122" cy="21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>
            <a:off x="1049379" y="4195914"/>
            <a:ext cx="3627123" cy="22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1232262" y="4623642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Klassifikation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232262" y="3865773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4476750" y="3846509"/>
            <a:ext cx="5715000" cy="1108669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04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Neuronale Netze</vt:lpstr>
      <vt:lpstr>Künstliches Neuron</vt:lpstr>
      <vt:lpstr>Einfachstes Netz</vt:lpstr>
      <vt:lpstr>Deep NN</vt:lpstr>
      <vt:lpstr>Anlernen des NN</vt:lpstr>
      <vt:lpstr>PowerPoint-Präsentation</vt:lpstr>
      <vt:lpstr>PowerPoint-Präsentation</vt:lpstr>
    </vt:vector>
  </TitlesOfParts>
  <Company>TU Clausthal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Netze</dc:title>
  <dc:creator>Instituts-Admin</dc:creator>
  <cp:lastModifiedBy>Instituts-Admin</cp:lastModifiedBy>
  <cp:revision>14</cp:revision>
  <dcterms:created xsi:type="dcterms:W3CDTF">2020-05-09T22:08:24Z</dcterms:created>
  <dcterms:modified xsi:type="dcterms:W3CDTF">2020-05-11T17:37:44Z</dcterms:modified>
</cp:coreProperties>
</file>