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app.xml" ContentType="application/vnd.openxmlformats-officedocument.extended-properties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12192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Click to edit Master title style</a:t>
            </a:r>
            <a:endParaRPr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Click to edit Master subtitle style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Click to edit Master title style</a:t>
            </a:r>
            <a:endParaRPr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Click to edit Master title style</a:t>
            </a:r>
            <a:endParaRPr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Click to edit Master title style</a:t>
            </a:r>
            <a:endParaRPr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Click to edit Master title style</a:t>
            </a:r>
            <a:endParaRPr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Click icon to add picture</a:t>
            </a:r>
            <a:endParaRPr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Sprintreview 3</a:t>
            </a:r>
            <a:endParaRPr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Lego Bauplanrecognition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Fortschritt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Design</a:t>
            </a:r>
            <a:endParaRPr/>
          </a:p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Kameranutzung</a:t>
            </a:r>
            <a:endParaRPr/>
          </a:p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Datenbank</a:t>
            </a:r>
            <a:endParaRPr/>
          </a:p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Neuronales Netz</a:t>
            </a:r>
            <a:endParaRPr/>
          </a:p>
          <a:p>
            <a:pPr marL="0" indent="0">
              <a:buNone/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Design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Grobarchitektur</a:t>
            </a:r>
            <a:endParaRPr/>
          </a:p>
          <a:p>
            <a:pPr>
              <a:defRPr/>
            </a:pPr>
            <a:r>
              <a:rPr/>
              <a:t>Domain Model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Grobarchitektur</a:t>
            </a:r>
            <a:endParaRPr/>
          </a:p>
        </p:txBody>
      </p:sp>
      <p:pic>
        <p:nvPicPr>
          <p:cNvPr id="5" name="Inhaltsplatzhalter 4" hidden="0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>
            <a:off x="2705099" y="1943893"/>
            <a:ext cx="6781799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Domain Model v.1</a:t>
            </a:r>
            <a:endParaRPr/>
          </a:p>
        </p:txBody>
      </p:sp>
      <p:pic>
        <p:nvPicPr>
          <p:cNvPr id="5" name="Inhaltsplatzhalter 4" hidden="0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>
            <a:off x="2645735" y="1825624"/>
            <a:ext cx="6900528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Kameranutzung</a:t>
            </a:r>
            <a:endParaRPr/>
          </a:p>
        </p:txBody>
      </p:sp>
      <p:pic>
        <p:nvPicPr>
          <p:cNvPr id="5" name="Inhaltsplatzhalter 4" hidden="0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>
            <a:off x="3052922" y="1825624"/>
            <a:ext cx="6086153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Datenbank</a:t>
            </a:r>
            <a:endParaRPr/>
          </a:p>
        </p:txBody>
      </p:sp>
      <p:pic>
        <p:nvPicPr>
          <p:cNvPr id="5" name="Inhaltsplatzhalter 2" descr="Ein Bild, das Screenshot enthält.&#10;&#10;Automatisch generierte Beschreibung" hidden="0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>
            <a:off x="3719735" y="1337842"/>
            <a:ext cx="4392488" cy="48351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ONLYOFFICE/5.5.1.78</Application>
  <DocSecurity>0</DocSecurity>
  <PresentationFormat>Breitbild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Sprintreview 3</dc:title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2020-06-04T13:59:10Z</dcterms:modified>
  <cp:category/>
  <cp:contentStatus/>
  <cp:version/>
</cp:coreProperties>
</file>