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Lego Bauplan Recognition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Sprint Review 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Übersicht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Use-Case-Diagramm</a:t>
            </a:r>
            <a:endParaRPr/>
          </a:p>
          <a:p>
            <a:pPr>
              <a:defRPr/>
            </a:pPr>
            <a:r>
              <a:rPr/>
              <a:t>Domainmodel</a:t>
            </a:r>
            <a:endParaRPr/>
          </a:p>
          <a:p>
            <a:pPr>
              <a:defRPr/>
            </a:pPr>
            <a:r>
              <a:rPr/>
              <a:t>Userstoys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Use-Case-Diagramm</a:t>
            </a:r>
            <a:endParaRPr/>
          </a:p>
        </p:txBody>
      </p:sp>
      <p:pic>
        <p:nvPicPr>
          <p:cNvPr id="5" name="Inhaltsplatzhalter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2771305" y="1825624"/>
            <a:ext cx="664938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Domainmodel</a:t>
            </a:r>
            <a:endParaRPr/>
          </a:p>
        </p:txBody>
      </p:sp>
      <p:pic>
        <p:nvPicPr>
          <p:cNvPr id="5" name="Inhaltsplatzhalter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2523112" y="1825624"/>
            <a:ext cx="7145775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Userstorys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04999"/>
              </a:lnSpc>
              <a:defRPr/>
            </a:pPr>
            <a:r>
              <a:rPr sz="2400" b="1" i="0" u="none">
                <a:solidFill>
                  <a:srgbClr val="434456"/>
                </a:solidFill>
                <a:latin typeface="Arial"/>
                <a:ea typeface="Arial"/>
                <a:cs typeface="Arial"/>
              </a:rPr>
              <a:t>#109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Als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Benutzer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möchte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ich,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dass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eine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Legobaugruppe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erkannt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wird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und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eine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beschreibende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Klassifikation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empfohlen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wird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,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weil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ich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dadurch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die I/O-Pipe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überprüfen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kann</a:t>
            </a:r>
            <a:endParaRPr sz="2400" b="0" i="0" u="none">
              <a:solidFill>
                <a:srgbClr val="5A5B72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04999"/>
              </a:lnSpc>
              <a:defRPr/>
            </a:pPr>
            <a:r>
              <a:rPr sz="2400" b="1" i="0" u="none">
                <a:solidFill>
                  <a:srgbClr val="434456"/>
                </a:solidFill>
                <a:latin typeface="Arial"/>
                <a:ea typeface="Arial"/>
                <a:cs typeface="Arial"/>
              </a:rPr>
              <a:t>#114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Als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Entwickler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möchte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ich, das es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ein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MVC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gibt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um die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zukünfige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Entwicklung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zu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vereinfachen</a:t>
            </a:r>
            <a:endParaRPr sz="2400" b="0" i="0" u="none">
              <a:solidFill>
                <a:srgbClr val="5A5B72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04999"/>
              </a:lnSpc>
              <a:defRPr/>
            </a:pPr>
            <a:r>
              <a:rPr sz="2400" b="1" i="0" u="none">
                <a:solidFill>
                  <a:srgbClr val="434456"/>
                </a:solidFill>
                <a:latin typeface="Arial"/>
                <a:ea typeface="Arial"/>
                <a:cs typeface="Arial"/>
              </a:rPr>
              <a:t>#111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Als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Benutzer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möchte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ich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eine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Kantenerkennung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benutzen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können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,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weil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Künstliches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Neuronales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Netz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aufgrund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von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unterschiedlicher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Lichtbedienungen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die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Legobausteine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nicht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immer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vom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Hintergrund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unterschieden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kann</a:t>
            </a:r>
            <a:endParaRPr sz="2400" b="0" i="0" u="none">
              <a:solidFill>
                <a:srgbClr val="5A5B72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04999"/>
              </a:lnSpc>
              <a:defRPr/>
            </a:pPr>
            <a:r>
              <a:rPr sz="2400" b="1" i="0" u="none">
                <a:solidFill>
                  <a:srgbClr val="434456"/>
                </a:solidFill>
                <a:latin typeface="Arial"/>
                <a:ea typeface="Arial"/>
                <a:cs typeface="Arial"/>
              </a:rPr>
              <a:t>#28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Als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Studentische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Hilfskraft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möchte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ich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mit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meinem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Handy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Bilder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an die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Datenbank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senden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,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weil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ich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mit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dem Handy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eine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viel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höhere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Mobilität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habe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als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mit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einer</a:t>
            </a:r>
            <a:r>
              <a:rPr sz="24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 Web Cam</a:t>
            </a:r>
            <a:endParaRPr sz="2400" b="1" i="0" u="none">
              <a:solidFill>
                <a:srgbClr val="434456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228600" lvl="0" indent="-228600">
              <a:spcBef>
                <a:spcPts val="1000"/>
              </a:spcBef>
              <a:defRPr/>
            </a:pPr>
            <a:br>
              <a:rPr lang="de-DE" sz="2200" b="1">
                <a:solidFill>
                  <a:srgbClr val="434456"/>
                </a:solidFill>
              </a:rPr>
            </a:br>
            <a:r>
              <a:rPr lang="de-DE" sz="2200" b="1">
                <a:solidFill>
                  <a:srgbClr val="434456"/>
                </a:solidFill>
              </a:rPr>
              <a:t>#109 </a:t>
            </a:r>
            <a:r>
              <a:rPr lang="de-DE" sz="2200">
                <a:solidFill>
                  <a:srgbClr val="5A5B72"/>
                </a:solidFill>
              </a:rPr>
              <a:t>Als Benutzer möchte ich, dass eine Legobaugruppe erkannt wird und eine beschreibende Klassifikation empfohlen wird, weil ich dadurch die I/O-Pipe überprüfen kann</a:t>
            </a:r>
            <a:br>
              <a:rPr lang="de-DE" sz="2200">
                <a:solidFill>
                  <a:srgbClr val="5A5B72"/>
                </a:solidFill>
              </a:rPr>
            </a:br>
            <a:endParaRPr lang="de-DE" sz="4000"/>
          </a:p>
        </p:txBody>
      </p:sp>
      <p:sp>
        <p:nvSpPr>
          <p:cNvPr id="5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 wurde nicht fertig</a:t>
            </a:r>
            <a:endParaRPr/>
          </a:p>
          <a:p>
            <a:pPr>
              <a:defRPr/>
            </a:pPr>
            <a:r>
              <a:rPr lang="de-DE"/>
              <a:t>Probleme mit Umsetzung NN in Java</a:t>
            </a:r>
            <a:endParaRPr/>
          </a:p>
          <a:p>
            <a:pPr>
              <a:defRPr/>
            </a:pPr>
            <a:r>
              <a:rPr lang="de-DE"/>
              <a:t>Neuer Ansatz: NN in Python mit Schnittstelle </a:t>
            </a:r>
            <a:endParaRPr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600" b="1" i="0" u="none" strike="noStrike" cap="none" spc="0">
                <a:solidFill>
                  <a:srgbClr val="434456"/>
                </a:solidFill>
                <a:latin typeface="Arial"/>
                <a:ea typeface="Arial"/>
                <a:cs typeface="Arial"/>
              </a:rPr>
              <a:t>#114 </a:t>
            </a:r>
            <a:r>
              <a:rPr lang="de-DE" sz="26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Als Entwickler möchte ich, das es ein MVC gibt um die </a:t>
            </a:r>
            <a:r>
              <a:rPr lang="de-DE" sz="26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zukünfige</a:t>
            </a:r>
            <a:r>
              <a:rPr lang="de-DE" sz="26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Entwicklung zu vereinfachen</a:t>
            </a:r>
            <a:endParaRPr sz="26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Userstory wurde nicht fertig</a:t>
            </a:r>
            <a:endParaRPr/>
          </a:p>
          <a:p>
            <a:pPr>
              <a:defRPr/>
            </a:pPr>
            <a:r>
              <a:rPr/>
              <a:t>App wurde in Model, View und Controller aufgeteilt</a:t>
            </a:r>
            <a:endParaRPr/>
          </a:p>
          <a:p>
            <a:pPr>
              <a:defRPr/>
            </a:pPr>
            <a:r>
              <a:rPr/>
              <a:t>Bestehende Features wurden noch nicht refactored</a:t>
            </a:r>
            <a:endParaRPr/>
          </a:p>
          <a:p>
            <a:pPr marL="0" indent="0"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400" b="1" i="0" u="none" strike="noStrike" cap="none" spc="0">
                <a:solidFill>
                  <a:srgbClr val="434456"/>
                </a:solidFill>
                <a:latin typeface="Arial"/>
                <a:ea typeface="Arial"/>
                <a:cs typeface="Arial"/>
              </a:rPr>
              <a:t>#111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Als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Benutzer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möchte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ich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eine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Kantenerkennung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benutzen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können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,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weil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Künstliches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Neuronales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Netz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aufgrund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von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unterschiedlicher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Lichtbedienungen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die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Legobausteine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nicht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immer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vom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Hintergrund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unterschieden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strike="noStrike" cap="none" spc="0">
                <a:solidFill>
                  <a:srgbClr val="5A5B72"/>
                </a:solidFill>
                <a:latin typeface="Arial"/>
                <a:ea typeface="Arial"/>
                <a:cs typeface="Arial"/>
              </a:rPr>
              <a:t>kann</a:t>
            </a:r>
            <a:endParaRPr sz="24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Wechsel von Sarxos als reine Kamera-Bibliothek zu OpenCV-Bibliothek</a:t>
            </a:r>
            <a:endParaRPr sz="2800"/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Klasse Camera wurde dementspreched refactored</a:t>
            </a:r>
            <a:endParaRPr sz="2800"/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Klasse Camera um eine Methode edgeDetection() erweitert, welche aus OpenCV die Methode Canny aufruft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de-DE" sz="2600" b="1" i="0" u="none">
                <a:solidFill>
                  <a:srgbClr val="434456"/>
                </a:solidFill>
                <a:latin typeface="Arial"/>
                <a:ea typeface="Arial"/>
                <a:cs typeface="Arial"/>
              </a:rPr>
              <a:t>#28 </a:t>
            </a:r>
            <a:r>
              <a:rPr lang="de-DE" sz="2600" b="0" i="0" u="none">
                <a:solidFill>
                  <a:srgbClr val="5A5B72"/>
                </a:solidFill>
                <a:latin typeface="Arial"/>
                <a:ea typeface="Arial"/>
                <a:cs typeface="Arial"/>
              </a:rPr>
              <a:t>Als Studentische Hilfskraft möchte ich mit meinem Handy Bilder an die Datenbank senden, weil ich mit dem Handy eine viel höhere Mobilität habe als mit einer Web Cam</a:t>
            </a:r>
            <a:endParaRPr lang="de-DE" sz="2600"/>
          </a:p>
        </p:txBody>
      </p:sp>
      <p:sp>
        <p:nvSpPr>
          <p:cNvPr id="5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Inhaltsplatzhalter 4" descr="Ein Bild, das Hand, haltend, Zeichnung enthält.&#10;&#10;Automatisch generierte Beschreibu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460689" y="1807389"/>
            <a:ext cx="4812720" cy="3243222"/>
          </a:xfrm>
          <a:prstGeom prst="rect">
            <a:avLst/>
          </a:prstGeom>
        </p:spPr>
      </p:pic>
      <p:pic>
        <p:nvPicPr>
          <p:cNvPr id="7" name="Grafik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91344" y="1825625"/>
            <a:ext cx="6188954" cy="3243222"/>
          </a:xfrm>
          <a:prstGeom prst="rect">
            <a:avLst/>
          </a:prstGeom>
        </p:spPr>
      </p:pic>
      <p:sp>
        <p:nvSpPr>
          <p:cNvPr id="8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191344" y="5373216"/>
            <a:ext cx="618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de-DE"/>
              <a:t>Es ist einfacher Fotos zu schießen</a:t>
            </a:r>
            <a:endParaRPr/>
          </a:p>
          <a:p>
            <a:pPr marL="285750" indent="-285750">
              <a:buFontTx/>
              <a:buChar char="-"/>
              <a:defRPr/>
            </a:pPr>
            <a:r>
              <a:rPr lang="de-DE"/>
              <a:t>Es ist mobiler</a:t>
            </a:r>
            <a:endParaRPr/>
          </a:p>
          <a:p>
            <a:pPr marL="285750" indent="-285750">
              <a:buFontTx/>
              <a:buChar char="-"/>
              <a:defRPr/>
            </a:pPr>
            <a:r>
              <a:rPr lang="de-DE"/>
              <a:t>Vorhandene Fotos auswählen oder neue erstellen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Breitbild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Bauplan Recognition</dc:title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2020-06-25T14:27:23Z</dcterms:modified>
  <cp:category/>
  <cp:contentStatus/>
  <cp:version/>
</cp:coreProperties>
</file>