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83" r:id="rId5"/>
    <p:sldId id="357" r:id="rId6"/>
    <p:sldId id="356" r:id="rId7"/>
    <p:sldId id="359" r:id="rId8"/>
    <p:sldId id="358" r:id="rId9"/>
    <p:sldId id="360" r:id="rId10"/>
    <p:sldId id="361" r:id="rId11"/>
    <p:sldId id="362" r:id="rId12"/>
    <p:sldId id="363" r:id="rId13"/>
    <p:sldId id="364" r:id="rId14"/>
    <p:sldId id="365" r:id="rId15"/>
    <p:sldId id="338" r:id="rId16"/>
    <p:sldId id="318" r:id="rId17"/>
    <p:sldId id="351" r:id="rId18"/>
    <p:sldId id="352" r:id="rId19"/>
    <p:sldId id="324" r:id="rId20"/>
    <p:sldId id="343" r:id="rId21"/>
    <p:sldId id="366" r:id="rId22"/>
    <p:sldId id="339" r:id="rId23"/>
    <p:sldId id="340" r:id="rId24"/>
    <p:sldId id="341" r:id="rId25"/>
    <p:sldId id="342" r:id="rId26"/>
    <p:sldId id="354" r:id="rId27"/>
    <p:sldId id="344" r:id="rId28"/>
    <p:sldId id="347" r:id="rId29"/>
    <p:sldId id="355" r:id="rId30"/>
    <p:sldId id="327" r:id="rId31"/>
    <p:sldId id="350" r:id="rId32"/>
    <p:sldId id="349" r:id="rId33"/>
    <p:sldId id="328" r:id="rId34"/>
    <p:sldId id="35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le mogelijke indelingen" id="{A9736008-D956-47D8-BF26-4DC673101C2F}">
          <p14:sldIdLst>
            <p14:sldId id="283"/>
            <p14:sldId id="357"/>
            <p14:sldId id="356"/>
            <p14:sldId id="359"/>
            <p14:sldId id="358"/>
            <p14:sldId id="360"/>
            <p14:sldId id="361"/>
            <p14:sldId id="362"/>
            <p14:sldId id="363"/>
            <p14:sldId id="364"/>
            <p14:sldId id="365"/>
            <p14:sldId id="338"/>
            <p14:sldId id="318"/>
            <p14:sldId id="351"/>
            <p14:sldId id="352"/>
            <p14:sldId id="324"/>
            <p14:sldId id="343"/>
            <p14:sldId id="366"/>
            <p14:sldId id="339"/>
            <p14:sldId id="340"/>
            <p14:sldId id="341"/>
            <p14:sldId id="342"/>
            <p14:sldId id="354"/>
            <p14:sldId id="344"/>
            <p14:sldId id="347"/>
            <p14:sldId id="355"/>
            <p14:sldId id="327"/>
            <p14:sldId id="350"/>
            <p14:sldId id="349"/>
            <p14:sldId id="328"/>
            <p14:sldId id="35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ursen Hanne" initials="VH" lastIdx="28" clrIdx="0">
    <p:extLst>
      <p:ext uri="{19B8F6BF-5375-455C-9EA6-DF929625EA0E}">
        <p15:presenceInfo xmlns:p15="http://schemas.microsoft.com/office/powerpoint/2012/main" userId="S-1-5-21-1073944968-1166168110-134157935-317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42" autoAdjust="0"/>
    <p:restoredTop sz="85899" autoAdjust="0"/>
  </p:normalViewPr>
  <p:slideViewPr>
    <p:cSldViewPr snapToGrid="0" showGuides="1">
      <p:cViewPr varScale="1">
        <p:scale>
          <a:sx n="96" d="100"/>
          <a:sy n="96" d="100"/>
        </p:scale>
        <p:origin x="1170" y="78"/>
      </p:cViewPr>
      <p:guideLst>
        <p:guide orient="horz" pos="2160"/>
        <p:guide pos="3817"/>
      </p:guideLst>
    </p:cSldViewPr>
  </p:slideViewPr>
  <p:outlineViewPr>
    <p:cViewPr>
      <p:scale>
        <a:sx n="33" d="100"/>
        <a:sy n="33" d="100"/>
      </p:scale>
      <p:origin x="0" y="-1685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Baert" userId="53eac3d3-4a2d-4b2a-b002-0368c0a34c0a" providerId="ADAL" clId="{0E629110-2E8A-4F7F-B021-96F097B8A239}"/>
    <pc:docChg chg="undo custSel addSld delSld modSld modSection">
      <pc:chgData name="Brian Baert" userId="53eac3d3-4a2d-4b2a-b002-0368c0a34c0a" providerId="ADAL" clId="{0E629110-2E8A-4F7F-B021-96F097B8A239}" dt="2021-09-19T12:08:42.961" v="3324" actId="20577"/>
      <pc:docMkLst>
        <pc:docMk/>
      </pc:docMkLst>
      <pc:sldChg chg="modSp mod">
        <pc:chgData name="Brian Baert" userId="53eac3d3-4a2d-4b2a-b002-0368c0a34c0a" providerId="ADAL" clId="{0E629110-2E8A-4F7F-B021-96F097B8A239}" dt="2021-09-14T18:13:54.645" v="165" actId="20577"/>
        <pc:sldMkLst>
          <pc:docMk/>
          <pc:sldMk cId="1726326673" sldId="283"/>
        </pc:sldMkLst>
        <pc:spChg chg="mod">
          <ac:chgData name="Brian Baert" userId="53eac3d3-4a2d-4b2a-b002-0368c0a34c0a" providerId="ADAL" clId="{0E629110-2E8A-4F7F-B021-96F097B8A239}" dt="2021-09-14T18:13:54.645" v="165" actId="20577"/>
          <ac:spMkLst>
            <pc:docMk/>
            <pc:sldMk cId="1726326673" sldId="283"/>
            <ac:spMk id="5" creationId="{00000000-0000-0000-0000-000000000000}"/>
          </ac:spMkLst>
        </pc:spChg>
        <pc:spChg chg="mod">
          <ac:chgData name="Brian Baert" userId="53eac3d3-4a2d-4b2a-b002-0368c0a34c0a" providerId="ADAL" clId="{0E629110-2E8A-4F7F-B021-96F097B8A239}" dt="2021-09-10T06:17:39.279" v="28" actId="1076"/>
          <ac:spMkLst>
            <pc:docMk/>
            <pc:sldMk cId="1726326673" sldId="283"/>
            <ac:spMk id="7" creationId="{00000000-0000-0000-0000-000000000000}"/>
          </ac:spMkLst>
        </pc:spChg>
      </pc:sldChg>
      <pc:sldChg chg="modSp del mod">
        <pc:chgData name="Brian Baert" userId="53eac3d3-4a2d-4b2a-b002-0368c0a34c0a" providerId="ADAL" clId="{0E629110-2E8A-4F7F-B021-96F097B8A239}" dt="2021-09-10T06:18:37.196" v="30" actId="47"/>
        <pc:sldMkLst>
          <pc:docMk/>
          <pc:sldMk cId="592784345" sldId="293"/>
        </pc:sldMkLst>
        <pc:spChg chg="mod">
          <ac:chgData name="Brian Baert" userId="53eac3d3-4a2d-4b2a-b002-0368c0a34c0a" providerId="ADAL" clId="{0E629110-2E8A-4F7F-B021-96F097B8A239}" dt="2021-09-10T06:17:52.921" v="29" actId="207"/>
          <ac:spMkLst>
            <pc:docMk/>
            <pc:sldMk cId="592784345" sldId="293"/>
            <ac:spMk id="5" creationId="{00000000-0000-0000-0000-000000000000}"/>
          </ac:spMkLst>
        </pc:spChg>
      </pc:sldChg>
      <pc:sldChg chg="del">
        <pc:chgData name="Brian Baert" userId="53eac3d3-4a2d-4b2a-b002-0368c0a34c0a" providerId="ADAL" clId="{0E629110-2E8A-4F7F-B021-96F097B8A239}" dt="2021-09-10T06:18:38.252" v="31" actId="47"/>
        <pc:sldMkLst>
          <pc:docMk/>
          <pc:sldMk cId="1695642007" sldId="317"/>
        </pc:sldMkLst>
      </pc:sldChg>
      <pc:sldChg chg="modSp">
        <pc:chgData name="Brian Baert" userId="53eac3d3-4a2d-4b2a-b002-0368c0a34c0a" providerId="ADAL" clId="{0E629110-2E8A-4F7F-B021-96F097B8A239}" dt="2021-09-15T12:29:27.478" v="1340" actId="13926"/>
        <pc:sldMkLst>
          <pc:docMk/>
          <pc:sldMk cId="1018533285" sldId="324"/>
        </pc:sldMkLst>
        <pc:spChg chg="mod">
          <ac:chgData name="Brian Baert" userId="53eac3d3-4a2d-4b2a-b002-0368c0a34c0a" providerId="ADAL" clId="{0E629110-2E8A-4F7F-B021-96F097B8A239}" dt="2021-09-15T12:29:27.478" v="1340" actId="13926"/>
          <ac:spMkLst>
            <pc:docMk/>
            <pc:sldMk cId="1018533285" sldId="324"/>
            <ac:spMk id="4" creationId="{00000000-0000-0000-0000-000000000000}"/>
          </ac:spMkLst>
        </pc:spChg>
      </pc:sldChg>
      <pc:sldChg chg="modNotesTx">
        <pc:chgData name="Brian Baert" userId="53eac3d3-4a2d-4b2a-b002-0368c0a34c0a" providerId="ADAL" clId="{0E629110-2E8A-4F7F-B021-96F097B8A239}" dt="2021-09-19T12:08:42.961" v="3324" actId="20577"/>
        <pc:sldMkLst>
          <pc:docMk/>
          <pc:sldMk cId="1324468265" sldId="327"/>
        </pc:sldMkLst>
      </pc:sldChg>
      <pc:sldChg chg="modSp">
        <pc:chgData name="Brian Baert" userId="53eac3d3-4a2d-4b2a-b002-0368c0a34c0a" providerId="ADAL" clId="{0E629110-2E8A-4F7F-B021-96F097B8A239}" dt="2021-09-16T06:00:38.568" v="3301" actId="113"/>
        <pc:sldMkLst>
          <pc:docMk/>
          <pc:sldMk cId="3943710071" sldId="328"/>
        </pc:sldMkLst>
        <pc:spChg chg="mod">
          <ac:chgData name="Brian Baert" userId="53eac3d3-4a2d-4b2a-b002-0368c0a34c0a" providerId="ADAL" clId="{0E629110-2E8A-4F7F-B021-96F097B8A239}" dt="2021-09-16T06:00:38.568" v="3301" actId="113"/>
          <ac:spMkLst>
            <pc:docMk/>
            <pc:sldMk cId="3943710071" sldId="328"/>
            <ac:spMk id="4" creationId="{00000000-0000-0000-0000-000000000000}"/>
          </ac:spMkLst>
        </pc:spChg>
      </pc:sldChg>
      <pc:sldChg chg="modSp mod">
        <pc:chgData name="Brian Baert" userId="53eac3d3-4a2d-4b2a-b002-0368c0a34c0a" providerId="ADAL" clId="{0E629110-2E8A-4F7F-B021-96F097B8A239}" dt="2021-09-15T12:09:39.021" v="469" actId="20577"/>
        <pc:sldMkLst>
          <pc:docMk/>
          <pc:sldMk cId="1762081764" sldId="338"/>
        </pc:sldMkLst>
        <pc:spChg chg="mod">
          <ac:chgData name="Brian Baert" userId="53eac3d3-4a2d-4b2a-b002-0368c0a34c0a" providerId="ADAL" clId="{0E629110-2E8A-4F7F-B021-96F097B8A239}" dt="2021-09-15T12:09:39.021" v="469" actId="20577"/>
          <ac:spMkLst>
            <pc:docMk/>
            <pc:sldMk cId="1762081764" sldId="338"/>
            <ac:spMk id="3" creationId="{00000000-0000-0000-0000-000000000000}"/>
          </ac:spMkLst>
        </pc:spChg>
      </pc:sldChg>
      <pc:sldChg chg="addSp delSp modSp mod delAnim modAnim modNotesTx">
        <pc:chgData name="Brian Baert" userId="53eac3d3-4a2d-4b2a-b002-0368c0a34c0a" providerId="ADAL" clId="{0E629110-2E8A-4F7F-B021-96F097B8A239}" dt="2021-09-19T12:08:16.191" v="3303"/>
        <pc:sldMkLst>
          <pc:docMk/>
          <pc:sldMk cId="727217806" sldId="339"/>
        </pc:sldMkLst>
        <pc:spChg chg="add mod">
          <ac:chgData name="Brian Baert" userId="53eac3d3-4a2d-4b2a-b002-0368c0a34c0a" providerId="ADAL" clId="{0E629110-2E8A-4F7F-B021-96F097B8A239}" dt="2021-09-15T13:15:06.960" v="2507" actId="20577"/>
          <ac:spMkLst>
            <pc:docMk/>
            <pc:sldMk cId="727217806" sldId="339"/>
            <ac:spMk id="2" creationId="{E466E9E7-DB54-471F-AABA-9C93A0625C3E}"/>
          </ac:spMkLst>
        </pc:spChg>
        <pc:spChg chg="mod">
          <ac:chgData name="Brian Baert" userId="53eac3d3-4a2d-4b2a-b002-0368c0a34c0a" providerId="ADAL" clId="{0E629110-2E8A-4F7F-B021-96F097B8A239}" dt="2021-09-15T12:53:13.137" v="2419" actId="20577"/>
          <ac:spMkLst>
            <pc:docMk/>
            <pc:sldMk cId="727217806" sldId="339"/>
            <ac:spMk id="4" creationId="{00000000-0000-0000-0000-000000000000}"/>
          </ac:spMkLst>
        </pc:spChg>
        <pc:spChg chg="add del mod">
          <ac:chgData name="Brian Baert" userId="53eac3d3-4a2d-4b2a-b002-0368c0a34c0a" providerId="ADAL" clId="{0E629110-2E8A-4F7F-B021-96F097B8A239}" dt="2021-09-15T13:14:58.094" v="2486" actId="478"/>
          <ac:spMkLst>
            <pc:docMk/>
            <pc:sldMk cId="727217806" sldId="339"/>
            <ac:spMk id="8" creationId="{ABE3BBC8-3579-4C78-8393-9E53713E2694}"/>
          </ac:spMkLst>
        </pc:spChg>
        <pc:spChg chg="add mod">
          <ac:chgData name="Brian Baert" userId="53eac3d3-4a2d-4b2a-b002-0368c0a34c0a" providerId="ADAL" clId="{0E629110-2E8A-4F7F-B021-96F097B8A239}" dt="2021-09-15T13:15:41.211" v="2522" actId="20577"/>
          <ac:spMkLst>
            <pc:docMk/>
            <pc:sldMk cId="727217806" sldId="339"/>
            <ac:spMk id="9" creationId="{3DBBB9E7-FD6F-48B0-A9A7-F63B5A15AAF7}"/>
          </ac:spMkLst>
        </pc:spChg>
        <pc:picChg chg="del">
          <ac:chgData name="Brian Baert" userId="53eac3d3-4a2d-4b2a-b002-0368c0a34c0a" providerId="ADAL" clId="{0E629110-2E8A-4F7F-B021-96F097B8A239}" dt="2021-09-15T12:52:00.720" v="2376" actId="478"/>
          <ac:picMkLst>
            <pc:docMk/>
            <pc:sldMk cId="727217806" sldId="339"/>
            <ac:picMk id="7" creationId="{FCF22F51-261B-4372-BC87-30813632E970}"/>
          </ac:picMkLst>
        </pc:picChg>
      </pc:sldChg>
      <pc:sldChg chg="modSp mod modAnim">
        <pc:chgData name="Brian Baert" userId="53eac3d3-4a2d-4b2a-b002-0368c0a34c0a" providerId="ADAL" clId="{0E629110-2E8A-4F7F-B021-96F097B8A239}" dt="2021-09-16T05:52:04.158" v="2989" actId="1076"/>
        <pc:sldMkLst>
          <pc:docMk/>
          <pc:sldMk cId="849364650" sldId="340"/>
        </pc:sldMkLst>
        <pc:spChg chg="mod">
          <ac:chgData name="Brian Baert" userId="53eac3d3-4a2d-4b2a-b002-0368c0a34c0a" providerId="ADAL" clId="{0E629110-2E8A-4F7F-B021-96F097B8A239}" dt="2021-09-16T05:51:58.205" v="2988" actId="27636"/>
          <ac:spMkLst>
            <pc:docMk/>
            <pc:sldMk cId="849364650" sldId="340"/>
            <ac:spMk id="4" creationId="{00000000-0000-0000-0000-000000000000}"/>
          </ac:spMkLst>
        </pc:spChg>
        <pc:spChg chg="mod">
          <ac:chgData name="Brian Baert" userId="53eac3d3-4a2d-4b2a-b002-0368c0a34c0a" providerId="ADAL" clId="{0E629110-2E8A-4F7F-B021-96F097B8A239}" dt="2021-09-16T05:52:04.158" v="2989" actId="1076"/>
          <ac:spMkLst>
            <pc:docMk/>
            <pc:sldMk cId="849364650" sldId="340"/>
            <ac:spMk id="7" creationId="{E2A1DD13-F6F9-4DC8-885A-214CA3BE88F6}"/>
          </ac:spMkLst>
        </pc:spChg>
      </pc:sldChg>
      <pc:sldChg chg="addSp delSp modSp mod delAnim modAnim">
        <pc:chgData name="Brian Baert" userId="53eac3d3-4a2d-4b2a-b002-0368c0a34c0a" providerId="ADAL" clId="{0E629110-2E8A-4F7F-B021-96F097B8A239}" dt="2021-09-19T12:08:23.125" v="3304"/>
        <pc:sldMkLst>
          <pc:docMk/>
          <pc:sldMk cId="113449276" sldId="341"/>
        </pc:sldMkLst>
        <pc:spChg chg="del">
          <ac:chgData name="Brian Baert" userId="53eac3d3-4a2d-4b2a-b002-0368c0a34c0a" providerId="ADAL" clId="{0E629110-2E8A-4F7F-B021-96F097B8A239}" dt="2021-09-15T14:25:40.848" v="2560" actId="478"/>
          <ac:spMkLst>
            <pc:docMk/>
            <pc:sldMk cId="113449276" sldId="341"/>
            <ac:spMk id="2" creationId="{9BA7FED6-4538-4CCE-87CF-B094F0EF5CAB}"/>
          </ac:spMkLst>
        </pc:spChg>
        <pc:spChg chg="mod">
          <ac:chgData name="Brian Baert" userId="53eac3d3-4a2d-4b2a-b002-0368c0a34c0a" providerId="ADAL" clId="{0E629110-2E8A-4F7F-B021-96F097B8A239}" dt="2021-09-15T14:28:22.365" v="2722" actId="12"/>
          <ac:spMkLst>
            <pc:docMk/>
            <pc:sldMk cId="113449276" sldId="341"/>
            <ac:spMk id="4" creationId="{00000000-0000-0000-0000-000000000000}"/>
          </ac:spMkLst>
        </pc:spChg>
        <pc:spChg chg="add mod">
          <ac:chgData name="Brian Baert" userId="53eac3d3-4a2d-4b2a-b002-0368c0a34c0a" providerId="ADAL" clId="{0E629110-2E8A-4F7F-B021-96F097B8A239}" dt="2021-09-15T14:28:39.003" v="2734" actId="20577"/>
          <ac:spMkLst>
            <pc:docMk/>
            <pc:sldMk cId="113449276" sldId="341"/>
            <ac:spMk id="8" creationId="{DAEBA685-BB7E-4D0F-844E-0E85B6D7C661}"/>
          </ac:spMkLst>
        </pc:spChg>
        <pc:spChg chg="add mod">
          <ac:chgData name="Brian Baert" userId="53eac3d3-4a2d-4b2a-b002-0368c0a34c0a" providerId="ADAL" clId="{0E629110-2E8A-4F7F-B021-96F097B8A239}" dt="2021-09-15T14:28:52.461" v="2740" actId="20577"/>
          <ac:spMkLst>
            <pc:docMk/>
            <pc:sldMk cId="113449276" sldId="341"/>
            <ac:spMk id="9" creationId="{C13501CF-3BBD-47C3-A5C0-5671AB672D47}"/>
          </ac:spMkLst>
        </pc:spChg>
        <pc:picChg chg="del">
          <ac:chgData name="Brian Baert" userId="53eac3d3-4a2d-4b2a-b002-0368c0a34c0a" providerId="ADAL" clId="{0E629110-2E8A-4F7F-B021-96F097B8A239}" dt="2021-09-15T14:25:41.734" v="2561" actId="478"/>
          <ac:picMkLst>
            <pc:docMk/>
            <pc:sldMk cId="113449276" sldId="341"/>
            <ac:picMk id="7" creationId="{B31D9160-4245-4691-8EEE-D0CC198B6ADC}"/>
          </ac:picMkLst>
        </pc:picChg>
      </pc:sldChg>
      <pc:sldChg chg="modSp mod modAnim">
        <pc:chgData name="Brian Baert" userId="53eac3d3-4a2d-4b2a-b002-0368c0a34c0a" providerId="ADAL" clId="{0E629110-2E8A-4F7F-B021-96F097B8A239}" dt="2021-09-16T05:48:40.361" v="2902" actId="1076"/>
        <pc:sldMkLst>
          <pc:docMk/>
          <pc:sldMk cId="3723623201" sldId="342"/>
        </pc:sldMkLst>
        <pc:spChg chg="mod">
          <ac:chgData name="Brian Baert" userId="53eac3d3-4a2d-4b2a-b002-0368c0a34c0a" providerId="ADAL" clId="{0E629110-2E8A-4F7F-B021-96F097B8A239}" dt="2021-09-16T05:48:16.724" v="2901" actId="20577"/>
          <ac:spMkLst>
            <pc:docMk/>
            <pc:sldMk cId="3723623201" sldId="342"/>
            <ac:spMk id="4" creationId="{00000000-0000-0000-0000-000000000000}"/>
          </ac:spMkLst>
        </pc:spChg>
        <pc:spChg chg="mod">
          <ac:chgData name="Brian Baert" userId="53eac3d3-4a2d-4b2a-b002-0368c0a34c0a" providerId="ADAL" clId="{0E629110-2E8A-4F7F-B021-96F097B8A239}" dt="2021-09-16T05:48:40.361" v="2902" actId="1076"/>
          <ac:spMkLst>
            <pc:docMk/>
            <pc:sldMk cId="3723623201" sldId="342"/>
            <ac:spMk id="7" creationId="{E2A1DD13-F6F9-4DC8-885A-214CA3BE88F6}"/>
          </ac:spMkLst>
        </pc:spChg>
      </pc:sldChg>
      <pc:sldChg chg="modSp mod modAnim">
        <pc:chgData name="Brian Baert" userId="53eac3d3-4a2d-4b2a-b002-0368c0a34c0a" providerId="ADAL" clId="{0E629110-2E8A-4F7F-B021-96F097B8A239}" dt="2021-09-16T05:51:03.850" v="2957" actId="20577"/>
        <pc:sldMkLst>
          <pc:docMk/>
          <pc:sldMk cId="3872690759" sldId="344"/>
        </pc:sldMkLst>
        <pc:spChg chg="mod">
          <ac:chgData name="Brian Baert" userId="53eac3d3-4a2d-4b2a-b002-0368c0a34c0a" providerId="ADAL" clId="{0E629110-2E8A-4F7F-B021-96F097B8A239}" dt="2021-09-16T05:51:03.850" v="2957" actId="20577"/>
          <ac:spMkLst>
            <pc:docMk/>
            <pc:sldMk cId="3872690759" sldId="344"/>
            <ac:spMk id="4" creationId="{00000000-0000-0000-0000-000000000000}"/>
          </ac:spMkLst>
        </pc:spChg>
      </pc:sldChg>
      <pc:sldChg chg="addSp delSp modSp mod delAnim modAnim modNotesTx">
        <pc:chgData name="Brian Baert" userId="53eac3d3-4a2d-4b2a-b002-0368c0a34c0a" providerId="ADAL" clId="{0E629110-2E8A-4F7F-B021-96F097B8A239}" dt="2021-09-19T12:08:34.887" v="3306"/>
        <pc:sldMkLst>
          <pc:docMk/>
          <pc:sldMk cId="1487491466" sldId="347"/>
        </pc:sldMkLst>
        <pc:spChg chg="mod">
          <ac:chgData name="Brian Baert" userId="53eac3d3-4a2d-4b2a-b002-0368c0a34c0a" providerId="ADAL" clId="{0E629110-2E8A-4F7F-B021-96F097B8A239}" dt="2021-09-16T05:55:39.510" v="3088" actId="114"/>
          <ac:spMkLst>
            <pc:docMk/>
            <pc:sldMk cId="1487491466" sldId="347"/>
            <ac:spMk id="4" creationId="{00000000-0000-0000-0000-000000000000}"/>
          </ac:spMkLst>
        </pc:spChg>
        <pc:spChg chg="add mod">
          <ac:chgData name="Brian Baert" userId="53eac3d3-4a2d-4b2a-b002-0368c0a34c0a" providerId="ADAL" clId="{0E629110-2E8A-4F7F-B021-96F097B8A239}" dt="2021-09-16T05:56:54.423" v="3210" actId="6549"/>
          <ac:spMkLst>
            <pc:docMk/>
            <pc:sldMk cId="1487491466" sldId="347"/>
            <ac:spMk id="7" creationId="{B10FD9ED-3A6A-4FC6-9072-5531F3E1F81F}"/>
          </ac:spMkLst>
        </pc:spChg>
        <pc:spChg chg="add mod">
          <ac:chgData name="Brian Baert" userId="53eac3d3-4a2d-4b2a-b002-0368c0a34c0a" providerId="ADAL" clId="{0E629110-2E8A-4F7F-B021-96F097B8A239}" dt="2021-09-16T05:56:22.447" v="3209" actId="20577"/>
          <ac:spMkLst>
            <pc:docMk/>
            <pc:sldMk cId="1487491466" sldId="347"/>
            <ac:spMk id="8" creationId="{7EF839CE-CDBB-4137-A000-D3A85974BEB5}"/>
          </ac:spMkLst>
        </pc:spChg>
        <pc:picChg chg="del mod">
          <ac:chgData name="Brian Baert" userId="53eac3d3-4a2d-4b2a-b002-0368c0a34c0a" providerId="ADAL" clId="{0E629110-2E8A-4F7F-B021-96F097B8A239}" dt="2021-09-16T05:53:58.707" v="3020" actId="478"/>
          <ac:picMkLst>
            <pc:docMk/>
            <pc:sldMk cId="1487491466" sldId="347"/>
            <ac:picMk id="2" creationId="{F497765E-3EE8-4E9B-820E-A602DA0C3C96}"/>
          </ac:picMkLst>
        </pc:picChg>
      </pc:sldChg>
      <pc:sldChg chg="modSp mod modAnim">
        <pc:chgData name="Brian Baert" userId="53eac3d3-4a2d-4b2a-b002-0368c0a34c0a" providerId="ADAL" clId="{0E629110-2E8A-4F7F-B021-96F097B8A239}" dt="2021-09-16T06:00:02.795" v="3271" actId="115"/>
        <pc:sldMkLst>
          <pc:docMk/>
          <pc:sldMk cId="3652214702" sldId="349"/>
        </pc:sldMkLst>
        <pc:spChg chg="mod">
          <ac:chgData name="Brian Baert" userId="53eac3d3-4a2d-4b2a-b002-0368c0a34c0a" providerId="ADAL" clId="{0E629110-2E8A-4F7F-B021-96F097B8A239}" dt="2021-09-16T06:00:02.795" v="3271" actId="115"/>
          <ac:spMkLst>
            <pc:docMk/>
            <pc:sldMk cId="3652214702" sldId="349"/>
            <ac:spMk id="4" creationId="{00000000-0000-0000-0000-000000000000}"/>
          </ac:spMkLst>
        </pc:spChg>
      </pc:sldChg>
      <pc:sldChg chg="modSp">
        <pc:chgData name="Brian Baert" userId="53eac3d3-4a2d-4b2a-b002-0368c0a34c0a" providerId="ADAL" clId="{0E629110-2E8A-4F7F-B021-96F097B8A239}" dt="2021-09-16T05:59:15.037" v="3257" actId="5793"/>
        <pc:sldMkLst>
          <pc:docMk/>
          <pc:sldMk cId="170116245" sldId="350"/>
        </pc:sldMkLst>
        <pc:spChg chg="mod">
          <ac:chgData name="Brian Baert" userId="53eac3d3-4a2d-4b2a-b002-0368c0a34c0a" providerId="ADAL" clId="{0E629110-2E8A-4F7F-B021-96F097B8A239}" dt="2021-09-16T05:59:15.037" v="3257" actId="5793"/>
          <ac:spMkLst>
            <pc:docMk/>
            <pc:sldMk cId="170116245" sldId="350"/>
            <ac:spMk id="4" creationId="{00000000-0000-0000-0000-000000000000}"/>
          </ac:spMkLst>
        </pc:spChg>
      </pc:sldChg>
      <pc:sldChg chg="modSp mod">
        <pc:chgData name="Brian Baert" userId="53eac3d3-4a2d-4b2a-b002-0368c0a34c0a" providerId="ADAL" clId="{0E629110-2E8A-4F7F-B021-96F097B8A239}" dt="2021-09-15T12:28:54.773" v="1336" actId="113"/>
        <pc:sldMkLst>
          <pc:docMk/>
          <pc:sldMk cId="1233189942" sldId="351"/>
        </pc:sldMkLst>
        <pc:spChg chg="mod">
          <ac:chgData name="Brian Baert" userId="53eac3d3-4a2d-4b2a-b002-0368c0a34c0a" providerId="ADAL" clId="{0E629110-2E8A-4F7F-B021-96F097B8A239}" dt="2021-09-15T12:28:54.773" v="1336" actId="113"/>
          <ac:spMkLst>
            <pc:docMk/>
            <pc:sldMk cId="1233189942" sldId="351"/>
            <ac:spMk id="4" creationId="{00000000-0000-0000-0000-000000000000}"/>
          </ac:spMkLst>
        </pc:spChg>
      </pc:sldChg>
      <pc:sldChg chg="modSp modAnim">
        <pc:chgData name="Brian Baert" userId="53eac3d3-4a2d-4b2a-b002-0368c0a34c0a" providerId="ADAL" clId="{0E629110-2E8A-4F7F-B021-96F097B8A239}" dt="2021-09-15T13:16:53.908" v="2527" actId="20577"/>
        <pc:sldMkLst>
          <pc:docMk/>
          <pc:sldMk cId="2650567236" sldId="353"/>
        </pc:sldMkLst>
        <pc:spChg chg="mod">
          <ac:chgData name="Brian Baert" userId="53eac3d3-4a2d-4b2a-b002-0368c0a34c0a" providerId="ADAL" clId="{0E629110-2E8A-4F7F-B021-96F097B8A239}" dt="2021-09-15T13:16:53.908" v="2527" actId="20577"/>
          <ac:spMkLst>
            <pc:docMk/>
            <pc:sldMk cId="2650567236" sldId="353"/>
            <ac:spMk id="4" creationId="{00000000-0000-0000-0000-000000000000}"/>
          </ac:spMkLst>
        </pc:spChg>
      </pc:sldChg>
      <pc:sldChg chg="addSp delSp modSp mod delAnim modAnim">
        <pc:chgData name="Brian Baert" userId="53eac3d3-4a2d-4b2a-b002-0368c0a34c0a" providerId="ADAL" clId="{0E629110-2E8A-4F7F-B021-96F097B8A239}" dt="2021-09-19T12:08:28.355" v="3305"/>
        <pc:sldMkLst>
          <pc:docMk/>
          <pc:sldMk cId="2081761346" sldId="354"/>
        </pc:sldMkLst>
        <pc:spChg chg="mod">
          <ac:chgData name="Brian Baert" userId="53eac3d3-4a2d-4b2a-b002-0368c0a34c0a" providerId="ADAL" clId="{0E629110-2E8A-4F7F-B021-96F097B8A239}" dt="2021-09-16T05:46:58.182" v="2877" actId="20577"/>
          <ac:spMkLst>
            <pc:docMk/>
            <pc:sldMk cId="2081761346" sldId="354"/>
            <ac:spMk id="4" creationId="{00000000-0000-0000-0000-000000000000}"/>
          </ac:spMkLst>
        </pc:spChg>
        <pc:spChg chg="add mod">
          <ac:chgData name="Brian Baert" userId="53eac3d3-4a2d-4b2a-b002-0368c0a34c0a" providerId="ADAL" clId="{0E629110-2E8A-4F7F-B021-96F097B8A239}" dt="2021-09-16T05:46:32.879" v="2862" actId="20577"/>
          <ac:spMkLst>
            <pc:docMk/>
            <pc:sldMk cId="2081761346" sldId="354"/>
            <ac:spMk id="7" creationId="{9EA50C1C-F884-4792-9E06-F2D3F7E6966E}"/>
          </ac:spMkLst>
        </pc:spChg>
        <pc:spChg chg="add mod">
          <ac:chgData name="Brian Baert" userId="53eac3d3-4a2d-4b2a-b002-0368c0a34c0a" providerId="ADAL" clId="{0E629110-2E8A-4F7F-B021-96F097B8A239}" dt="2021-09-16T05:46:38.565" v="2874" actId="20577"/>
          <ac:spMkLst>
            <pc:docMk/>
            <pc:sldMk cId="2081761346" sldId="354"/>
            <ac:spMk id="8" creationId="{47793BA3-8566-45AB-91D3-A61ED6E80A0F}"/>
          </ac:spMkLst>
        </pc:spChg>
        <pc:picChg chg="del">
          <ac:chgData name="Brian Baert" userId="53eac3d3-4a2d-4b2a-b002-0368c0a34c0a" providerId="ADAL" clId="{0E629110-2E8A-4F7F-B021-96F097B8A239}" dt="2021-09-16T05:40:56.485" v="2747" actId="478"/>
          <ac:picMkLst>
            <pc:docMk/>
            <pc:sldMk cId="2081761346" sldId="354"/>
            <ac:picMk id="2" creationId="{1D881D8E-A577-447B-826B-B1B3201CB9FC}"/>
          </ac:picMkLst>
        </pc:picChg>
      </pc:sldChg>
      <pc:sldChg chg="modSp mod modAnim">
        <pc:chgData name="Brian Baert" userId="53eac3d3-4a2d-4b2a-b002-0368c0a34c0a" providerId="ADAL" clId="{0E629110-2E8A-4F7F-B021-96F097B8A239}" dt="2021-09-16T05:58:45.595" v="3253" actId="20577"/>
        <pc:sldMkLst>
          <pc:docMk/>
          <pc:sldMk cId="2029378410" sldId="355"/>
        </pc:sldMkLst>
        <pc:spChg chg="mod">
          <ac:chgData name="Brian Baert" userId="53eac3d3-4a2d-4b2a-b002-0368c0a34c0a" providerId="ADAL" clId="{0E629110-2E8A-4F7F-B021-96F097B8A239}" dt="2021-09-16T05:58:45.595" v="3253" actId="20577"/>
          <ac:spMkLst>
            <pc:docMk/>
            <pc:sldMk cId="2029378410" sldId="355"/>
            <ac:spMk id="4" creationId="{00000000-0000-0000-0000-000000000000}"/>
          </ac:spMkLst>
        </pc:spChg>
      </pc:sldChg>
      <pc:sldChg chg="modSp mod modAnim">
        <pc:chgData name="Brian Baert" userId="53eac3d3-4a2d-4b2a-b002-0368c0a34c0a" providerId="ADAL" clId="{0E629110-2E8A-4F7F-B021-96F097B8A239}" dt="2021-09-19T12:04:23.564" v="3302" actId="20577"/>
        <pc:sldMkLst>
          <pc:docMk/>
          <pc:sldMk cId="2271018870" sldId="356"/>
        </pc:sldMkLst>
        <pc:spChg chg="mod">
          <ac:chgData name="Brian Baert" userId="53eac3d3-4a2d-4b2a-b002-0368c0a34c0a" providerId="ADAL" clId="{0E629110-2E8A-4F7F-B021-96F097B8A239}" dt="2021-09-19T12:04:23.564" v="3302" actId="20577"/>
          <ac:spMkLst>
            <pc:docMk/>
            <pc:sldMk cId="2271018870" sldId="356"/>
            <ac:spMk id="4" creationId="{00000000-0000-0000-0000-000000000000}"/>
          </ac:spMkLst>
        </pc:spChg>
      </pc:sldChg>
      <pc:sldChg chg="modSp add mod">
        <pc:chgData name="Brian Baert" userId="53eac3d3-4a2d-4b2a-b002-0368c0a34c0a" providerId="ADAL" clId="{0E629110-2E8A-4F7F-B021-96F097B8A239}" dt="2021-09-10T06:19:39.603" v="108" actId="20577"/>
        <pc:sldMkLst>
          <pc:docMk/>
          <pc:sldMk cId="2603094401" sldId="357"/>
        </pc:sldMkLst>
        <pc:spChg chg="mod">
          <ac:chgData name="Brian Baert" userId="53eac3d3-4a2d-4b2a-b002-0368c0a34c0a" providerId="ADAL" clId="{0E629110-2E8A-4F7F-B021-96F097B8A239}" dt="2021-09-10T06:19:21.822" v="41" actId="20577"/>
          <ac:spMkLst>
            <pc:docMk/>
            <pc:sldMk cId="2603094401" sldId="357"/>
            <ac:spMk id="3" creationId="{00000000-0000-0000-0000-000000000000}"/>
          </ac:spMkLst>
        </pc:spChg>
        <pc:spChg chg="mod">
          <ac:chgData name="Brian Baert" userId="53eac3d3-4a2d-4b2a-b002-0368c0a34c0a" providerId="ADAL" clId="{0E629110-2E8A-4F7F-B021-96F097B8A239}" dt="2021-09-10T06:19:39.603" v="108" actId="20577"/>
          <ac:spMkLst>
            <pc:docMk/>
            <pc:sldMk cId="2603094401" sldId="357"/>
            <ac:spMk id="5" creationId="{00000000-0000-0000-0000-000000000000}"/>
          </ac:spMkLst>
        </pc:spChg>
      </pc:sldChg>
      <pc:sldChg chg="addSp">
        <pc:chgData name="Brian Baert" userId="53eac3d3-4a2d-4b2a-b002-0368c0a34c0a" providerId="ADAL" clId="{0E629110-2E8A-4F7F-B021-96F097B8A239}" dt="2021-09-10T06:22:17.708" v="119"/>
        <pc:sldMkLst>
          <pc:docMk/>
          <pc:sldMk cId="1066359180" sldId="358"/>
        </pc:sldMkLst>
        <pc:picChg chg="add">
          <ac:chgData name="Brian Baert" userId="53eac3d3-4a2d-4b2a-b002-0368c0a34c0a" providerId="ADAL" clId="{0E629110-2E8A-4F7F-B021-96F097B8A239}" dt="2021-09-10T06:22:17.708" v="119"/>
          <ac:picMkLst>
            <pc:docMk/>
            <pc:sldMk cId="1066359180" sldId="358"/>
            <ac:picMk id="1026" creationId="{37F15880-186B-4482-B263-6FE239FD6BBE}"/>
          </ac:picMkLst>
        </pc:picChg>
      </pc:sldChg>
      <pc:sldChg chg="addSp delSp modSp new mod modAnim">
        <pc:chgData name="Brian Baert" userId="53eac3d3-4a2d-4b2a-b002-0368c0a34c0a" providerId="ADAL" clId="{0E629110-2E8A-4F7F-B021-96F097B8A239}" dt="2021-09-15T12:09:25.537" v="449" actId="2085"/>
        <pc:sldMkLst>
          <pc:docMk/>
          <pc:sldMk cId="1714003991" sldId="358"/>
        </pc:sldMkLst>
        <pc:spChg chg="del">
          <ac:chgData name="Brian Baert" userId="53eac3d3-4a2d-4b2a-b002-0368c0a34c0a" providerId="ADAL" clId="{0E629110-2E8A-4F7F-B021-96F097B8A239}" dt="2021-09-15T12:03:52.287" v="227" actId="478"/>
          <ac:spMkLst>
            <pc:docMk/>
            <pc:sldMk cId="1714003991" sldId="358"/>
            <ac:spMk id="2" creationId="{C7661A40-1DE3-437A-9750-8976B054FB75}"/>
          </ac:spMkLst>
        </pc:spChg>
        <pc:spChg chg="mod">
          <ac:chgData name="Brian Baert" userId="53eac3d3-4a2d-4b2a-b002-0368c0a34c0a" providerId="ADAL" clId="{0E629110-2E8A-4F7F-B021-96F097B8A239}" dt="2021-09-15T12:03:48.730" v="226" actId="20577"/>
          <ac:spMkLst>
            <pc:docMk/>
            <pc:sldMk cId="1714003991" sldId="358"/>
            <ac:spMk id="3" creationId="{1FA22CB8-92A2-4DE6-BB5E-1A8B2413D678}"/>
          </ac:spMkLst>
        </pc:spChg>
        <pc:spChg chg="del mod">
          <ac:chgData name="Brian Baert" userId="53eac3d3-4a2d-4b2a-b002-0368c0a34c0a" providerId="ADAL" clId="{0E629110-2E8A-4F7F-B021-96F097B8A239}" dt="2021-09-15T12:05:05.409" v="231" actId="478"/>
          <ac:spMkLst>
            <pc:docMk/>
            <pc:sldMk cId="1714003991" sldId="358"/>
            <ac:spMk id="4" creationId="{A0F2B06D-04F4-4500-A44E-85506C5475F8}"/>
          </ac:spMkLst>
        </pc:spChg>
        <pc:spChg chg="mod">
          <ac:chgData name="Brian Baert" userId="53eac3d3-4a2d-4b2a-b002-0368c0a34c0a" providerId="ADAL" clId="{0E629110-2E8A-4F7F-B021-96F097B8A239}" dt="2021-09-15T12:03:41.151" v="205" actId="20577"/>
          <ac:spMkLst>
            <pc:docMk/>
            <pc:sldMk cId="1714003991" sldId="358"/>
            <ac:spMk id="5" creationId="{524B37E4-9800-485C-9511-1CBB1ECF2DB9}"/>
          </ac:spMkLst>
        </pc:spChg>
        <pc:spChg chg="add del mod">
          <ac:chgData name="Brian Baert" userId="53eac3d3-4a2d-4b2a-b002-0368c0a34c0a" providerId="ADAL" clId="{0E629110-2E8A-4F7F-B021-96F097B8A239}" dt="2021-09-15T12:05:03.380" v="230"/>
          <ac:spMkLst>
            <pc:docMk/>
            <pc:sldMk cId="1714003991" sldId="358"/>
            <ac:spMk id="8" creationId="{0B0FA5F3-1350-40C1-A6C6-C1AF7C4209A1}"/>
          </ac:spMkLst>
        </pc:spChg>
        <pc:spChg chg="add del mod">
          <ac:chgData name="Brian Baert" userId="53eac3d3-4a2d-4b2a-b002-0368c0a34c0a" providerId="ADAL" clId="{0E629110-2E8A-4F7F-B021-96F097B8A239}" dt="2021-09-15T12:05:03.380" v="230"/>
          <ac:spMkLst>
            <pc:docMk/>
            <pc:sldMk cId="1714003991" sldId="358"/>
            <ac:spMk id="9" creationId="{0109113D-48E4-4E87-A378-99E2856D9501}"/>
          </ac:spMkLst>
        </pc:spChg>
        <pc:spChg chg="add del mod">
          <ac:chgData name="Brian Baert" userId="53eac3d3-4a2d-4b2a-b002-0368c0a34c0a" providerId="ADAL" clId="{0E629110-2E8A-4F7F-B021-96F097B8A239}" dt="2021-09-15T12:05:03.380" v="230"/>
          <ac:spMkLst>
            <pc:docMk/>
            <pc:sldMk cId="1714003991" sldId="358"/>
            <ac:spMk id="10" creationId="{480E73FB-260A-4451-B25D-FE1EFB571BBA}"/>
          </ac:spMkLst>
        </pc:spChg>
        <pc:spChg chg="add del mod">
          <ac:chgData name="Brian Baert" userId="53eac3d3-4a2d-4b2a-b002-0368c0a34c0a" providerId="ADAL" clId="{0E629110-2E8A-4F7F-B021-96F097B8A239}" dt="2021-09-15T12:05:03.380" v="230"/>
          <ac:spMkLst>
            <pc:docMk/>
            <pc:sldMk cId="1714003991" sldId="358"/>
            <ac:spMk id="11" creationId="{0FD49A7E-77A5-41BA-A659-D9326B9F63E3}"/>
          </ac:spMkLst>
        </pc:spChg>
        <pc:spChg chg="add del mod">
          <ac:chgData name="Brian Baert" userId="53eac3d3-4a2d-4b2a-b002-0368c0a34c0a" providerId="ADAL" clId="{0E629110-2E8A-4F7F-B021-96F097B8A239}" dt="2021-09-15T12:05:03.380" v="230"/>
          <ac:spMkLst>
            <pc:docMk/>
            <pc:sldMk cId="1714003991" sldId="358"/>
            <ac:spMk id="12" creationId="{F3490BBD-3BE1-4A10-9ACD-11044A4CD45A}"/>
          </ac:spMkLst>
        </pc:spChg>
        <pc:spChg chg="add del mod">
          <ac:chgData name="Brian Baert" userId="53eac3d3-4a2d-4b2a-b002-0368c0a34c0a" providerId="ADAL" clId="{0E629110-2E8A-4F7F-B021-96F097B8A239}" dt="2021-09-15T12:05:03.380" v="230"/>
          <ac:spMkLst>
            <pc:docMk/>
            <pc:sldMk cId="1714003991" sldId="358"/>
            <ac:spMk id="13" creationId="{A40B0BC4-95A0-44C8-A85F-23EB105FD241}"/>
          </ac:spMkLst>
        </pc:spChg>
        <pc:spChg chg="add mod">
          <ac:chgData name="Brian Baert" userId="53eac3d3-4a2d-4b2a-b002-0368c0a34c0a" providerId="ADAL" clId="{0E629110-2E8A-4F7F-B021-96F097B8A239}" dt="2021-09-15T12:05:12.269" v="233" actId="1076"/>
          <ac:spMkLst>
            <pc:docMk/>
            <pc:sldMk cId="1714003991" sldId="358"/>
            <ac:spMk id="15" creationId="{F32C9FF0-A169-469E-B962-74086C7620E6}"/>
          </ac:spMkLst>
        </pc:spChg>
        <pc:spChg chg="add mod">
          <ac:chgData name="Brian Baert" userId="53eac3d3-4a2d-4b2a-b002-0368c0a34c0a" providerId="ADAL" clId="{0E629110-2E8A-4F7F-B021-96F097B8A239}" dt="2021-09-15T12:05:12.269" v="233" actId="1076"/>
          <ac:spMkLst>
            <pc:docMk/>
            <pc:sldMk cId="1714003991" sldId="358"/>
            <ac:spMk id="16" creationId="{462FC838-91FE-441F-B4E2-ECAE4C169DE6}"/>
          </ac:spMkLst>
        </pc:spChg>
        <pc:spChg chg="add mod">
          <ac:chgData name="Brian Baert" userId="53eac3d3-4a2d-4b2a-b002-0368c0a34c0a" providerId="ADAL" clId="{0E629110-2E8A-4F7F-B021-96F097B8A239}" dt="2021-09-15T12:05:12.269" v="233" actId="1076"/>
          <ac:spMkLst>
            <pc:docMk/>
            <pc:sldMk cId="1714003991" sldId="358"/>
            <ac:spMk id="17" creationId="{C3A8D600-0E9A-4D83-BFC1-D6B488585C5F}"/>
          </ac:spMkLst>
        </pc:spChg>
        <pc:spChg chg="add mod">
          <ac:chgData name="Brian Baert" userId="53eac3d3-4a2d-4b2a-b002-0368c0a34c0a" providerId="ADAL" clId="{0E629110-2E8A-4F7F-B021-96F097B8A239}" dt="2021-09-15T12:05:12.269" v="233" actId="1076"/>
          <ac:spMkLst>
            <pc:docMk/>
            <pc:sldMk cId="1714003991" sldId="358"/>
            <ac:spMk id="18" creationId="{4817E3CE-D33E-4747-8EAA-B38DF3EF9F1D}"/>
          </ac:spMkLst>
        </pc:spChg>
        <pc:spChg chg="add mod">
          <ac:chgData name="Brian Baert" userId="53eac3d3-4a2d-4b2a-b002-0368c0a34c0a" providerId="ADAL" clId="{0E629110-2E8A-4F7F-B021-96F097B8A239}" dt="2021-09-15T12:05:12.269" v="233" actId="1076"/>
          <ac:spMkLst>
            <pc:docMk/>
            <pc:sldMk cId="1714003991" sldId="358"/>
            <ac:spMk id="19" creationId="{6D1E18CD-3787-4F03-BD71-0C6E04DB2935}"/>
          </ac:spMkLst>
        </pc:spChg>
        <pc:spChg chg="add mod">
          <ac:chgData name="Brian Baert" userId="53eac3d3-4a2d-4b2a-b002-0368c0a34c0a" providerId="ADAL" clId="{0E629110-2E8A-4F7F-B021-96F097B8A239}" dt="2021-09-15T12:09:25.537" v="449" actId="2085"/>
          <ac:spMkLst>
            <pc:docMk/>
            <pc:sldMk cId="1714003991" sldId="358"/>
            <ac:spMk id="20" creationId="{F62408A5-FC3D-41B0-B6D8-AC81A297A9EC}"/>
          </ac:spMkLst>
        </pc:spChg>
        <pc:picChg chg="add del mod">
          <ac:chgData name="Brian Baert" userId="53eac3d3-4a2d-4b2a-b002-0368c0a34c0a" providerId="ADAL" clId="{0E629110-2E8A-4F7F-B021-96F097B8A239}" dt="2021-09-15T12:05:03.380" v="230"/>
          <ac:picMkLst>
            <pc:docMk/>
            <pc:sldMk cId="1714003991" sldId="358"/>
            <ac:picMk id="7" creationId="{6B5EB1E4-171F-4E8A-BD15-83E70CBAADE8}"/>
          </ac:picMkLst>
        </pc:picChg>
        <pc:picChg chg="add mod">
          <ac:chgData name="Brian Baert" userId="53eac3d3-4a2d-4b2a-b002-0368c0a34c0a" providerId="ADAL" clId="{0E629110-2E8A-4F7F-B021-96F097B8A239}" dt="2021-09-15T12:05:12.269" v="233" actId="1076"/>
          <ac:picMkLst>
            <pc:docMk/>
            <pc:sldMk cId="1714003991" sldId="358"/>
            <ac:picMk id="14" creationId="{6AD2B7C7-34BE-40DA-8222-E5FFD8755359}"/>
          </ac:picMkLst>
        </pc:picChg>
      </pc:sldChg>
      <pc:sldChg chg="modSp new add del mod">
        <pc:chgData name="Brian Baert" userId="53eac3d3-4a2d-4b2a-b002-0368c0a34c0a" providerId="ADAL" clId="{0E629110-2E8A-4F7F-B021-96F097B8A239}" dt="2021-09-15T12:02:03.730" v="174" actId="47"/>
        <pc:sldMkLst>
          <pc:docMk/>
          <pc:sldMk cId="3162937441" sldId="358"/>
        </pc:sldMkLst>
        <pc:spChg chg="mod">
          <ac:chgData name="Brian Baert" userId="53eac3d3-4a2d-4b2a-b002-0368c0a34c0a" providerId="ADAL" clId="{0E629110-2E8A-4F7F-B021-96F097B8A239}" dt="2021-09-10T06:19:53.651" v="118" actId="20577"/>
          <ac:spMkLst>
            <pc:docMk/>
            <pc:sldMk cId="3162937441" sldId="358"/>
            <ac:spMk id="3" creationId="{1D226EC3-3BE3-41B1-97FF-8E3F8EB4E604}"/>
          </ac:spMkLst>
        </pc:spChg>
        <pc:spChg chg="mod">
          <ac:chgData name="Brian Baert" userId="53eac3d3-4a2d-4b2a-b002-0368c0a34c0a" providerId="ADAL" clId="{0E629110-2E8A-4F7F-B021-96F097B8A239}" dt="2021-09-10T06:22:35.097" v="148" actId="20577"/>
          <ac:spMkLst>
            <pc:docMk/>
            <pc:sldMk cId="3162937441" sldId="358"/>
            <ac:spMk id="5" creationId="{D593A9EB-34FD-42D1-83E7-B547FCEB6F0A}"/>
          </ac:spMkLst>
        </pc:spChg>
        <pc:picChg chg="mod">
          <ac:chgData name="Brian Baert" userId="53eac3d3-4a2d-4b2a-b002-0368c0a34c0a" providerId="ADAL" clId="{0E629110-2E8A-4F7F-B021-96F097B8A239}" dt="2021-09-10T06:22:46.455" v="149" actId="1076"/>
          <ac:picMkLst>
            <pc:docMk/>
            <pc:sldMk cId="3162937441" sldId="358"/>
            <ac:picMk id="1026" creationId="{37F15880-186B-4482-B263-6FE239FD6BBE}"/>
          </ac:picMkLst>
        </pc:picChg>
      </pc:sldChg>
      <pc:sldChg chg="addSp delSp modSp new mod modAnim">
        <pc:chgData name="Brian Baert" userId="53eac3d3-4a2d-4b2a-b002-0368c0a34c0a" providerId="ADAL" clId="{0E629110-2E8A-4F7F-B021-96F097B8A239}" dt="2021-09-15T12:08:32.531" v="444" actId="1076"/>
        <pc:sldMkLst>
          <pc:docMk/>
          <pc:sldMk cId="1298678840" sldId="359"/>
        </pc:sldMkLst>
        <pc:spChg chg="del">
          <ac:chgData name="Brian Baert" userId="53eac3d3-4a2d-4b2a-b002-0368c0a34c0a" providerId="ADAL" clId="{0E629110-2E8A-4F7F-B021-96F097B8A239}" dt="2021-09-15T12:05:31.336" v="284" actId="478"/>
          <ac:spMkLst>
            <pc:docMk/>
            <pc:sldMk cId="1298678840" sldId="359"/>
            <ac:spMk id="2" creationId="{E13832A5-43B4-4BDA-AAB4-7C1039C97800}"/>
          </ac:spMkLst>
        </pc:spChg>
        <pc:spChg chg="mod">
          <ac:chgData name="Brian Baert" userId="53eac3d3-4a2d-4b2a-b002-0368c0a34c0a" providerId="ADAL" clId="{0E629110-2E8A-4F7F-B021-96F097B8A239}" dt="2021-09-15T12:05:28.289" v="283" actId="20577"/>
          <ac:spMkLst>
            <pc:docMk/>
            <pc:sldMk cId="1298678840" sldId="359"/>
            <ac:spMk id="3" creationId="{01E11927-CA51-4007-ACE8-907D696F0CA4}"/>
          </ac:spMkLst>
        </pc:spChg>
        <pc:spChg chg="del mod">
          <ac:chgData name="Brian Baert" userId="53eac3d3-4a2d-4b2a-b002-0368c0a34c0a" providerId="ADAL" clId="{0E629110-2E8A-4F7F-B021-96F097B8A239}" dt="2021-09-15T12:06:19.269" v="382" actId="478"/>
          <ac:spMkLst>
            <pc:docMk/>
            <pc:sldMk cId="1298678840" sldId="359"/>
            <ac:spMk id="4" creationId="{5A8ED663-E849-422E-B455-46DE247EB16D}"/>
          </ac:spMkLst>
        </pc:spChg>
        <pc:spChg chg="mod">
          <ac:chgData name="Brian Baert" userId="53eac3d3-4a2d-4b2a-b002-0368c0a34c0a" providerId="ADAL" clId="{0E629110-2E8A-4F7F-B021-96F097B8A239}" dt="2021-09-15T12:05:24.221" v="262" actId="20577"/>
          <ac:spMkLst>
            <pc:docMk/>
            <pc:sldMk cId="1298678840" sldId="359"/>
            <ac:spMk id="5" creationId="{52517DA9-195D-4249-9453-D98D4A3ED393}"/>
          </ac:spMkLst>
        </pc:spChg>
        <pc:spChg chg="add del mod">
          <ac:chgData name="Brian Baert" userId="53eac3d3-4a2d-4b2a-b002-0368c0a34c0a" providerId="ADAL" clId="{0E629110-2E8A-4F7F-B021-96F097B8A239}" dt="2021-09-15T12:06:21.969" v="384" actId="478"/>
          <ac:spMkLst>
            <pc:docMk/>
            <pc:sldMk cId="1298678840" sldId="359"/>
            <ac:spMk id="8" creationId="{9E29F48C-1771-4714-9A25-08402A5522B2}"/>
          </ac:spMkLst>
        </pc:spChg>
        <pc:spChg chg="add mod">
          <ac:chgData name="Brian Baert" userId="53eac3d3-4a2d-4b2a-b002-0368c0a34c0a" providerId="ADAL" clId="{0E629110-2E8A-4F7F-B021-96F097B8A239}" dt="2021-09-15T12:08:32.531" v="444" actId="1076"/>
          <ac:spMkLst>
            <pc:docMk/>
            <pc:sldMk cId="1298678840" sldId="359"/>
            <ac:spMk id="10" creationId="{46848300-73B0-4CC4-A1F6-15ABA32B4EFA}"/>
          </ac:spMkLst>
        </pc:spChg>
        <pc:picChg chg="add mod">
          <ac:chgData name="Brian Baert" userId="53eac3d3-4a2d-4b2a-b002-0368c0a34c0a" providerId="ADAL" clId="{0E629110-2E8A-4F7F-B021-96F097B8A239}" dt="2021-09-15T12:06:31.325" v="385" actId="1076"/>
          <ac:picMkLst>
            <pc:docMk/>
            <pc:sldMk cId="1298678840" sldId="359"/>
            <ac:picMk id="9" creationId="{FEC1B7EA-11F0-44DA-9E70-DBBDD709FEBD}"/>
          </ac:picMkLst>
        </pc:picChg>
      </pc:sldChg>
      <pc:sldChg chg="addSp delSp modSp new mod modAnim">
        <pc:chgData name="Brian Baert" userId="53eac3d3-4a2d-4b2a-b002-0368c0a34c0a" providerId="ADAL" clId="{0E629110-2E8A-4F7F-B021-96F097B8A239}" dt="2021-09-15T12:25:05.076" v="1331" actId="207"/>
        <pc:sldMkLst>
          <pc:docMk/>
          <pc:sldMk cId="346830037" sldId="360"/>
        </pc:sldMkLst>
        <pc:spChg chg="del">
          <ac:chgData name="Brian Baert" userId="53eac3d3-4a2d-4b2a-b002-0368c0a34c0a" providerId="ADAL" clId="{0E629110-2E8A-4F7F-B021-96F097B8A239}" dt="2021-09-15T12:07:10.091" v="389" actId="478"/>
          <ac:spMkLst>
            <pc:docMk/>
            <pc:sldMk cId="346830037" sldId="360"/>
            <ac:spMk id="2" creationId="{8A95BB84-0C1C-4FA4-AE94-279A527E8114}"/>
          </ac:spMkLst>
        </pc:spChg>
        <pc:spChg chg="mod">
          <ac:chgData name="Brian Baert" userId="53eac3d3-4a2d-4b2a-b002-0368c0a34c0a" providerId="ADAL" clId="{0E629110-2E8A-4F7F-B021-96F097B8A239}" dt="2021-09-15T12:07:53.549" v="443" actId="20577"/>
          <ac:spMkLst>
            <pc:docMk/>
            <pc:sldMk cId="346830037" sldId="360"/>
            <ac:spMk id="3" creationId="{DDD50619-A19E-4D25-97E5-A82347AB7EC2}"/>
          </ac:spMkLst>
        </pc:spChg>
        <pc:spChg chg="del">
          <ac:chgData name="Brian Baert" userId="53eac3d3-4a2d-4b2a-b002-0368c0a34c0a" providerId="ADAL" clId="{0E629110-2E8A-4F7F-B021-96F097B8A239}" dt="2021-09-15T12:07:40.752" v="418" actId="478"/>
          <ac:spMkLst>
            <pc:docMk/>
            <pc:sldMk cId="346830037" sldId="360"/>
            <ac:spMk id="4" creationId="{4C0AF099-808A-46FC-AA5F-D5DB42B4509C}"/>
          </ac:spMkLst>
        </pc:spChg>
        <pc:spChg chg="mod">
          <ac:chgData name="Brian Baert" userId="53eac3d3-4a2d-4b2a-b002-0368c0a34c0a" providerId="ADAL" clId="{0E629110-2E8A-4F7F-B021-96F097B8A239}" dt="2021-09-15T12:07:17.606" v="417" actId="20577"/>
          <ac:spMkLst>
            <pc:docMk/>
            <pc:sldMk cId="346830037" sldId="360"/>
            <ac:spMk id="5" creationId="{93232120-E577-4408-A2B1-EE68DC846D9E}"/>
          </ac:spMkLst>
        </pc:spChg>
        <pc:spChg chg="add mod">
          <ac:chgData name="Brian Baert" userId="53eac3d3-4a2d-4b2a-b002-0368c0a34c0a" providerId="ADAL" clId="{0E629110-2E8A-4F7F-B021-96F097B8A239}" dt="2021-09-15T12:07:47.326" v="421" actId="1076"/>
          <ac:spMkLst>
            <pc:docMk/>
            <pc:sldMk cId="346830037" sldId="360"/>
            <ac:spMk id="8" creationId="{E08FCCA6-8D74-41E5-87D6-17A21F7FD65F}"/>
          </ac:spMkLst>
        </pc:spChg>
        <pc:spChg chg="add mod">
          <ac:chgData name="Brian Baert" userId="53eac3d3-4a2d-4b2a-b002-0368c0a34c0a" providerId="ADAL" clId="{0E629110-2E8A-4F7F-B021-96F097B8A239}" dt="2021-09-15T12:07:47.326" v="421" actId="1076"/>
          <ac:spMkLst>
            <pc:docMk/>
            <pc:sldMk cId="346830037" sldId="360"/>
            <ac:spMk id="9" creationId="{07F9FC09-4A93-4261-97FD-1F39DC155298}"/>
          </ac:spMkLst>
        </pc:spChg>
        <pc:spChg chg="add mod">
          <ac:chgData name="Brian Baert" userId="53eac3d3-4a2d-4b2a-b002-0368c0a34c0a" providerId="ADAL" clId="{0E629110-2E8A-4F7F-B021-96F097B8A239}" dt="2021-09-15T12:07:47.326" v="421" actId="1076"/>
          <ac:spMkLst>
            <pc:docMk/>
            <pc:sldMk cId="346830037" sldId="360"/>
            <ac:spMk id="10" creationId="{2C3F60D2-1F1E-447B-B936-6EB8C44E4143}"/>
          </ac:spMkLst>
        </pc:spChg>
        <pc:spChg chg="add mod">
          <ac:chgData name="Brian Baert" userId="53eac3d3-4a2d-4b2a-b002-0368c0a34c0a" providerId="ADAL" clId="{0E629110-2E8A-4F7F-B021-96F097B8A239}" dt="2021-09-15T12:09:20.157" v="447" actId="2085"/>
          <ac:spMkLst>
            <pc:docMk/>
            <pc:sldMk cId="346830037" sldId="360"/>
            <ac:spMk id="11" creationId="{A7CB0E5A-6782-4B47-B63E-FDE70773FEB9}"/>
          </ac:spMkLst>
        </pc:spChg>
        <pc:picChg chg="add mod">
          <ac:chgData name="Brian Baert" userId="53eac3d3-4a2d-4b2a-b002-0368c0a34c0a" providerId="ADAL" clId="{0E629110-2E8A-4F7F-B021-96F097B8A239}" dt="2021-09-15T12:25:05.076" v="1331" actId="207"/>
          <ac:picMkLst>
            <pc:docMk/>
            <pc:sldMk cId="346830037" sldId="360"/>
            <ac:picMk id="7" creationId="{7F10C5F3-1D4C-46D0-B2DD-45C2D0C525E8}"/>
          </ac:picMkLst>
        </pc:picChg>
      </pc:sldChg>
      <pc:sldChg chg="new del">
        <pc:chgData name="Brian Baert" userId="53eac3d3-4a2d-4b2a-b002-0368c0a34c0a" providerId="ADAL" clId="{0E629110-2E8A-4F7F-B021-96F097B8A239}" dt="2021-09-15T12:06:55.220" v="387" actId="47"/>
        <pc:sldMkLst>
          <pc:docMk/>
          <pc:sldMk cId="3490789663" sldId="360"/>
        </pc:sldMkLst>
      </pc:sldChg>
      <pc:sldChg chg="addSp delSp modSp new mod modAnim">
        <pc:chgData name="Brian Baert" userId="53eac3d3-4a2d-4b2a-b002-0368c0a34c0a" providerId="ADAL" clId="{0E629110-2E8A-4F7F-B021-96F097B8A239}" dt="2021-09-15T12:14:04.370" v="618" actId="20577"/>
        <pc:sldMkLst>
          <pc:docMk/>
          <pc:sldMk cId="2959967476" sldId="361"/>
        </pc:sldMkLst>
        <pc:spChg chg="del">
          <ac:chgData name="Brian Baert" userId="53eac3d3-4a2d-4b2a-b002-0368c0a34c0a" providerId="ADAL" clId="{0E629110-2E8A-4F7F-B021-96F097B8A239}" dt="2021-09-15T12:10:41.844" v="491" actId="478"/>
          <ac:spMkLst>
            <pc:docMk/>
            <pc:sldMk cId="2959967476" sldId="361"/>
            <ac:spMk id="2" creationId="{E8E61041-E4D2-4535-A277-3525B2380029}"/>
          </ac:spMkLst>
        </pc:spChg>
        <pc:spChg chg="mod">
          <ac:chgData name="Brian Baert" userId="53eac3d3-4a2d-4b2a-b002-0368c0a34c0a" providerId="ADAL" clId="{0E629110-2E8A-4F7F-B021-96F097B8A239}" dt="2021-09-15T12:10:38.592" v="490" actId="20577"/>
          <ac:spMkLst>
            <pc:docMk/>
            <pc:sldMk cId="2959967476" sldId="361"/>
            <ac:spMk id="3" creationId="{C6700C02-3458-4042-910B-DF3ACE49919C}"/>
          </ac:spMkLst>
        </pc:spChg>
        <pc:spChg chg="del">
          <ac:chgData name="Brian Baert" userId="53eac3d3-4a2d-4b2a-b002-0368c0a34c0a" providerId="ADAL" clId="{0E629110-2E8A-4F7F-B021-96F097B8A239}" dt="2021-09-15T12:10:43.785" v="492" actId="478"/>
          <ac:spMkLst>
            <pc:docMk/>
            <pc:sldMk cId="2959967476" sldId="361"/>
            <ac:spMk id="4" creationId="{7E274DE7-E105-4532-9CEB-A49E0FACA762}"/>
          </ac:spMkLst>
        </pc:spChg>
        <pc:spChg chg="mod">
          <ac:chgData name="Brian Baert" userId="53eac3d3-4a2d-4b2a-b002-0368c0a34c0a" providerId="ADAL" clId="{0E629110-2E8A-4F7F-B021-96F097B8A239}" dt="2021-09-15T12:14:04.370" v="618" actId="20577"/>
          <ac:spMkLst>
            <pc:docMk/>
            <pc:sldMk cId="2959967476" sldId="361"/>
            <ac:spMk id="5" creationId="{935A55B2-D4E4-4807-80A7-3213798500BC}"/>
          </ac:spMkLst>
        </pc:spChg>
        <pc:spChg chg="add del mod">
          <ac:chgData name="Brian Baert" userId="53eac3d3-4a2d-4b2a-b002-0368c0a34c0a" providerId="ADAL" clId="{0E629110-2E8A-4F7F-B021-96F097B8A239}" dt="2021-09-15T12:11:14.212" v="505" actId="478"/>
          <ac:spMkLst>
            <pc:docMk/>
            <pc:sldMk cId="2959967476" sldId="361"/>
            <ac:spMk id="8" creationId="{264CD31C-B8FA-4DB2-94DF-88D7F4C26972}"/>
          </ac:spMkLst>
        </pc:spChg>
        <pc:spChg chg="add mod">
          <ac:chgData name="Brian Baert" userId="53eac3d3-4a2d-4b2a-b002-0368c0a34c0a" providerId="ADAL" clId="{0E629110-2E8A-4F7F-B021-96F097B8A239}" dt="2021-09-15T12:11:11.693" v="504" actId="1076"/>
          <ac:spMkLst>
            <pc:docMk/>
            <pc:sldMk cId="2959967476" sldId="361"/>
            <ac:spMk id="11" creationId="{C041BA81-8CAE-47B0-87A8-A26A8D615AFB}"/>
          </ac:spMkLst>
        </pc:spChg>
        <pc:spChg chg="add mod">
          <ac:chgData name="Brian Baert" userId="53eac3d3-4a2d-4b2a-b002-0368c0a34c0a" providerId="ADAL" clId="{0E629110-2E8A-4F7F-B021-96F097B8A239}" dt="2021-09-15T12:11:11.693" v="504" actId="1076"/>
          <ac:spMkLst>
            <pc:docMk/>
            <pc:sldMk cId="2959967476" sldId="361"/>
            <ac:spMk id="12" creationId="{D41F42EB-C0DD-4F79-A5E8-D2B3D7DE91C2}"/>
          </ac:spMkLst>
        </pc:spChg>
        <pc:picChg chg="add mod">
          <ac:chgData name="Brian Baert" userId="53eac3d3-4a2d-4b2a-b002-0368c0a34c0a" providerId="ADAL" clId="{0E629110-2E8A-4F7F-B021-96F097B8A239}" dt="2021-09-15T12:11:11.693" v="504" actId="1076"/>
          <ac:picMkLst>
            <pc:docMk/>
            <pc:sldMk cId="2959967476" sldId="361"/>
            <ac:picMk id="7" creationId="{DFB5B6B7-7A3E-431D-8863-BB313E192642}"/>
          </ac:picMkLst>
        </pc:picChg>
        <pc:picChg chg="add mod">
          <ac:chgData name="Brian Baert" userId="53eac3d3-4a2d-4b2a-b002-0368c0a34c0a" providerId="ADAL" clId="{0E629110-2E8A-4F7F-B021-96F097B8A239}" dt="2021-09-15T12:11:11.693" v="504" actId="1076"/>
          <ac:picMkLst>
            <pc:docMk/>
            <pc:sldMk cId="2959967476" sldId="361"/>
            <ac:picMk id="9" creationId="{0B0B21FF-A890-47D0-A0DF-F580E7785958}"/>
          </ac:picMkLst>
        </pc:picChg>
        <pc:picChg chg="add mod">
          <ac:chgData name="Brian Baert" userId="53eac3d3-4a2d-4b2a-b002-0368c0a34c0a" providerId="ADAL" clId="{0E629110-2E8A-4F7F-B021-96F097B8A239}" dt="2021-09-15T12:11:11.693" v="504" actId="1076"/>
          <ac:picMkLst>
            <pc:docMk/>
            <pc:sldMk cId="2959967476" sldId="361"/>
            <ac:picMk id="10" creationId="{51DDF749-DE26-4EA2-BCEB-993731F20D3A}"/>
          </ac:picMkLst>
        </pc:picChg>
      </pc:sldChg>
      <pc:sldChg chg="addSp delSp modSp new mod modAnim">
        <pc:chgData name="Brian Baert" userId="53eac3d3-4a2d-4b2a-b002-0368c0a34c0a" providerId="ADAL" clId="{0E629110-2E8A-4F7F-B021-96F097B8A239}" dt="2021-09-15T12:12:08.696" v="562" actId="207"/>
        <pc:sldMkLst>
          <pc:docMk/>
          <pc:sldMk cId="1991157279" sldId="362"/>
        </pc:sldMkLst>
        <pc:spChg chg="del">
          <ac:chgData name="Brian Baert" userId="53eac3d3-4a2d-4b2a-b002-0368c0a34c0a" providerId="ADAL" clId="{0E629110-2E8A-4F7F-B021-96F097B8A239}" dt="2021-09-15T12:11:54.708" v="557" actId="478"/>
          <ac:spMkLst>
            <pc:docMk/>
            <pc:sldMk cId="1991157279" sldId="362"/>
            <ac:spMk id="2" creationId="{C2BD6121-1B00-4D6D-8FEA-D6C7079D1BEE}"/>
          </ac:spMkLst>
        </pc:spChg>
        <pc:spChg chg="mod">
          <ac:chgData name="Brian Baert" userId="53eac3d3-4a2d-4b2a-b002-0368c0a34c0a" providerId="ADAL" clId="{0E629110-2E8A-4F7F-B021-96F097B8A239}" dt="2021-09-15T12:11:46.927" v="528" actId="20577"/>
          <ac:spMkLst>
            <pc:docMk/>
            <pc:sldMk cId="1991157279" sldId="362"/>
            <ac:spMk id="3" creationId="{5102574F-C6DE-4E43-8E01-C2552C54861A}"/>
          </ac:spMkLst>
        </pc:spChg>
        <pc:spChg chg="del">
          <ac:chgData name="Brian Baert" userId="53eac3d3-4a2d-4b2a-b002-0368c0a34c0a" providerId="ADAL" clId="{0E629110-2E8A-4F7F-B021-96F097B8A239}" dt="2021-09-15T12:11:55.794" v="558" actId="478"/>
          <ac:spMkLst>
            <pc:docMk/>
            <pc:sldMk cId="1991157279" sldId="362"/>
            <ac:spMk id="4" creationId="{5FE7E821-9E94-4E84-A6DB-E51237307700}"/>
          </ac:spMkLst>
        </pc:spChg>
        <pc:spChg chg="mod">
          <ac:chgData name="Brian Baert" userId="53eac3d3-4a2d-4b2a-b002-0368c0a34c0a" providerId="ADAL" clId="{0E629110-2E8A-4F7F-B021-96F097B8A239}" dt="2021-09-15T12:11:52.218" v="556" actId="20577"/>
          <ac:spMkLst>
            <pc:docMk/>
            <pc:sldMk cId="1991157279" sldId="362"/>
            <ac:spMk id="5" creationId="{32BE6ED1-FCC4-4FDD-A66D-AC76AE7B4F7C}"/>
          </ac:spMkLst>
        </pc:spChg>
        <pc:spChg chg="add mod">
          <ac:chgData name="Brian Baert" userId="53eac3d3-4a2d-4b2a-b002-0368c0a34c0a" providerId="ADAL" clId="{0E629110-2E8A-4F7F-B021-96F097B8A239}" dt="2021-09-15T12:12:01.206" v="560" actId="1076"/>
          <ac:spMkLst>
            <pc:docMk/>
            <pc:sldMk cId="1991157279" sldId="362"/>
            <ac:spMk id="8" creationId="{F7121155-D4DD-4DD9-B7C1-531BEF4F444F}"/>
          </ac:spMkLst>
        </pc:spChg>
        <pc:spChg chg="add mod">
          <ac:chgData name="Brian Baert" userId="53eac3d3-4a2d-4b2a-b002-0368c0a34c0a" providerId="ADAL" clId="{0E629110-2E8A-4F7F-B021-96F097B8A239}" dt="2021-09-15T12:12:01.206" v="560" actId="1076"/>
          <ac:spMkLst>
            <pc:docMk/>
            <pc:sldMk cId="1991157279" sldId="362"/>
            <ac:spMk id="11" creationId="{DBF65347-AAFC-4F4D-9EED-490856C2A5BF}"/>
          </ac:spMkLst>
        </pc:spChg>
        <pc:spChg chg="add mod">
          <ac:chgData name="Brian Baert" userId="53eac3d3-4a2d-4b2a-b002-0368c0a34c0a" providerId="ADAL" clId="{0E629110-2E8A-4F7F-B021-96F097B8A239}" dt="2021-09-15T12:12:08.696" v="562" actId="207"/>
          <ac:spMkLst>
            <pc:docMk/>
            <pc:sldMk cId="1991157279" sldId="362"/>
            <ac:spMk id="12" creationId="{64E9C079-13D2-4A3B-94B8-F501CE8184B8}"/>
          </ac:spMkLst>
        </pc:spChg>
        <pc:picChg chg="add mod">
          <ac:chgData name="Brian Baert" userId="53eac3d3-4a2d-4b2a-b002-0368c0a34c0a" providerId="ADAL" clId="{0E629110-2E8A-4F7F-B021-96F097B8A239}" dt="2021-09-15T12:12:01.206" v="560" actId="1076"/>
          <ac:picMkLst>
            <pc:docMk/>
            <pc:sldMk cId="1991157279" sldId="362"/>
            <ac:picMk id="7" creationId="{F8B9B71C-1CFD-47A7-B3EA-BD436456AB1A}"/>
          </ac:picMkLst>
        </pc:picChg>
        <pc:picChg chg="add mod">
          <ac:chgData name="Brian Baert" userId="53eac3d3-4a2d-4b2a-b002-0368c0a34c0a" providerId="ADAL" clId="{0E629110-2E8A-4F7F-B021-96F097B8A239}" dt="2021-09-15T12:12:01.206" v="560" actId="1076"/>
          <ac:picMkLst>
            <pc:docMk/>
            <pc:sldMk cId="1991157279" sldId="362"/>
            <ac:picMk id="9" creationId="{2D16E283-F2D9-4E20-A359-D40C7A9BACE0}"/>
          </ac:picMkLst>
        </pc:picChg>
        <pc:picChg chg="add mod">
          <ac:chgData name="Brian Baert" userId="53eac3d3-4a2d-4b2a-b002-0368c0a34c0a" providerId="ADAL" clId="{0E629110-2E8A-4F7F-B021-96F097B8A239}" dt="2021-09-15T12:12:01.206" v="560" actId="1076"/>
          <ac:picMkLst>
            <pc:docMk/>
            <pc:sldMk cId="1991157279" sldId="362"/>
            <ac:picMk id="10" creationId="{4F3987AC-9E8B-47BD-A45F-96C5ADC70844}"/>
          </ac:picMkLst>
        </pc:picChg>
      </pc:sldChg>
      <pc:sldChg chg="addSp delSp modSp new mod modAnim">
        <pc:chgData name="Brian Baert" userId="53eac3d3-4a2d-4b2a-b002-0368c0a34c0a" providerId="ADAL" clId="{0E629110-2E8A-4F7F-B021-96F097B8A239}" dt="2021-09-15T12:14:11.897" v="648" actId="20577"/>
        <pc:sldMkLst>
          <pc:docMk/>
          <pc:sldMk cId="3419395656" sldId="363"/>
        </pc:sldMkLst>
        <pc:spChg chg="del">
          <ac:chgData name="Brian Baert" userId="53eac3d3-4a2d-4b2a-b002-0368c0a34c0a" providerId="ADAL" clId="{0E629110-2E8A-4F7F-B021-96F097B8A239}" dt="2021-09-15T12:13:07.819" v="584" actId="478"/>
          <ac:spMkLst>
            <pc:docMk/>
            <pc:sldMk cId="3419395656" sldId="363"/>
            <ac:spMk id="2" creationId="{0C1F8A39-1D72-4CE6-BCA4-9E0E6834813A}"/>
          </ac:spMkLst>
        </pc:spChg>
        <pc:spChg chg="mod">
          <ac:chgData name="Brian Baert" userId="53eac3d3-4a2d-4b2a-b002-0368c0a34c0a" providerId="ADAL" clId="{0E629110-2E8A-4F7F-B021-96F097B8A239}" dt="2021-09-15T12:13:05.498" v="583" actId="20577"/>
          <ac:spMkLst>
            <pc:docMk/>
            <pc:sldMk cId="3419395656" sldId="363"/>
            <ac:spMk id="3" creationId="{5984AD6F-2D73-4513-81D4-B2B61773BB8A}"/>
          </ac:spMkLst>
        </pc:spChg>
        <pc:spChg chg="del">
          <ac:chgData name="Brian Baert" userId="53eac3d3-4a2d-4b2a-b002-0368c0a34c0a" providerId="ADAL" clId="{0E629110-2E8A-4F7F-B021-96F097B8A239}" dt="2021-09-15T12:13:10.110" v="585" actId="478"/>
          <ac:spMkLst>
            <pc:docMk/>
            <pc:sldMk cId="3419395656" sldId="363"/>
            <ac:spMk id="4" creationId="{96262A2B-1E52-44B4-B955-816992BE5E02}"/>
          </ac:spMkLst>
        </pc:spChg>
        <pc:spChg chg="mod">
          <ac:chgData name="Brian Baert" userId="53eac3d3-4a2d-4b2a-b002-0368c0a34c0a" providerId="ADAL" clId="{0E629110-2E8A-4F7F-B021-96F097B8A239}" dt="2021-09-15T12:14:11.897" v="648" actId="20577"/>
          <ac:spMkLst>
            <pc:docMk/>
            <pc:sldMk cId="3419395656" sldId="363"/>
            <ac:spMk id="5" creationId="{819713E7-A804-4EDF-B5AC-258CF0389920}"/>
          </ac:spMkLst>
        </pc:spChg>
        <pc:spChg chg="add del mod">
          <ac:chgData name="Brian Baert" userId="53eac3d3-4a2d-4b2a-b002-0368c0a34c0a" providerId="ADAL" clId="{0E629110-2E8A-4F7F-B021-96F097B8A239}" dt="2021-09-15T12:13:19.580" v="588" actId="478"/>
          <ac:spMkLst>
            <pc:docMk/>
            <pc:sldMk cId="3419395656" sldId="363"/>
            <ac:spMk id="8" creationId="{1043FFAB-2E75-4E95-8EAC-5D2D3E5A1CD7}"/>
          </ac:spMkLst>
        </pc:spChg>
        <pc:spChg chg="add mod">
          <ac:chgData name="Brian Baert" userId="53eac3d3-4a2d-4b2a-b002-0368c0a34c0a" providerId="ADAL" clId="{0E629110-2E8A-4F7F-B021-96F097B8A239}" dt="2021-09-15T12:13:16.811" v="587" actId="1076"/>
          <ac:spMkLst>
            <pc:docMk/>
            <pc:sldMk cId="3419395656" sldId="363"/>
            <ac:spMk id="9" creationId="{7A2704F2-DFA2-4E5E-9F2A-5CF9244AC1B9}"/>
          </ac:spMkLst>
        </pc:spChg>
        <pc:spChg chg="add mod">
          <ac:chgData name="Brian Baert" userId="53eac3d3-4a2d-4b2a-b002-0368c0a34c0a" providerId="ADAL" clId="{0E629110-2E8A-4F7F-B021-96F097B8A239}" dt="2021-09-15T12:13:16.811" v="587" actId="1076"/>
          <ac:spMkLst>
            <pc:docMk/>
            <pc:sldMk cId="3419395656" sldId="363"/>
            <ac:spMk id="10" creationId="{40A12ADB-0D62-4B65-9446-D9F4051002E5}"/>
          </ac:spMkLst>
        </pc:spChg>
        <pc:spChg chg="add mod">
          <ac:chgData name="Brian Baert" userId="53eac3d3-4a2d-4b2a-b002-0368c0a34c0a" providerId="ADAL" clId="{0E629110-2E8A-4F7F-B021-96F097B8A239}" dt="2021-09-15T12:13:16.811" v="587" actId="1076"/>
          <ac:spMkLst>
            <pc:docMk/>
            <pc:sldMk cId="3419395656" sldId="363"/>
            <ac:spMk id="12" creationId="{A9687EB0-03AE-4DD8-BEB4-198595E13B0A}"/>
          </ac:spMkLst>
        </pc:spChg>
        <pc:spChg chg="add mod">
          <ac:chgData name="Brian Baert" userId="53eac3d3-4a2d-4b2a-b002-0368c0a34c0a" providerId="ADAL" clId="{0E629110-2E8A-4F7F-B021-96F097B8A239}" dt="2021-09-15T12:13:28.285" v="590" actId="2085"/>
          <ac:spMkLst>
            <pc:docMk/>
            <pc:sldMk cId="3419395656" sldId="363"/>
            <ac:spMk id="13" creationId="{0E53BEFA-43B9-4A8A-BA89-ECB2FEFCE6C9}"/>
          </ac:spMkLst>
        </pc:spChg>
        <pc:picChg chg="add mod">
          <ac:chgData name="Brian Baert" userId="53eac3d3-4a2d-4b2a-b002-0368c0a34c0a" providerId="ADAL" clId="{0E629110-2E8A-4F7F-B021-96F097B8A239}" dt="2021-09-15T12:13:16.811" v="587" actId="1076"/>
          <ac:picMkLst>
            <pc:docMk/>
            <pc:sldMk cId="3419395656" sldId="363"/>
            <ac:picMk id="7" creationId="{F2FFE0F4-EF04-4B39-838C-35ABBE3231FF}"/>
          </ac:picMkLst>
        </pc:picChg>
        <pc:picChg chg="add mod">
          <ac:chgData name="Brian Baert" userId="53eac3d3-4a2d-4b2a-b002-0368c0a34c0a" providerId="ADAL" clId="{0E629110-2E8A-4F7F-B021-96F097B8A239}" dt="2021-09-15T12:13:16.811" v="587" actId="1076"/>
          <ac:picMkLst>
            <pc:docMk/>
            <pc:sldMk cId="3419395656" sldId="363"/>
            <ac:picMk id="11" creationId="{C93FCCF9-DD1C-4173-9673-742F9797EC0B}"/>
          </ac:picMkLst>
        </pc:picChg>
      </pc:sldChg>
      <pc:sldChg chg="addSp delSp modSp new mod modAnim">
        <pc:chgData name="Brian Baert" userId="53eac3d3-4a2d-4b2a-b002-0368c0a34c0a" providerId="ADAL" clId="{0E629110-2E8A-4F7F-B021-96F097B8A239}" dt="2021-09-15T12:23:16.334" v="1105" actId="1076"/>
        <pc:sldMkLst>
          <pc:docMk/>
          <pc:sldMk cId="2634709146" sldId="364"/>
        </pc:sldMkLst>
        <pc:spChg chg="del">
          <ac:chgData name="Brian Baert" userId="53eac3d3-4a2d-4b2a-b002-0368c0a34c0a" providerId="ADAL" clId="{0E629110-2E8A-4F7F-B021-96F097B8A239}" dt="2021-09-15T12:14:48.219" v="699" actId="478"/>
          <ac:spMkLst>
            <pc:docMk/>
            <pc:sldMk cId="2634709146" sldId="364"/>
            <ac:spMk id="2" creationId="{B6DB6261-4B34-403F-AF1B-4BFE1F135D9A}"/>
          </ac:spMkLst>
        </pc:spChg>
        <pc:spChg chg="mod">
          <ac:chgData name="Brian Baert" userId="53eac3d3-4a2d-4b2a-b002-0368c0a34c0a" providerId="ADAL" clId="{0E629110-2E8A-4F7F-B021-96F097B8A239}" dt="2021-09-15T12:14:45.710" v="698" actId="20577"/>
          <ac:spMkLst>
            <pc:docMk/>
            <pc:sldMk cId="2634709146" sldId="364"/>
            <ac:spMk id="3" creationId="{0C4351CB-7880-44F3-B0EB-A11C3F76678C}"/>
          </ac:spMkLst>
        </pc:spChg>
        <pc:spChg chg="mod">
          <ac:chgData name="Brian Baert" userId="53eac3d3-4a2d-4b2a-b002-0368c0a34c0a" providerId="ADAL" clId="{0E629110-2E8A-4F7F-B021-96F097B8A239}" dt="2021-09-15T12:21:24.957" v="1081" actId="20577"/>
          <ac:spMkLst>
            <pc:docMk/>
            <pc:sldMk cId="2634709146" sldId="364"/>
            <ac:spMk id="4" creationId="{551BDFDC-1F54-4529-B25F-015C6C6D8EE7}"/>
          </ac:spMkLst>
        </pc:spChg>
        <pc:spChg chg="mod">
          <ac:chgData name="Brian Baert" userId="53eac3d3-4a2d-4b2a-b002-0368c0a34c0a" providerId="ADAL" clId="{0E629110-2E8A-4F7F-B021-96F097B8A239}" dt="2021-09-15T12:14:41.098" v="677" actId="20577"/>
          <ac:spMkLst>
            <pc:docMk/>
            <pc:sldMk cId="2634709146" sldId="364"/>
            <ac:spMk id="5" creationId="{2A2F2E25-77F9-401C-9029-DFE3237C2097}"/>
          </ac:spMkLst>
        </pc:spChg>
        <pc:spChg chg="add mod">
          <ac:chgData name="Brian Baert" userId="53eac3d3-4a2d-4b2a-b002-0368c0a34c0a" providerId="ADAL" clId="{0E629110-2E8A-4F7F-B021-96F097B8A239}" dt="2021-09-15T12:19:13.097" v="1022" actId="20577"/>
          <ac:spMkLst>
            <pc:docMk/>
            <pc:sldMk cId="2634709146" sldId="364"/>
            <ac:spMk id="7" creationId="{D791EA28-14F4-46A4-AC86-E13693D23350}"/>
          </ac:spMkLst>
        </pc:spChg>
        <pc:spChg chg="add mod">
          <ac:chgData name="Brian Baert" userId="53eac3d3-4a2d-4b2a-b002-0368c0a34c0a" providerId="ADAL" clId="{0E629110-2E8A-4F7F-B021-96F097B8A239}" dt="2021-09-15T12:18:36.349" v="1000" actId="122"/>
          <ac:spMkLst>
            <pc:docMk/>
            <pc:sldMk cId="2634709146" sldId="364"/>
            <ac:spMk id="8" creationId="{87F491A9-DB78-4ED7-8C2F-3BE76BD4716C}"/>
          </ac:spMkLst>
        </pc:spChg>
        <pc:spChg chg="add mod">
          <ac:chgData name="Brian Baert" userId="53eac3d3-4a2d-4b2a-b002-0368c0a34c0a" providerId="ADAL" clId="{0E629110-2E8A-4F7F-B021-96F097B8A239}" dt="2021-09-15T12:18:56.370" v="1008" actId="20577"/>
          <ac:spMkLst>
            <pc:docMk/>
            <pc:sldMk cId="2634709146" sldId="364"/>
            <ac:spMk id="9" creationId="{D34032D4-797D-471F-A3FF-54448421B116}"/>
          </ac:spMkLst>
        </pc:spChg>
        <pc:spChg chg="add mod">
          <ac:chgData name="Brian Baert" userId="53eac3d3-4a2d-4b2a-b002-0368c0a34c0a" providerId="ADAL" clId="{0E629110-2E8A-4F7F-B021-96F097B8A239}" dt="2021-09-15T12:19:14.833" v="1024" actId="20577"/>
          <ac:spMkLst>
            <pc:docMk/>
            <pc:sldMk cId="2634709146" sldId="364"/>
            <ac:spMk id="10" creationId="{4BBD4A38-F02E-4CF2-AC8A-7DE096425843}"/>
          </ac:spMkLst>
        </pc:spChg>
        <pc:spChg chg="add mod">
          <ac:chgData name="Brian Baert" userId="53eac3d3-4a2d-4b2a-b002-0368c0a34c0a" providerId="ADAL" clId="{0E629110-2E8A-4F7F-B021-96F097B8A239}" dt="2021-09-15T12:19:30.533" v="1030" actId="1076"/>
          <ac:spMkLst>
            <pc:docMk/>
            <pc:sldMk cId="2634709146" sldId="364"/>
            <ac:spMk id="11" creationId="{EA65BE81-9812-4C85-A386-2DD1FE362CDF}"/>
          </ac:spMkLst>
        </pc:spChg>
        <pc:spChg chg="add mod">
          <ac:chgData name="Brian Baert" userId="53eac3d3-4a2d-4b2a-b002-0368c0a34c0a" providerId="ADAL" clId="{0E629110-2E8A-4F7F-B021-96F097B8A239}" dt="2021-09-15T12:19:50.657" v="1040" actId="1076"/>
          <ac:spMkLst>
            <pc:docMk/>
            <pc:sldMk cId="2634709146" sldId="364"/>
            <ac:spMk id="12" creationId="{0666EFC3-76F4-44AA-B501-6F660F6C4A72}"/>
          </ac:spMkLst>
        </pc:spChg>
        <pc:spChg chg="add mod">
          <ac:chgData name="Brian Baert" userId="53eac3d3-4a2d-4b2a-b002-0368c0a34c0a" providerId="ADAL" clId="{0E629110-2E8A-4F7F-B021-96F097B8A239}" dt="2021-09-15T12:19:57.258" v="1042" actId="1076"/>
          <ac:spMkLst>
            <pc:docMk/>
            <pc:sldMk cId="2634709146" sldId="364"/>
            <ac:spMk id="13" creationId="{1058A125-EA95-4342-9FB2-514F0761A2A1}"/>
          </ac:spMkLst>
        </pc:spChg>
        <pc:spChg chg="add mod">
          <ac:chgData name="Brian Baert" userId="53eac3d3-4a2d-4b2a-b002-0368c0a34c0a" providerId="ADAL" clId="{0E629110-2E8A-4F7F-B021-96F097B8A239}" dt="2021-09-15T12:20:05.400" v="1044" actId="1076"/>
          <ac:spMkLst>
            <pc:docMk/>
            <pc:sldMk cId="2634709146" sldId="364"/>
            <ac:spMk id="14" creationId="{0EDF2E93-21F8-4DE7-96EC-7EFB8EBFE81B}"/>
          </ac:spMkLst>
        </pc:spChg>
        <pc:spChg chg="add mod">
          <ac:chgData name="Brian Baert" userId="53eac3d3-4a2d-4b2a-b002-0368c0a34c0a" providerId="ADAL" clId="{0E629110-2E8A-4F7F-B021-96F097B8A239}" dt="2021-09-15T12:20:42.237" v="1072" actId="13822"/>
          <ac:spMkLst>
            <pc:docMk/>
            <pc:sldMk cId="2634709146" sldId="364"/>
            <ac:spMk id="15" creationId="{F0E053CA-3282-4A92-A08D-6D3438092633}"/>
          </ac:spMkLst>
        </pc:spChg>
        <pc:spChg chg="add mod">
          <ac:chgData name="Brian Baert" userId="53eac3d3-4a2d-4b2a-b002-0368c0a34c0a" providerId="ADAL" clId="{0E629110-2E8A-4F7F-B021-96F097B8A239}" dt="2021-09-15T12:21:12.820" v="1078" actId="20577"/>
          <ac:spMkLst>
            <pc:docMk/>
            <pc:sldMk cId="2634709146" sldId="364"/>
            <ac:spMk id="16" creationId="{3F5184A9-B971-42DF-8A86-D7957F10A527}"/>
          </ac:spMkLst>
        </pc:spChg>
        <pc:spChg chg="add mod">
          <ac:chgData name="Brian Baert" userId="53eac3d3-4a2d-4b2a-b002-0368c0a34c0a" providerId="ADAL" clId="{0E629110-2E8A-4F7F-B021-96F097B8A239}" dt="2021-09-15T12:21:09.333" v="1077" actId="20577"/>
          <ac:spMkLst>
            <pc:docMk/>
            <pc:sldMk cId="2634709146" sldId="364"/>
            <ac:spMk id="17" creationId="{3721DE79-B1C3-40B4-93AD-98C2933699A5}"/>
          </ac:spMkLst>
        </pc:spChg>
        <pc:cxnChg chg="add del mod">
          <ac:chgData name="Brian Baert" userId="53eac3d3-4a2d-4b2a-b002-0368c0a34c0a" providerId="ADAL" clId="{0E629110-2E8A-4F7F-B021-96F097B8A239}" dt="2021-09-15T12:23:10.256" v="1104" actId="478"/>
          <ac:cxnSpMkLst>
            <pc:docMk/>
            <pc:sldMk cId="2634709146" sldId="364"/>
            <ac:cxnSpMk id="19" creationId="{EC783779-8C13-4514-9E02-9890C6E08C97}"/>
          </ac:cxnSpMkLst>
        </pc:cxnChg>
        <pc:cxnChg chg="add mod">
          <ac:chgData name="Brian Baert" userId="53eac3d3-4a2d-4b2a-b002-0368c0a34c0a" providerId="ADAL" clId="{0E629110-2E8A-4F7F-B021-96F097B8A239}" dt="2021-09-15T12:23:16.334" v="1105" actId="1076"/>
          <ac:cxnSpMkLst>
            <pc:docMk/>
            <pc:sldMk cId="2634709146" sldId="364"/>
            <ac:cxnSpMk id="21" creationId="{3587C515-3F82-49BF-8327-9C93D1D94C47}"/>
          </ac:cxnSpMkLst>
        </pc:cxnChg>
        <pc:cxnChg chg="add mod">
          <ac:chgData name="Brian Baert" userId="53eac3d3-4a2d-4b2a-b002-0368c0a34c0a" providerId="ADAL" clId="{0E629110-2E8A-4F7F-B021-96F097B8A239}" dt="2021-09-15T12:22:03.987" v="1096" actId="1076"/>
          <ac:cxnSpMkLst>
            <pc:docMk/>
            <pc:sldMk cId="2634709146" sldId="364"/>
            <ac:cxnSpMk id="23" creationId="{0EA7C282-2EEC-44AD-B267-FB9A4115080D}"/>
          </ac:cxnSpMkLst>
        </pc:cxnChg>
        <pc:cxnChg chg="add mod">
          <ac:chgData name="Brian Baert" userId="53eac3d3-4a2d-4b2a-b002-0368c0a34c0a" providerId="ADAL" clId="{0E629110-2E8A-4F7F-B021-96F097B8A239}" dt="2021-09-15T12:22:08.898" v="1098" actId="1076"/>
          <ac:cxnSpMkLst>
            <pc:docMk/>
            <pc:sldMk cId="2634709146" sldId="364"/>
            <ac:cxnSpMk id="24" creationId="{DB56C892-C0D2-4053-8897-6827DF5F8F82}"/>
          </ac:cxnSpMkLst>
        </pc:cxnChg>
      </pc:sldChg>
      <pc:sldChg chg="modSp add modAnim">
        <pc:chgData name="Brian Baert" userId="53eac3d3-4a2d-4b2a-b002-0368c0a34c0a" providerId="ADAL" clId="{0E629110-2E8A-4F7F-B021-96F097B8A239}" dt="2021-09-15T12:24:52.753" v="1329" actId="20577"/>
        <pc:sldMkLst>
          <pc:docMk/>
          <pc:sldMk cId="309575057" sldId="365"/>
        </pc:sldMkLst>
        <pc:spChg chg="mod">
          <ac:chgData name="Brian Baert" userId="53eac3d3-4a2d-4b2a-b002-0368c0a34c0a" providerId="ADAL" clId="{0E629110-2E8A-4F7F-B021-96F097B8A239}" dt="2021-09-15T12:24:31.829" v="1308" actId="20577"/>
          <ac:spMkLst>
            <pc:docMk/>
            <pc:sldMk cId="309575057" sldId="365"/>
            <ac:spMk id="4" creationId="{551BDFDC-1F54-4529-B25F-015C6C6D8EE7}"/>
          </ac:spMkLst>
        </pc:spChg>
        <pc:spChg chg="mod">
          <ac:chgData name="Brian Baert" userId="53eac3d3-4a2d-4b2a-b002-0368c0a34c0a" providerId="ADAL" clId="{0E629110-2E8A-4F7F-B021-96F097B8A239}" dt="2021-09-15T12:24:52.753" v="1329" actId="20577"/>
          <ac:spMkLst>
            <pc:docMk/>
            <pc:sldMk cId="309575057" sldId="365"/>
            <ac:spMk id="8" creationId="{87F491A9-DB78-4ED7-8C2F-3BE76BD4716C}"/>
          </ac:spMkLst>
        </pc:spChg>
        <pc:spChg chg="mod">
          <ac:chgData name="Brian Baert" userId="53eac3d3-4a2d-4b2a-b002-0368c0a34c0a" providerId="ADAL" clId="{0E629110-2E8A-4F7F-B021-96F097B8A239}" dt="2021-09-15T12:24:48.303" v="1324" actId="20577"/>
          <ac:spMkLst>
            <pc:docMk/>
            <pc:sldMk cId="309575057" sldId="365"/>
            <ac:spMk id="9" creationId="{D34032D4-797D-471F-A3FF-54448421B116}"/>
          </ac:spMkLst>
        </pc:spChg>
        <pc:spChg chg="mod">
          <ac:chgData name="Brian Baert" userId="53eac3d3-4a2d-4b2a-b002-0368c0a34c0a" providerId="ADAL" clId="{0E629110-2E8A-4F7F-B021-96F097B8A239}" dt="2021-09-15T12:24:45.148" v="1319" actId="20577"/>
          <ac:spMkLst>
            <pc:docMk/>
            <pc:sldMk cId="309575057" sldId="365"/>
            <ac:spMk id="10" creationId="{4BBD4A38-F02E-4CF2-AC8A-7DE096425843}"/>
          </ac:spMkLst>
        </pc:spChg>
        <pc:spChg chg="mod">
          <ac:chgData name="Brian Baert" userId="53eac3d3-4a2d-4b2a-b002-0368c0a34c0a" providerId="ADAL" clId="{0E629110-2E8A-4F7F-B021-96F097B8A239}" dt="2021-09-15T12:24:36.806" v="1310" actId="20577"/>
          <ac:spMkLst>
            <pc:docMk/>
            <pc:sldMk cId="309575057" sldId="365"/>
            <ac:spMk id="12" creationId="{0666EFC3-76F4-44AA-B501-6F660F6C4A72}"/>
          </ac:spMkLst>
        </pc:spChg>
        <pc:spChg chg="mod">
          <ac:chgData name="Brian Baert" userId="53eac3d3-4a2d-4b2a-b002-0368c0a34c0a" providerId="ADAL" clId="{0E629110-2E8A-4F7F-B021-96F097B8A239}" dt="2021-09-15T12:24:39.312" v="1312" actId="20577"/>
          <ac:spMkLst>
            <pc:docMk/>
            <pc:sldMk cId="309575057" sldId="365"/>
            <ac:spMk id="13" creationId="{1058A125-EA95-4342-9FB2-514F0761A2A1}"/>
          </ac:spMkLst>
        </pc:spChg>
        <pc:spChg chg="mod">
          <ac:chgData name="Brian Baert" userId="53eac3d3-4a2d-4b2a-b002-0368c0a34c0a" providerId="ADAL" clId="{0E629110-2E8A-4F7F-B021-96F097B8A239}" dt="2021-09-15T12:24:42.301" v="1314" actId="20577"/>
          <ac:spMkLst>
            <pc:docMk/>
            <pc:sldMk cId="309575057" sldId="365"/>
            <ac:spMk id="14" creationId="{0EDF2E93-21F8-4DE7-96EC-7EFB8EBFE81B}"/>
          </ac:spMkLst>
        </pc:spChg>
      </pc:sldChg>
      <pc:sldChg chg="addSp delSp modSp new mod addAnim delAnim modAnim modNotesTx">
        <pc:chgData name="Brian Baert" userId="53eac3d3-4a2d-4b2a-b002-0368c0a34c0a" providerId="ADAL" clId="{0E629110-2E8A-4F7F-B021-96F097B8A239}" dt="2021-09-15T12:50:01.919" v="2337" actId="313"/>
        <pc:sldMkLst>
          <pc:docMk/>
          <pc:sldMk cId="555888514" sldId="366"/>
        </pc:sldMkLst>
        <pc:spChg chg="del">
          <ac:chgData name="Brian Baert" userId="53eac3d3-4a2d-4b2a-b002-0368c0a34c0a" providerId="ADAL" clId="{0E629110-2E8A-4F7F-B021-96F097B8A239}" dt="2021-09-15T12:30:49.194" v="1395" actId="478"/>
          <ac:spMkLst>
            <pc:docMk/>
            <pc:sldMk cId="555888514" sldId="366"/>
            <ac:spMk id="2" creationId="{921E4F0E-C8D3-4831-8CF2-7B9370773333}"/>
          </ac:spMkLst>
        </pc:spChg>
        <pc:spChg chg="mod">
          <ac:chgData name="Brian Baert" userId="53eac3d3-4a2d-4b2a-b002-0368c0a34c0a" providerId="ADAL" clId="{0E629110-2E8A-4F7F-B021-96F097B8A239}" dt="2021-09-15T12:30:28.742" v="1394" actId="20577"/>
          <ac:spMkLst>
            <pc:docMk/>
            <pc:sldMk cId="555888514" sldId="366"/>
            <ac:spMk id="3" creationId="{85129B02-309F-429F-896B-286443462192}"/>
          </ac:spMkLst>
        </pc:spChg>
        <pc:spChg chg="mod">
          <ac:chgData name="Brian Baert" userId="53eac3d3-4a2d-4b2a-b002-0368c0a34c0a" providerId="ADAL" clId="{0E629110-2E8A-4F7F-B021-96F097B8A239}" dt="2021-09-15T12:49:40.205" v="2259" actId="207"/>
          <ac:spMkLst>
            <pc:docMk/>
            <pc:sldMk cId="555888514" sldId="366"/>
            <ac:spMk id="4" creationId="{A81952D5-6B00-440F-88D8-998281EC9114}"/>
          </ac:spMkLst>
        </pc:spChg>
        <pc:spChg chg="mod">
          <ac:chgData name="Brian Baert" userId="53eac3d3-4a2d-4b2a-b002-0368c0a34c0a" providerId="ADAL" clId="{0E629110-2E8A-4F7F-B021-96F097B8A239}" dt="2021-09-15T12:30:08.690" v="1369" actId="20577"/>
          <ac:spMkLst>
            <pc:docMk/>
            <pc:sldMk cId="555888514" sldId="366"/>
            <ac:spMk id="5" creationId="{B387B583-600F-44E4-921A-6E15C9AC5FB2}"/>
          </ac:spMkLst>
        </pc:spChg>
        <pc:spChg chg="add del mod">
          <ac:chgData name="Brian Baert" userId="53eac3d3-4a2d-4b2a-b002-0368c0a34c0a" providerId="ADAL" clId="{0E629110-2E8A-4F7F-B021-96F097B8A239}" dt="2021-09-15T12:37:30.786" v="2038" actId="478"/>
          <ac:spMkLst>
            <pc:docMk/>
            <pc:sldMk cId="555888514" sldId="366"/>
            <ac:spMk id="7" creationId="{1432D3E6-4279-4536-A6E9-B2067BCB7D3B}"/>
          </ac:spMkLst>
        </pc:spChg>
        <pc:spChg chg="add del mod">
          <ac:chgData name="Brian Baert" userId="53eac3d3-4a2d-4b2a-b002-0368c0a34c0a" providerId="ADAL" clId="{0E629110-2E8A-4F7F-B021-96F097B8A239}" dt="2021-09-15T12:37:31.737" v="2039" actId="478"/>
          <ac:spMkLst>
            <pc:docMk/>
            <pc:sldMk cId="555888514" sldId="366"/>
            <ac:spMk id="8" creationId="{F3D9F050-7274-4F6F-B04D-F747BF8CC8AC}"/>
          </ac:spMkLst>
        </pc:spChg>
        <pc:spChg chg="add del mod">
          <ac:chgData name="Brian Baert" userId="53eac3d3-4a2d-4b2a-b002-0368c0a34c0a" providerId="ADAL" clId="{0E629110-2E8A-4F7F-B021-96F097B8A239}" dt="2021-09-15T12:37:34.337" v="2040" actId="478"/>
          <ac:spMkLst>
            <pc:docMk/>
            <pc:sldMk cId="555888514" sldId="366"/>
            <ac:spMk id="9" creationId="{E988B22F-A268-4671-B080-386CDD89FB0D}"/>
          </ac:spMkLst>
        </pc:spChg>
        <pc:spChg chg="add del mod">
          <ac:chgData name="Brian Baert" userId="53eac3d3-4a2d-4b2a-b002-0368c0a34c0a" providerId="ADAL" clId="{0E629110-2E8A-4F7F-B021-96F097B8A239}" dt="2021-09-15T12:37:37.999" v="2041" actId="478"/>
          <ac:spMkLst>
            <pc:docMk/>
            <pc:sldMk cId="555888514" sldId="366"/>
            <ac:spMk id="10" creationId="{4A6ECB3A-9091-49EC-82DA-B5FA17D65982}"/>
          </ac:spMkLst>
        </pc:spChg>
        <pc:cxnChg chg="add del mod">
          <ac:chgData name="Brian Baert" userId="53eac3d3-4a2d-4b2a-b002-0368c0a34c0a" providerId="ADAL" clId="{0E629110-2E8A-4F7F-B021-96F097B8A239}" dt="2021-09-15T12:37:37.999" v="2041" actId="478"/>
          <ac:cxnSpMkLst>
            <pc:docMk/>
            <pc:sldMk cId="555888514" sldId="366"/>
            <ac:cxnSpMk id="11" creationId="{A070446F-5F6E-4C34-B03F-7E1EEEF89B7B}"/>
          </ac:cxnSpMkLst>
        </pc:cxnChg>
      </pc:sldChg>
    </pc:docChg>
  </pc:docChgLst>
  <pc:docChgLst>
    <pc:chgData name="Brian Baert" userId="53eac3d3-4a2d-4b2a-b002-0368c0a34c0a" providerId="ADAL" clId="{4FE1C5BE-A1C1-4126-B07C-50F3DB8347E7}"/>
    <pc:docChg chg="modSld">
      <pc:chgData name="Brian Baert" userId="53eac3d3-4a2d-4b2a-b002-0368c0a34c0a" providerId="ADAL" clId="{4FE1C5BE-A1C1-4126-B07C-50F3DB8347E7}" dt="2022-08-17T11:02:18.701" v="1" actId="20577"/>
      <pc:docMkLst>
        <pc:docMk/>
      </pc:docMkLst>
      <pc:sldChg chg="modSp mod">
        <pc:chgData name="Brian Baert" userId="53eac3d3-4a2d-4b2a-b002-0368c0a34c0a" providerId="ADAL" clId="{4FE1C5BE-A1C1-4126-B07C-50F3DB8347E7}" dt="2022-08-17T11:02:18.701" v="1" actId="20577"/>
        <pc:sldMkLst>
          <pc:docMk/>
          <pc:sldMk cId="1726326673" sldId="283"/>
        </pc:sldMkLst>
        <pc:spChg chg="mod">
          <ac:chgData name="Brian Baert" userId="53eac3d3-4a2d-4b2a-b002-0368c0a34c0a" providerId="ADAL" clId="{4FE1C5BE-A1C1-4126-B07C-50F3DB8347E7}" dt="2022-08-17T11:02:18.701" v="1" actId="20577"/>
          <ac:spMkLst>
            <pc:docMk/>
            <pc:sldMk cId="1726326673" sldId="283"/>
            <ac:spMk id="7" creationId="{00000000-0000-0000-0000-000000000000}"/>
          </ac:spMkLst>
        </pc:spChg>
      </pc:sldChg>
    </pc:docChg>
  </pc:docChgLst>
  <pc:docChgLst>
    <pc:chgData name="Baert Brian" userId="53eac3d3-4a2d-4b2a-b002-0368c0a34c0a" providerId="ADAL" clId="{95201BEE-2F1F-4E82-9327-044B8F40CBB8}"/>
    <pc:docChg chg="modSld">
      <pc:chgData name="Baert Brian" userId="53eac3d3-4a2d-4b2a-b002-0368c0a34c0a" providerId="ADAL" clId="{95201BEE-2F1F-4E82-9327-044B8F40CBB8}" dt="2020-09-22T05:58:35.962" v="3" actId="20577"/>
      <pc:docMkLst>
        <pc:docMk/>
      </pc:docMkLst>
      <pc:sldChg chg="modSp">
        <pc:chgData name="Baert Brian" userId="53eac3d3-4a2d-4b2a-b002-0368c0a34c0a" providerId="ADAL" clId="{95201BEE-2F1F-4E82-9327-044B8F40CBB8}" dt="2020-09-22T05:58:35.962" v="3" actId="20577"/>
        <pc:sldMkLst>
          <pc:docMk/>
          <pc:sldMk cId="2650567236" sldId="353"/>
        </pc:sldMkLst>
        <pc:spChg chg="mod">
          <ac:chgData name="Baert Brian" userId="53eac3d3-4a2d-4b2a-b002-0368c0a34c0a" providerId="ADAL" clId="{95201BEE-2F1F-4E82-9327-044B8F40CBB8}" dt="2020-09-22T05:58:35.962" v="3" actId="20577"/>
          <ac:spMkLst>
            <pc:docMk/>
            <pc:sldMk cId="2650567236" sldId="353"/>
            <ac:spMk id="4" creationId="{00000000-0000-0000-0000-000000000000}"/>
          </ac:spMkLst>
        </pc:spChg>
      </pc:sldChg>
    </pc:docChg>
  </pc:docChgLst>
  <pc:docChgLst>
    <pc:chgData name="Vandycke Dirk" userId="1e79dc94-2b03-4d6c-a8b8-d5667aae0dfe" providerId="ADAL" clId="{F33CAB63-EB20-496F-B635-8E3B1B2AEC2A}"/>
    <pc:docChg chg="undo redo custSel addSld delSld modSld sldOrd modSection">
      <pc:chgData name="Vandycke Dirk" userId="1e79dc94-2b03-4d6c-a8b8-d5667aae0dfe" providerId="ADAL" clId="{F33CAB63-EB20-496F-B635-8E3B1B2AEC2A}" dt="2020-09-21T12:51:35.414" v="2342"/>
      <pc:docMkLst>
        <pc:docMk/>
      </pc:docMkLst>
      <pc:sldChg chg="modSp add ord modAnim">
        <pc:chgData name="Vandycke Dirk" userId="1e79dc94-2b03-4d6c-a8b8-d5667aae0dfe" providerId="ADAL" clId="{F33CAB63-EB20-496F-B635-8E3B1B2AEC2A}" dt="2020-09-21T09:05:03.073" v="1374" actId="20577"/>
        <pc:sldMkLst>
          <pc:docMk/>
          <pc:sldMk cId="592784345" sldId="293"/>
        </pc:sldMkLst>
        <pc:spChg chg="mod">
          <ac:chgData name="Vandycke Dirk" userId="1e79dc94-2b03-4d6c-a8b8-d5667aae0dfe" providerId="ADAL" clId="{F33CAB63-EB20-496F-B635-8E3B1B2AEC2A}" dt="2020-09-07T21:38:47.417" v="1209" actId="20577"/>
          <ac:spMkLst>
            <pc:docMk/>
            <pc:sldMk cId="592784345" sldId="293"/>
            <ac:spMk id="3" creationId="{00000000-0000-0000-0000-000000000000}"/>
          </ac:spMkLst>
        </pc:spChg>
        <pc:spChg chg="mod">
          <ac:chgData name="Vandycke Dirk" userId="1e79dc94-2b03-4d6c-a8b8-d5667aae0dfe" providerId="ADAL" clId="{F33CAB63-EB20-496F-B635-8E3B1B2AEC2A}" dt="2020-09-21T09:05:03.073" v="1374" actId="20577"/>
          <ac:spMkLst>
            <pc:docMk/>
            <pc:sldMk cId="592784345" sldId="293"/>
            <ac:spMk id="4" creationId="{00000000-0000-0000-0000-000000000000}"/>
          </ac:spMkLst>
        </pc:spChg>
        <pc:spChg chg="mod">
          <ac:chgData name="Vandycke Dirk" userId="1e79dc94-2b03-4d6c-a8b8-d5667aae0dfe" providerId="ADAL" clId="{F33CAB63-EB20-496F-B635-8E3B1B2AEC2A}" dt="2020-09-07T21:31:56.265" v="569" actId="207"/>
          <ac:spMkLst>
            <pc:docMk/>
            <pc:sldMk cId="592784345" sldId="293"/>
            <ac:spMk id="5" creationId="{00000000-0000-0000-0000-000000000000}"/>
          </ac:spMkLst>
        </pc:spChg>
      </pc:sldChg>
      <pc:sldChg chg="modSp modAnim">
        <pc:chgData name="Vandycke Dirk" userId="1e79dc94-2b03-4d6c-a8b8-d5667aae0dfe" providerId="ADAL" clId="{F33CAB63-EB20-496F-B635-8E3B1B2AEC2A}" dt="2020-09-21T12:49:07.743" v="2335"/>
        <pc:sldMkLst>
          <pc:docMk/>
          <pc:sldMk cId="1695642007" sldId="317"/>
        </pc:sldMkLst>
        <pc:spChg chg="mod">
          <ac:chgData name="Vandycke Dirk" userId="1e79dc94-2b03-4d6c-a8b8-d5667aae0dfe" providerId="ADAL" clId="{F33CAB63-EB20-496F-B635-8E3B1B2AEC2A}" dt="2020-09-07T21:19:17.980" v="336" actId="20577"/>
          <ac:spMkLst>
            <pc:docMk/>
            <pc:sldMk cId="1695642007" sldId="317"/>
            <ac:spMk id="3" creationId="{00000000-0000-0000-0000-000000000000}"/>
          </ac:spMkLst>
        </pc:spChg>
        <pc:spChg chg="mod">
          <ac:chgData name="Vandycke Dirk" userId="1e79dc94-2b03-4d6c-a8b8-d5667aae0dfe" providerId="ADAL" clId="{F33CAB63-EB20-496F-B635-8E3B1B2AEC2A}" dt="2020-09-21T09:09:28.801" v="1428" actId="313"/>
          <ac:spMkLst>
            <pc:docMk/>
            <pc:sldMk cId="1695642007" sldId="317"/>
            <ac:spMk id="4" creationId="{00000000-0000-0000-0000-000000000000}"/>
          </ac:spMkLst>
        </pc:spChg>
      </pc:sldChg>
      <pc:sldChg chg="modSp">
        <pc:chgData name="Vandycke Dirk" userId="1e79dc94-2b03-4d6c-a8b8-d5667aae0dfe" providerId="ADAL" clId="{F33CAB63-EB20-496F-B635-8E3B1B2AEC2A}" dt="2020-09-21T09:18:58.474" v="1778" actId="20577"/>
        <pc:sldMkLst>
          <pc:docMk/>
          <pc:sldMk cId="2492164099" sldId="318"/>
        </pc:sldMkLst>
        <pc:spChg chg="mod">
          <ac:chgData name="Vandycke Dirk" userId="1e79dc94-2b03-4d6c-a8b8-d5667aae0dfe" providerId="ADAL" clId="{F33CAB63-EB20-496F-B635-8E3B1B2AEC2A}" dt="2020-09-21T09:18:58.474" v="1778" actId="20577"/>
          <ac:spMkLst>
            <pc:docMk/>
            <pc:sldMk cId="2492164099" sldId="318"/>
            <ac:spMk id="4" creationId="{00000000-0000-0000-0000-000000000000}"/>
          </ac:spMkLst>
        </pc:spChg>
      </pc:sldChg>
      <pc:sldChg chg="modSp">
        <pc:chgData name="Vandycke Dirk" userId="1e79dc94-2b03-4d6c-a8b8-d5667aae0dfe" providerId="ADAL" clId="{F33CAB63-EB20-496F-B635-8E3B1B2AEC2A}" dt="2020-09-21T09:23:46.602" v="1804" actId="115"/>
        <pc:sldMkLst>
          <pc:docMk/>
          <pc:sldMk cId="1018533285" sldId="324"/>
        </pc:sldMkLst>
        <pc:spChg chg="mod">
          <ac:chgData name="Vandycke Dirk" userId="1e79dc94-2b03-4d6c-a8b8-d5667aae0dfe" providerId="ADAL" clId="{F33CAB63-EB20-496F-B635-8E3B1B2AEC2A}" dt="2020-09-21T09:23:46.602" v="1804" actId="115"/>
          <ac:spMkLst>
            <pc:docMk/>
            <pc:sldMk cId="1018533285" sldId="324"/>
            <ac:spMk id="4" creationId="{00000000-0000-0000-0000-000000000000}"/>
          </ac:spMkLst>
        </pc:spChg>
      </pc:sldChg>
      <pc:sldChg chg="modSp">
        <pc:chgData name="Vandycke Dirk" userId="1e79dc94-2b03-4d6c-a8b8-d5667aae0dfe" providerId="ADAL" clId="{F33CAB63-EB20-496F-B635-8E3B1B2AEC2A}" dt="2020-09-21T11:16:52.650" v="2334" actId="20577"/>
        <pc:sldMkLst>
          <pc:docMk/>
          <pc:sldMk cId="3943710071" sldId="328"/>
        </pc:sldMkLst>
        <pc:spChg chg="mod">
          <ac:chgData name="Vandycke Dirk" userId="1e79dc94-2b03-4d6c-a8b8-d5667aae0dfe" providerId="ADAL" clId="{F33CAB63-EB20-496F-B635-8E3B1B2AEC2A}" dt="2020-09-21T11:16:52.650" v="2334" actId="20577"/>
          <ac:spMkLst>
            <pc:docMk/>
            <pc:sldMk cId="3943710071" sldId="328"/>
            <ac:spMk id="4" creationId="{00000000-0000-0000-0000-000000000000}"/>
          </ac:spMkLst>
        </pc:spChg>
      </pc:sldChg>
      <pc:sldChg chg="modSp modAnim">
        <pc:chgData name="Vandycke Dirk" userId="1e79dc94-2b03-4d6c-a8b8-d5667aae0dfe" providerId="ADAL" clId="{F33CAB63-EB20-496F-B635-8E3B1B2AEC2A}" dt="2020-09-21T09:15:28.768" v="1624" actId="6549"/>
        <pc:sldMkLst>
          <pc:docMk/>
          <pc:sldMk cId="1762081764" sldId="338"/>
        </pc:sldMkLst>
        <pc:spChg chg="mod">
          <ac:chgData name="Vandycke Dirk" userId="1e79dc94-2b03-4d6c-a8b8-d5667aae0dfe" providerId="ADAL" clId="{F33CAB63-EB20-496F-B635-8E3B1B2AEC2A}" dt="2020-09-21T09:15:28.768" v="1624" actId="6549"/>
          <ac:spMkLst>
            <pc:docMk/>
            <pc:sldMk cId="1762081764" sldId="338"/>
            <ac:spMk id="4" creationId="{00000000-0000-0000-0000-000000000000}"/>
          </ac:spMkLst>
        </pc:spChg>
      </pc:sldChg>
      <pc:sldChg chg="addSp delSp modSp modAnim">
        <pc:chgData name="Vandycke Dirk" userId="1e79dc94-2b03-4d6c-a8b8-d5667aae0dfe" providerId="ADAL" clId="{F33CAB63-EB20-496F-B635-8E3B1B2AEC2A}" dt="2020-09-21T12:50:13.610" v="2337"/>
        <pc:sldMkLst>
          <pc:docMk/>
          <pc:sldMk cId="727217806" sldId="339"/>
        </pc:sldMkLst>
        <pc:spChg chg="add del mod">
          <ac:chgData name="Vandycke Dirk" userId="1e79dc94-2b03-4d6c-a8b8-d5667aae0dfe" providerId="ADAL" clId="{F33CAB63-EB20-496F-B635-8E3B1B2AEC2A}" dt="2020-09-07T21:06:08.890" v="247" actId="478"/>
          <ac:spMkLst>
            <pc:docMk/>
            <pc:sldMk cId="727217806" sldId="339"/>
            <ac:spMk id="2" creationId="{BF5466B2-4A80-41E3-9B1C-7CA73054444F}"/>
          </ac:spMkLst>
        </pc:spChg>
        <pc:spChg chg="mod">
          <ac:chgData name="Vandycke Dirk" userId="1e79dc94-2b03-4d6c-a8b8-d5667aae0dfe" providerId="ADAL" clId="{F33CAB63-EB20-496F-B635-8E3B1B2AEC2A}" dt="2020-09-21T09:30:01.115" v="1958" actId="20577"/>
          <ac:spMkLst>
            <pc:docMk/>
            <pc:sldMk cId="727217806" sldId="339"/>
            <ac:spMk id="4" creationId="{00000000-0000-0000-0000-000000000000}"/>
          </ac:spMkLst>
        </pc:spChg>
        <pc:picChg chg="add mod">
          <ac:chgData name="Vandycke Dirk" userId="1e79dc94-2b03-4d6c-a8b8-d5667aae0dfe" providerId="ADAL" clId="{F33CAB63-EB20-496F-B635-8E3B1B2AEC2A}" dt="2020-09-07T21:13:15.895" v="302" actId="14100"/>
          <ac:picMkLst>
            <pc:docMk/>
            <pc:sldMk cId="727217806" sldId="339"/>
            <ac:picMk id="7" creationId="{FCF22F51-261B-4372-BC87-30813632E970}"/>
          </ac:picMkLst>
        </pc:picChg>
      </pc:sldChg>
      <pc:sldChg chg="modSp modAnim">
        <pc:chgData name="Vandycke Dirk" userId="1e79dc94-2b03-4d6c-a8b8-d5667aae0dfe" providerId="ADAL" clId="{F33CAB63-EB20-496F-B635-8E3B1B2AEC2A}" dt="2020-09-07T20:54:46.030" v="74" actId="1076"/>
        <pc:sldMkLst>
          <pc:docMk/>
          <pc:sldMk cId="849364650" sldId="340"/>
        </pc:sldMkLst>
        <pc:spChg chg="mod">
          <ac:chgData name="Vandycke Dirk" userId="1e79dc94-2b03-4d6c-a8b8-d5667aae0dfe" providerId="ADAL" clId="{F33CAB63-EB20-496F-B635-8E3B1B2AEC2A}" dt="2020-09-07T20:54:41.319" v="73" actId="20577"/>
          <ac:spMkLst>
            <pc:docMk/>
            <pc:sldMk cId="849364650" sldId="340"/>
            <ac:spMk id="4" creationId="{00000000-0000-0000-0000-000000000000}"/>
          </ac:spMkLst>
        </pc:spChg>
        <pc:spChg chg="mod">
          <ac:chgData name="Vandycke Dirk" userId="1e79dc94-2b03-4d6c-a8b8-d5667aae0dfe" providerId="ADAL" clId="{F33CAB63-EB20-496F-B635-8E3B1B2AEC2A}" dt="2020-09-07T20:54:46.030" v="74" actId="1076"/>
          <ac:spMkLst>
            <pc:docMk/>
            <pc:sldMk cId="849364650" sldId="340"/>
            <ac:spMk id="7" creationId="{E2A1DD13-F6F9-4DC8-885A-214CA3BE88F6}"/>
          </ac:spMkLst>
        </pc:spChg>
      </pc:sldChg>
      <pc:sldChg chg="addSp modSp modAnim">
        <pc:chgData name="Vandycke Dirk" userId="1e79dc94-2b03-4d6c-a8b8-d5667aae0dfe" providerId="ADAL" clId="{F33CAB63-EB20-496F-B635-8E3B1B2AEC2A}" dt="2020-09-21T12:50:52.953" v="2340"/>
        <pc:sldMkLst>
          <pc:docMk/>
          <pc:sldMk cId="113449276" sldId="341"/>
        </pc:sldMkLst>
        <pc:spChg chg="mod">
          <ac:chgData name="Vandycke Dirk" userId="1e79dc94-2b03-4d6c-a8b8-d5667aae0dfe" providerId="ADAL" clId="{F33CAB63-EB20-496F-B635-8E3B1B2AEC2A}" dt="2020-09-21T09:58:05.515" v="2275" actId="1076"/>
          <ac:spMkLst>
            <pc:docMk/>
            <pc:sldMk cId="113449276" sldId="341"/>
            <ac:spMk id="2" creationId="{9BA7FED6-4538-4CCE-87CF-B094F0EF5CAB}"/>
          </ac:spMkLst>
        </pc:spChg>
        <pc:spChg chg="mod">
          <ac:chgData name="Vandycke Dirk" userId="1e79dc94-2b03-4d6c-a8b8-d5667aae0dfe" providerId="ADAL" clId="{F33CAB63-EB20-496F-B635-8E3B1B2AEC2A}" dt="2020-09-21T09:58:15.859" v="2276" actId="1076"/>
          <ac:spMkLst>
            <pc:docMk/>
            <pc:sldMk cId="113449276" sldId="341"/>
            <ac:spMk id="4" creationId="{00000000-0000-0000-0000-000000000000}"/>
          </ac:spMkLst>
        </pc:spChg>
        <pc:picChg chg="add mod">
          <ac:chgData name="Vandycke Dirk" userId="1e79dc94-2b03-4d6c-a8b8-d5667aae0dfe" providerId="ADAL" clId="{F33CAB63-EB20-496F-B635-8E3B1B2AEC2A}" dt="2020-09-21T09:56:47.852" v="2271" actId="1076"/>
          <ac:picMkLst>
            <pc:docMk/>
            <pc:sldMk cId="113449276" sldId="341"/>
            <ac:picMk id="7" creationId="{B31D9160-4245-4691-8EEE-D0CC198B6ADC}"/>
          </ac:picMkLst>
        </pc:picChg>
      </pc:sldChg>
      <pc:sldChg chg="modSp modAnim">
        <pc:chgData name="Vandycke Dirk" userId="1e79dc94-2b03-4d6c-a8b8-d5667aae0dfe" providerId="ADAL" clId="{F33CAB63-EB20-496F-B635-8E3B1B2AEC2A}" dt="2020-09-21T09:28:31.900" v="1925" actId="20577"/>
        <pc:sldMkLst>
          <pc:docMk/>
          <pc:sldMk cId="1309266873" sldId="343"/>
        </pc:sldMkLst>
        <pc:spChg chg="mod">
          <ac:chgData name="Vandycke Dirk" userId="1e79dc94-2b03-4d6c-a8b8-d5667aae0dfe" providerId="ADAL" clId="{F33CAB63-EB20-496F-B635-8E3B1B2AEC2A}" dt="2020-09-21T09:28:31.900" v="1925" actId="20577"/>
          <ac:spMkLst>
            <pc:docMk/>
            <pc:sldMk cId="1309266873" sldId="343"/>
            <ac:spMk id="4" creationId="{00000000-0000-0000-0000-000000000000}"/>
          </ac:spMkLst>
        </pc:spChg>
      </pc:sldChg>
      <pc:sldChg chg="addSp modSp modAnim">
        <pc:chgData name="Vandycke Dirk" userId="1e79dc94-2b03-4d6c-a8b8-d5667aae0dfe" providerId="ADAL" clId="{F33CAB63-EB20-496F-B635-8E3B1B2AEC2A}" dt="2020-09-21T12:51:35.414" v="2342"/>
        <pc:sldMkLst>
          <pc:docMk/>
          <pc:sldMk cId="1487491466" sldId="347"/>
        </pc:sldMkLst>
        <pc:spChg chg="mod">
          <ac:chgData name="Vandycke Dirk" userId="1e79dc94-2b03-4d6c-a8b8-d5667aae0dfe" providerId="ADAL" clId="{F33CAB63-EB20-496F-B635-8E3B1B2AEC2A}" dt="2020-09-21T10:02:44.274" v="2289" actId="6549"/>
          <ac:spMkLst>
            <pc:docMk/>
            <pc:sldMk cId="1487491466" sldId="347"/>
            <ac:spMk id="4" creationId="{00000000-0000-0000-0000-000000000000}"/>
          </ac:spMkLst>
        </pc:spChg>
        <pc:picChg chg="add mod">
          <ac:chgData name="Vandycke Dirk" userId="1e79dc94-2b03-4d6c-a8b8-d5667aae0dfe" providerId="ADAL" clId="{F33CAB63-EB20-496F-B635-8E3B1B2AEC2A}" dt="2020-09-07T21:42:21.320" v="1299" actId="14100"/>
          <ac:picMkLst>
            <pc:docMk/>
            <pc:sldMk cId="1487491466" sldId="347"/>
            <ac:picMk id="2" creationId="{F497765E-3EE8-4E9B-820E-A602DA0C3C96}"/>
          </ac:picMkLst>
        </pc:picChg>
      </pc:sldChg>
      <pc:sldChg chg="modSp">
        <pc:chgData name="Vandycke Dirk" userId="1e79dc94-2b03-4d6c-a8b8-d5667aae0dfe" providerId="ADAL" clId="{F33CAB63-EB20-496F-B635-8E3B1B2AEC2A}" dt="2020-09-21T11:16:28.817" v="2329" actId="20577"/>
        <pc:sldMkLst>
          <pc:docMk/>
          <pc:sldMk cId="3652214702" sldId="349"/>
        </pc:sldMkLst>
        <pc:spChg chg="mod">
          <ac:chgData name="Vandycke Dirk" userId="1e79dc94-2b03-4d6c-a8b8-d5667aae0dfe" providerId="ADAL" clId="{F33CAB63-EB20-496F-B635-8E3B1B2AEC2A}" dt="2020-09-21T11:16:28.817" v="2329" actId="20577"/>
          <ac:spMkLst>
            <pc:docMk/>
            <pc:sldMk cId="3652214702" sldId="349"/>
            <ac:spMk id="4" creationId="{00000000-0000-0000-0000-000000000000}"/>
          </ac:spMkLst>
        </pc:spChg>
      </pc:sldChg>
      <pc:sldChg chg="modSp">
        <pc:chgData name="Vandycke Dirk" userId="1e79dc94-2b03-4d6c-a8b8-d5667aae0dfe" providerId="ADAL" clId="{F33CAB63-EB20-496F-B635-8E3B1B2AEC2A}" dt="2020-09-21T11:12:25.606" v="2301" actId="20577"/>
        <pc:sldMkLst>
          <pc:docMk/>
          <pc:sldMk cId="170116245" sldId="350"/>
        </pc:sldMkLst>
        <pc:spChg chg="mod">
          <ac:chgData name="Vandycke Dirk" userId="1e79dc94-2b03-4d6c-a8b8-d5667aae0dfe" providerId="ADAL" clId="{F33CAB63-EB20-496F-B635-8E3B1B2AEC2A}" dt="2020-09-21T11:12:25.606" v="2301" actId="20577"/>
          <ac:spMkLst>
            <pc:docMk/>
            <pc:sldMk cId="170116245" sldId="350"/>
            <ac:spMk id="4" creationId="{00000000-0000-0000-0000-000000000000}"/>
          </ac:spMkLst>
        </pc:spChg>
      </pc:sldChg>
      <pc:sldChg chg="modSp">
        <pc:chgData name="Vandycke Dirk" userId="1e79dc94-2b03-4d6c-a8b8-d5667aae0dfe" providerId="ADAL" clId="{F33CAB63-EB20-496F-B635-8E3B1B2AEC2A}" dt="2020-09-21T09:20:24.240" v="1779" actId="20577"/>
        <pc:sldMkLst>
          <pc:docMk/>
          <pc:sldMk cId="1233189942" sldId="351"/>
        </pc:sldMkLst>
        <pc:spChg chg="mod">
          <ac:chgData name="Vandycke Dirk" userId="1e79dc94-2b03-4d6c-a8b8-d5667aae0dfe" providerId="ADAL" clId="{F33CAB63-EB20-496F-B635-8E3B1B2AEC2A}" dt="2020-09-21T09:20:24.240" v="1779" actId="20577"/>
          <ac:spMkLst>
            <pc:docMk/>
            <pc:sldMk cId="1233189942" sldId="351"/>
            <ac:spMk id="4" creationId="{00000000-0000-0000-0000-000000000000}"/>
          </ac:spMkLst>
        </pc:spChg>
      </pc:sldChg>
      <pc:sldChg chg="modSp">
        <pc:chgData name="Vandycke Dirk" userId="1e79dc94-2b03-4d6c-a8b8-d5667aae0dfe" providerId="ADAL" clId="{F33CAB63-EB20-496F-B635-8E3B1B2AEC2A}" dt="2020-09-21T09:21:26.543" v="1780" actId="20577"/>
        <pc:sldMkLst>
          <pc:docMk/>
          <pc:sldMk cId="1144563594" sldId="352"/>
        </pc:sldMkLst>
        <pc:spChg chg="mod">
          <ac:chgData name="Vandycke Dirk" userId="1e79dc94-2b03-4d6c-a8b8-d5667aae0dfe" providerId="ADAL" clId="{F33CAB63-EB20-496F-B635-8E3B1B2AEC2A}" dt="2020-09-21T09:21:26.543" v="1780" actId="20577"/>
          <ac:spMkLst>
            <pc:docMk/>
            <pc:sldMk cId="1144563594" sldId="352"/>
            <ac:spMk id="11" creationId="{C893CAAB-F058-4B94-9F01-59783F1FA124}"/>
          </ac:spMkLst>
        </pc:spChg>
      </pc:sldChg>
      <pc:sldChg chg="modSp modAnim">
        <pc:chgData name="Vandycke Dirk" userId="1e79dc94-2b03-4d6c-a8b8-d5667aae0dfe" providerId="ADAL" clId="{F33CAB63-EB20-496F-B635-8E3B1B2AEC2A}" dt="2020-09-15T00:03:30.465" v="1354" actId="20577"/>
        <pc:sldMkLst>
          <pc:docMk/>
          <pc:sldMk cId="2650567236" sldId="353"/>
        </pc:sldMkLst>
        <pc:spChg chg="mod">
          <ac:chgData name="Vandycke Dirk" userId="1e79dc94-2b03-4d6c-a8b8-d5667aae0dfe" providerId="ADAL" clId="{F33CAB63-EB20-496F-B635-8E3B1B2AEC2A}" dt="2020-09-15T00:03:30.465" v="1354" actId="20577"/>
          <ac:spMkLst>
            <pc:docMk/>
            <pc:sldMk cId="2650567236" sldId="353"/>
            <ac:spMk id="4" creationId="{00000000-0000-0000-0000-000000000000}"/>
          </ac:spMkLst>
        </pc:spChg>
      </pc:sldChg>
      <pc:sldChg chg="addSp modSp modAnim">
        <pc:chgData name="Vandycke Dirk" userId="1e79dc94-2b03-4d6c-a8b8-d5667aae0dfe" providerId="ADAL" clId="{F33CAB63-EB20-496F-B635-8E3B1B2AEC2A}" dt="2020-09-21T12:51:15.342" v="2341"/>
        <pc:sldMkLst>
          <pc:docMk/>
          <pc:sldMk cId="2081761346" sldId="354"/>
        </pc:sldMkLst>
        <pc:spChg chg="mod">
          <ac:chgData name="Vandycke Dirk" userId="1e79dc94-2b03-4d6c-a8b8-d5667aae0dfe" providerId="ADAL" clId="{F33CAB63-EB20-496F-B635-8E3B1B2AEC2A}" dt="2020-09-21T09:48:42.236" v="2036" actId="6549"/>
          <ac:spMkLst>
            <pc:docMk/>
            <pc:sldMk cId="2081761346" sldId="354"/>
            <ac:spMk id="4" creationId="{00000000-0000-0000-0000-000000000000}"/>
          </ac:spMkLst>
        </pc:spChg>
        <pc:picChg chg="add mod">
          <ac:chgData name="Vandycke Dirk" userId="1e79dc94-2b03-4d6c-a8b8-d5667aae0dfe" providerId="ADAL" clId="{F33CAB63-EB20-496F-B635-8E3B1B2AEC2A}" dt="2020-09-21T09:48:52.971" v="2038" actId="14100"/>
          <ac:picMkLst>
            <pc:docMk/>
            <pc:sldMk cId="2081761346" sldId="354"/>
            <ac:picMk id="2" creationId="{1D881D8E-A577-447B-826B-B1B3201CB9FC}"/>
          </ac:picMkLst>
        </pc:picChg>
      </pc:sldChg>
      <pc:sldChg chg="modSp modAnim">
        <pc:chgData name="Vandycke Dirk" userId="1e79dc94-2b03-4d6c-a8b8-d5667aae0dfe" providerId="ADAL" clId="{F33CAB63-EB20-496F-B635-8E3B1B2AEC2A}" dt="2020-09-21T10:04:02.323" v="2297" actId="20577"/>
        <pc:sldMkLst>
          <pc:docMk/>
          <pc:sldMk cId="2029378410" sldId="355"/>
        </pc:sldMkLst>
        <pc:spChg chg="mod">
          <ac:chgData name="Vandycke Dirk" userId="1e79dc94-2b03-4d6c-a8b8-d5667aae0dfe" providerId="ADAL" clId="{F33CAB63-EB20-496F-B635-8E3B1B2AEC2A}" dt="2020-09-21T10:04:02.323" v="2297" actId="20577"/>
          <ac:spMkLst>
            <pc:docMk/>
            <pc:sldMk cId="2029378410" sldId="355"/>
            <ac:spMk id="4" creationId="{00000000-0000-0000-0000-000000000000}"/>
          </ac:spMkLst>
        </pc:spChg>
      </pc:sldChg>
      <pc:sldChg chg="modSp add modAnim">
        <pc:chgData name="Vandycke Dirk" userId="1e79dc94-2b03-4d6c-a8b8-d5667aae0dfe" providerId="ADAL" clId="{F33CAB63-EB20-496F-B635-8E3B1B2AEC2A}" dt="2020-09-21T09:17:42.650" v="1692" actId="20577"/>
        <pc:sldMkLst>
          <pc:docMk/>
          <pc:sldMk cId="2271018870" sldId="356"/>
        </pc:sldMkLst>
        <pc:spChg chg="mod">
          <ac:chgData name="Vandycke Dirk" userId="1e79dc94-2b03-4d6c-a8b8-d5667aae0dfe" providerId="ADAL" clId="{F33CAB63-EB20-496F-B635-8E3B1B2AEC2A}" dt="2020-09-21T09:17:42.650" v="1692" actId="20577"/>
          <ac:spMkLst>
            <pc:docMk/>
            <pc:sldMk cId="2271018870" sldId="3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960B3-588D-4C1C-8247-E371975585A9}" type="datetimeFigureOut">
              <a:rPr lang="en-GB" smtClean="0"/>
              <a:t>17/08/2022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D23FB-2DB7-4D8A-B6AA-11F634BC9ACD}" type="slidenum">
              <a:rPr lang="en-GB" smtClean="0"/>
              <a:t>‹nr.›</a:t>
            </a:fld>
            <a:endParaRPr lang="en-GB"/>
          </a:p>
        </p:txBody>
      </p:sp>
    </p:spTree>
    <p:extLst>
      <p:ext uri="{BB962C8B-B14F-4D97-AF65-F5344CB8AC3E}">
        <p14:creationId xmlns:p14="http://schemas.microsoft.com/office/powerpoint/2010/main" val="252150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2CD23FB-2DB7-4D8A-B6AA-11F634BC9ACD}" type="slidenum">
              <a:rPr lang="en-GB" smtClean="0"/>
              <a:t>1</a:t>
            </a:fld>
            <a:endParaRPr lang="en-GB"/>
          </a:p>
        </p:txBody>
      </p:sp>
    </p:spTree>
    <p:extLst>
      <p:ext uri="{BB962C8B-B14F-4D97-AF65-F5344CB8AC3E}">
        <p14:creationId xmlns:p14="http://schemas.microsoft.com/office/powerpoint/2010/main" val="3182228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Je kiest r dingen uit n dingen waarbij de volgorde er niet toe doet en herhaling wel zijn toegestaan. </a:t>
            </a:r>
          </a:p>
        </p:txBody>
      </p:sp>
      <p:sp>
        <p:nvSpPr>
          <p:cNvPr id="4" name="Tijdelijke aanduiding voor dianummer 3"/>
          <p:cNvSpPr>
            <a:spLocks noGrp="1"/>
          </p:cNvSpPr>
          <p:nvPr>
            <p:ph type="sldNum" sz="quarter" idx="10"/>
          </p:nvPr>
        </p:nvSpPr>
        <p:spPr/>
        <p:txBody>
          <a:bodyPr/>
          <a:lstStyle/>
          <a:p>
            <a:fld id="{82CD23FB-2DB7-4D8A-B6AA-11F634BC9ACD}" type="slidenum">
              <a:rPr lang="en-GB" smtClean="0"/>
              <a:t>25</a:t>
            </a:fld>
            <a:endParaRPr lang="en-GB"/>
          </a:p>
        </p:txBody>
      </p:sp>
    </p:spTree>
    <p:extLst>
      <p:ext uri="{BB962C8B-B14F-4D97-AF65-F5344CB8AC3E}">
        <p14:creationId xmlns:p14="http://schemas.microsoft.com/office/powerpoint/2010/main" val="105945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2CD23FB-2DB7-4D8A-B6AA-11F634BC9ACD}" type="slidenum">
              <a:rPr lang="en-GB" smtClean="0"/>
              <a:t>26</a:t>
            </a:fld>
            <a:endParaRPr lang="en-GB"/>
          </a:p>
        </p:txBody>
      </p:sp>
    </p:spTree>
    <p:extLst>
      <p:ext uri="{BB962C8B-B14F-4D97-AF65-F5344CB8AC3E}">
        <p14:creationId xmlns:p14="http://schemas.microsoft.com/office/powerpoint/2010/main" val="276157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HEEL BELANGRIJK!!!</a:t>
            </a:r>
          </a:p>
        </p:txBody>
      </p:sp>
      <p:sp>
        <p:nvSpPr>
          <p:cNvPr id="4" name="Tijdelijke aanduiding voor dianummer 3"/>
          <p:cNvSpPr>
            <a:spLocks noGrp="1"/>
          </p:cNvSpPr>
          <p:nvPr>
            <p:ph type="sldNum" sz="quarter" idx="5"/>
          </p:nvPr>
        </p:nvSpPr>
        <p:spPr/>
        <p:txBody>
          <a:bodyPr/>
          <a:lstStyle/>
          <a:p>
            <a:fld id="{82CD23FB-2DB7-4D8A-B6AA-11F634BC9ACD}" type="slidenum">
              <a:rPr lang="en-GB" smtClean="0"/>
              <a:t>27</a:t>
            </a:fld>
            <a:endParaRPr lang="en-GB"/>
          </a:p>
        </p:txBody>
      </p:sp>
    </p:spTree>
    <p:extLst>
      <p:ext uri="{BB962C8B-B14F-4D97-AF65-F5344CB8AC3E}">
        <p14:creationId xmlns:p14="http://schemas.microsoft.com/office/powerpoint/2010/main" val="2601989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2CD23FB-2DB7-4D8A-B6AA-11F634BC9ACD}" type="slidenum">
              <a:rPr lang="en-GB" smtClean="0"/>
              <a:t>28</a:t>
            </a:fld>
            <a:endParaRPr lang="en-GB"/>
          </a:p>
        </p:txBody>
      </p:sp>
    </p:spTree>
    <p:extLst>
      <p:ext uri="{BB962C8B-B14F-4D97-AF65-F5344CB8AC3E}">
        <p14:creationId xmlns:p14="http://schemas.microsoft.com/office/powerpoint/2010/main" val="533811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2CD23FB-2DB7-4D8A-B6AA-11F634BC9ACD}" type="slidenum">
              <a:rPr lang="en-GB" smtClean="0"/>
              <a:t>29</a:t>
            </a:fld>
            <a:endParaRPr lang="en-GB"/>
          </a:p>
        </p:txBody>
      </p:sp>
    </p:spTree>
    <p:extLst>
      <p:ext uri="{BB962C8B-B14F-4D97-AF65-F5344CB8AC3E}">
        <p14:creationId xmlns:p14="http://schemas.microsoft.com/office/powerpoint/2010/main" val="3525108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sym typeface="Wingdings" panose="05000000000000000000" pitchFamily="2" charset="2"/>
            </a:endParaRPr>
          </a:p>
          <a:p>
            <a:endParaRPr lang="nl-NL" dirty="0"/>
          </a:p>
        </p:txBody>
      </p:sp>
      <p:sp>
        <p:nvSpPr>
          <p:cNvPr id="4" name="Tijdelijke aanduiding voor dianummer 3"/>
          <p:cNvSpPr>
            <a:spLocks noGrp="1"/>
          </p:cNvSpPr>
          <p:nvPr>
            <p:ph type="sldNum" sz="quarter" idx="10"/>
          </p:nvPr>
        </p:nvSpPr>
        <p:spPr/>
        <p:txBody>
          <a:bodyPr/>
          <a:lstStyle/>
          <a:p>
            <a:fld id="{82CD23FB-2DB7-4D8A-B6AA-11F634BC9ACD}" type="slidenum">
              <a:rPr lang="en-GB" smtClean="0"/>
              <a:t>13</a:t>
            </a:fld>
            <a:endParaRPr lang="en-GB"/>
          </a:p>
        </p:txBody>
      </p:sp>
    </p:spTree>
    <p:extLst>
      <p:ext uri="{BB962C8B-B14F-4D97-AF65-F5344CB8AC3E}">
        <p14:creationId xmlns:p14="http://schemas.microsoft.com/office/powerpoint/2010/main" val="78658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sym typeface="Wingdings" panose="05000000000000000000" pitchFamily="2" charset="2"/>
            </a:endParaRPr>
          </a:p>
          <a:p>
            <a:endParaRPr lang="nl-NL" dirty="0"/>
          </a:p>
        </p:txBody>
      </p:sp>
      <p:sp>
        <p:nvSpPr>
          <p:cNvPr id="4" name="Tijdelijke aanduiding voor dianummer 3"/>
          <p:cNvSpPr>
            <a:spLocks noGrp="1"/>
          </p:cNvSpPr>
          <p:nvPr>
            <p:ph type="sldNum" sz="quarter" idx="10"/>
          </p:nvPr>
        </p:nvSpPr>
        <p:spPr/>
        <p:txBody>
          <a:bodyPr/>
          <a:lstStyle/>
          <a:p>
            <a:fld id="{82CD23FB-2DB7-4D8A-B6AA-11F634BC9ACD}" type="slidenum">
              <a:rPr lang="en-GB" smtClean="0"/>
              <a:t>14</a:t>
            </a:fld>
            <a:endParaRPr lang="en-GB"/>
          </a:p>
        </p:txBody>
      </p:sp>
    </p:spTree>
    <p:extLst>
      <p:ext uri="{BB962C8B-B14F-4D97-AF65-F5344CB8AC3E}">
        <p14:creationId xmlns:p14="http://schemas.microsoft.com/office/powerpoint/2010/main" val="1244856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sym typeface="Wingdings" panose="05000000000000000000" pitchFamily="2" charset="2"/>
            </a:endParaRPr>
          </a:p>
          <a:p>
            <a:r>
              <a:rPr lang="nl-NL" dirty="0"/>
              <a:t>Antwoord voorbeeld 2: 2</a:t>
            </a:r>
            <a:r>
              <a:rPr lang="nl-NL" baseline="30000" dirty="0"/>
              <a:t>6</a:t>
            </a:r>
            <a:r>
              <a:rPr lang="nl-NL" baseline="0" dirty="0"/>
              <a:t>+2</a:t>
            </a:r>
            <a:r>
              <a:rPr lang="nl-NL" baseline="30000" dirty="0"/>
              <a:t>5</a:t>
            </a:r>
            <a:r>
              <a:rPr lang="nl-NL" baseline="0" dirty="0"/>
              <a:t>-2</a:t>
            </a:r>
            <a:r>
              <a:rPr lang="nl-NL" baseline="30000" dirty="0"/>
              <a:t>3</a:t>
            </a:r>
            <a:r>
              <a:rPr lang="nl-NL" baseline="0" dirty="0"/>
              <a:t>=64+32-8=88</a:t>
            </a:r>
            <a:endParaRPr lang="nl-NL" baseline="30000" dirty="0"/>
          </a:p>
        </p:txBody>
      </p:sp>
      <p:sp>
        <p:nvSpPr>
          <p:cNvPr id="4" name="Tijdelijke aanduiding voor dianummer 3"/>
          <p:cNvSpPr>
            <a:spLocks noGrp="1"/>
          </p:cNvSpPr>
          <p:nvPr>
            <p:ph type="sldNum" sz="quarter" idx="10"/>
          </p:nvPr>
        </p:nvSpPr>
        <p:spPr/>
        <p:txBody>
          <a:bodyPr/>
          <a:lstStyle/>
          <a:p>
            <a:fld id="{82CD23FB-2DB7-4D8A-B6AA-11F634BC9ACD}" type="slidenum">
              <a:rPr lang="en-GB" smtClean="0"/>
              <a:t>15</a:t>
            </a:fld>
            <a:endParaRPr lang="en-GB"/>
          </a:p>
        </p:txBody>
      </p:sp>
    </p:spTree>
    <p:extLst>
      <p:ext uri="{BB962C8B-B14F-4D97-AF65-F5344CB8AC3E}">
        <p14:creationId xmlns:p14="http://schemas.microsoft.com/office/powerpoint/2010/main" val="398635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Het word “</a:t>
            </a:r>
            <a:r>
              <a:rPr lang="en-GB" dirty="0" err="1"/>
              <a:t>permutare</a:t>
            </a:r>
            <a:r>
              <a:rPr lang="en-GB" dirty="0"/>
              <a:t>” </a:t>
            </a:r>
            <a:r>
              <a:rPr lang="en-GB" dirty="0" err="1"/>
              <a:t>betekent</a:t>
            </a:r>
            <a:r>
              <a:rPr lang="en-GB" dirty="0"/>
              <a:t> “</a:t>
            </a:r>
            <a:r>
              <a:rPr lang="en-GB" dirty="0" err="1"/>
              <a:t>onderling</a:t>
            </a:r>
            <a:r>
              <a:rPr lang="en-GB" dirty="0"/>
              <a:t> van </a:t>
            </a:r>
            <a:r>
              <a:rPr lang="en-GB" dirty="0" err="1"/>
              <a:t>plaats</a:t>
            </a:r>
            <a:r>
              <a:rPr lang="en-GB" dirty="0"/>
              <a:t> </a:t>
            </a:r>
            <a:r>
              <a:rPr lang="en-GB" dirty="0" err="1"/>
              <a:t>verwisselen</a:t>
            </a:r>
            <a:r>
              <a:rPr lang="en-GB" dirty="0"/>
              <a:t>”</a:t>
            </a:r>
          </a:p>
        </p:txBody>
      </p:sp>
      <p:sp>
        <p:nvSpPr>
          <p:cNvPr id="4" name="Tijdelijke aanduiding voor dianummer 3"/>
          <p:cNvSpPr>
            <a:spLocks noGrp="1"/>
          </p:cNvSpPr>
          <p:nvPr>
            <p:ph type="sldNum" sz="quarter" idx="5"/>
          </p:nvPr>
        </p:nvSpPr>
        <p:spPr/>
        <p:txBody>
          <a:bodyPr/>
          <a:lstStyle/>
          <a:p>
            <a:fld id="{82CD23FB-2DB7-4D8A-B6AA-11F634BC9ACD}" type="slidenum">
              <a:rPr lang="en-GB" smtClean="0"/>
              <a:t>18</a:t>
            </a:fld>
            <a:endParaRPr lang="en-GB"/>
          </a:p>
        </p:txBody>
      </p:sp>
    </p:spTree>
    <p:extLst>
      <p:ext uri="{BB962C8B-B14F-4D97-AF65-F5344CB8AC3E}">
        <p14:creationId xmlns:p14="http://schemas.microsoft.com/office/powerpoint/2010/main" val="2991060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2CD23FB-2DB7-4D8A-B6AA-11F634BC9ACD}" type="slidenum">
              <a:rPr lang="en-GB" smtClean="0"/>
              <a:t>19</a:t>
            </a:fld>
            <a:endParaRPr lang="en-GB"/>
          </a:p>
        </p:txBody>
      </p:sp>
    </p:spTree>
    <p:extLst>
      <p:ext uri="{BB962C8B-B14F-4D97-AF65-F5344CB8AC3E}">
        <p14:creationId xmlns:p14="http://schemas.microsoft.com/office/powerpoint/2010/main" val="605371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2CD23FB-2DB7-4D8A-B6AA-11F634BC9ACD}" type="slidenum">
              <a:rPr lang="en-GB" smtClean="0"/>
              <a:t>21</a:t>
            </a:fld>
            <a:endParaRPr lang="en-GB"/>
          </a:p>
        </p:txBody>
      </p:sp>
    </p:spTree>
    <p:extLst>
      <p:ext uri="{BB962C8B-B14F-4D97-AF65-F5344CB8AC3E}">
        <p14:creationId xmlns:p14="http://schemas.microsoft.com/office/powerpoint/2010/main" val="232855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2CD23FB-2DB7-4D8A-B6AA-11F634BC9ACD}" type="slidenum">
              <a:rPr lang="en-GB" smtClean="0"/>
              <a:t>23</a:t>
            </a:fld>
            <a:endParaRPr lang="en-GB"/>
          </a:p>
        </p:txBody>
      </p:sp>
    </p:spTree>
    <p:extLst>
      <p:ext uri="{BB962C8B-B14F-4D97-AF65-F5344CB8AC3E}">
        <p14:creationId xmlns:p14="http://schemas.microsoft.com/office/powerpoint/2010/main" val="600274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2CD23FB-2DB7-4D8A-B6AA-11F634BC9ACD}" type="slidenum">
              <a:rPr lang="en-GB" smtClean="0"/>
              <a:t>24</a:t>
            </a:fld>
            <a:endParaRPr lang="en-GB"/>
          </a:p>
        </p:txBody>
      </p:sp>
    </p:spTree>
    <p:extLst>
      <p:ext uri="{BB962C8B-B14F-4D97-AF65-F5344CB8AC3E}">
        <p14:creationId xmlns:p14="http://schemas.microsoft.com/office/powerpoint/2010/main" val="1851144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slide">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ctrTitle" hasCustomPrompt="1"/>
          </p:nvPr>
        </p:nvSpPr>
        <p:spPr>
          <a:xfrm>
            <a:off x="3903882" y="3257036"/>
            <a:ext cx="7741456" cy="749812"/>
          </a:xfrm>
          <a:prstGeom prst="rect">
            <a:avLst/>
          </a:prstGeom>
          <a:solidFill>
            <a:schemeClr val="accent2"/>
          </a:solidFill>
        </p:spPr>
        <p:txBody>
          <a:bodyPr wrap="none" lIns="72000" tIns="36000" rIns="108000" bIns="36000" anchor="ctr">
            <a:spAutoFit/>
          </a:bodyPr>
          <a:lstStyle>
            <a:lvl1pPr algn="r">
              <a:lnSpc>
                <a:spcPct val="100000"/>
              </a:lnSpc>
              <a:defRPr sz="4400" b="1" cap="all" spc="150" baseline="0">
                <a:solidFill>
                  <a:schemeClr val="bg2"/>
                </a:solidFill>
                <a:latin typeface="VAG Rounded Std Thin" panose="020F0402020204020204" pitchFamily="34" charset="0"/>
              </a:defRPr>
            </a:lvl1pPr>
          </a:lstStyle>
          <a:p>
            <a:r>
              <a:rPr lang="nl-BE" dirty="0"/>
              <a:t>titel van de uiteenzetting</a:t>
            </a:r>
            <a:endParaRPr lang="en-GB" dirty="0"/>
          </a:p>
        </p:txBody>
      </p:sp>
      <p:sp>
        <p:nvSpPr>
          <p:cNvPr id="9" name="Ondertitel 2"/>
          <p:cNvSpPr>
            <a:spLocks noGrp="1"/>
          </p:cNvSpPr>
          <p:nvPr>
            <p:ph type="subTitle" idx="1" hasCustomPrompt="1"/>
          </p:nvPr>
        </p:nvSpPr>
        <p:spPr>
          <a:xfrm>
            <a:off x="6522419" y="4085094"/>
            <a:ext cx="5122919" cy="442035"/>
          </a:xfrm>
          <a:prstGeom prst="rect">
            <a:avLst/>
          </a:prstGeom>
          <a:solidFill>
            <a:schemeClr val="accent2"/>
          </a:solidFill>
          <a:effectLst/>
        </p:spPr>
        <p:txBody>
          <a:bodyPr wrap="none" lIns="72000" tIns="36000" rIns="108000" bIns="36000" anchor="ctr">
            <a:spAutoFit/>
          </a:bodyPr>
          <a:lstStyle>
            <a:lvl1pPr marL="0" indent="0" algn="r">
              <a:buNone/>
              <a:defRPr sz="2400" cap="all" spc="100" baseline="0">
                <a:solidFill>
                  <a:schemeClr val="bg2"/>
                </a:solidFill>
                <a:latin typeface="VAG Rounded Std Light" panose="020F0502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BE" dirty="0"/>
              <a:t>ondertitel van de uiteenzetting</a:t>
            </a:r>
            <a:endParaRPr lang="en-GB" dirty="0"/>
          </a:p>
        </p:txBody>
      </p:sp>
      <p:sp>
        <p:nvSpPr>
          <p:cNvPr id="10" name="Tijdelijke aanduiding voor tekst 3"/>
          <p:cNvSpPr>
            <a:spLocks noGrp="1"/>
          </p:cNvSpPr>
          <p:nvPr>
            <p:ph type="body" sz="quarter" idx="16" hasCustomPrompt="1"/>
          </p:nvPr>
        </p:nvSpPr>
        <p:spPr>
          <a:xfrm>
            <a:off x="9197075" y="2876588"/>
            <a:ext cx="2448619" cy="307777"/>
          </a:xfrm>
          <a:prstGeom prst="rect">
            <a:avLst/>
          </a:prstGeom>
          <a:noFill/>
          <a:ln>
            <a:noFill/>
          </a:ln>
          <a:effectLst/>
        </p:spPr>
        <p:txBody>
          <a:bodyPr wrap="none" tIns="0" bIns="0">
            <a:spAutoFit/>
          </a:bodyPr>
          <a:lstStyle>
            <a:lvl1pPr marL="0" indent="0" algn="r">
              <a:buNone/>
              <a:defRPr sz="2000" i="0" cap="all" spc="100" baseline="0">
                <a:solidFill>
                  <a:schemeClr val="bg2"/>
                </a:solidFill>
                <a:latin typeface="+mj-lt"/>
              </a:defRPr>
            </a:lvl1pPr>
          </a:lstStyle>
          <a:p>
            <a:pPr lvl="0"/>
            <a:r>
              <a:rPr lang="nl-NL" dirty="0"/>
              <a:t>locatie en datum</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80112" y="5918502"/>
            <a:ext cx="2298391" cy="755970"/>
          </a:xfrm>
          <a:prstGeom prst="rect">
            <a:avLst/>
          </a:prstGeom>
        </p:spPr>
      </p:pic>
      <p:sp>
        <p:nvSpPr>
          <p:cNvPr id="11"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Tree>
    <p:extLst>
      <p:ext uri="{BB962C8B-B14F-4D97-AF65-F5344CB8AC3E}">
        <p14:creationId xmlns:p14="http://schemas.microsoft.com/office/powerpoint/2010/main" val="26689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eedeling foto">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0" name="Picture Placeholder 2"/>
          <p:cNvSpPr>
            <a:spLocks noGrp="1"/>
          </p:cNvSpPr>
          <p:nvPr>
            <p:ph type="pic" sz="quarter" idx="26" hasCustomPrompt="1"/>
          </p:nvPr>
        </p:nvSpPr>
        <p:spPr>
          <a:xfrm>
            <a:off x="540000" y="1360800"/>
            <a:ext cx="5400000" cy="4680000"/>
          </a:xfrm>
          <a:solidFill>
            <a:schemeClr val="bg2"/>
          </a:solidFill>
        </p:spPr>
        <p:txBody>
          <a:bodyPr>
            <a:normAutofit/>
          </a:bodyPr>
          <a:lstStyle>
            <a:lvl1pPr marL="0" indent="0">
              <a:lnSpc>
                <a:spcPct val="100000"/>
              </a:lnSpc>
              <a:spcBef>
                <a:spcPts val="0"/>
              </a:spcBef>
              <a:buNone/>
              <a:defRPr sz="1600" i="1"/>
            </a:lvl1pPr>
          </a:lstStyle>
          <a:p>
            <a:r>
              <a:rPr lang="nl-BE" dirty="0"/>
              <a:t>Klik op het icoon of op de rand van het kader om een afbeelding toe te voegen</a:t>
            </a:r>
            <a:br>
              <a:rPr lang="nl-BE" dirty="0"/>
            </a:br>
            <a:r>
              <a:rPr lang="nl-BE" dirty="0"/>
              <a:t>&gt; tabblad invoegen</a:t>
            </a:r>
            <a:br>
              <a:rPr lang="nl-BE" dirty="0"/>
            </a:br>
            <a:r>
              <a:rPr lang="nl-BE" dirty="0"/>
              <a:t>&gt;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endParaRPr lang="en-GB" dirty="0"/>
          </a:p>
        </p:txBody>
      </p:sp>
      <p:sp>
        <p:nvSpPr>
          <p:cNvPr id="11" name="Picture Placeholder 2"/>
          <p:cNvSpPr>
            <a:spLocks noGrp="1"/>
          </p:cNvSpPr>
          <p:nvPr>
            <p:ph type="pic" sz="quarter" idx="27" hasCustomPrompt="1"/>
          </p:nvPr>
        </p:nvSpPr>
        <p:spPr>
          <a:xfrm>
            <a:off x="6240602" y="1360800"/>
            <a:ext cx="5400000" cy="4680000"/>
          </a:xfrm>
          <a:solidFill>
            <a:schemeClr val="bg2"/>
          </a:solidFill>
        </p:spPr>
        <p:txBody>
          <a:bodyPr/>
          <a:lstStyle>
            <a:lvl1pPr marL="0" marR="0" indent="0" algn="l" defTabSz="270000"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sz="1600" i="1"/>
            </a:lvl1pPr>
          </a:lstStyle>
          <a:p>
            <a:r>
              <a:rPr lang="nl-BE"/>
              <a:t>Klik op het icoon of op de rand van het kader om een afbeelding toe te voegen</a:t>
            </a:r>
            <a:br>
              <a:rPr lang="nl-BE"/>
            </a:br>
            <a:r>
              <a:rPr lang="nl-BE"/>
              <a:t>&gt; tabblad invoegen</a:t>
            </a:r>
            <a:br>
              <a:rPr lang="nl-BE"/>
            </a:br>
            <a:r>
              <a:rPr lang="nl-BE"/>
              <a:t>&gt; afbeelding of online afbeelding</a:t>
            </a:r>
            <a:br>
              <a:rPr lang="nl-BE"/>
            </a:br>
            <a:r>
              <a:rPr lang="nl-BE"/>
              <a:t>Via ‘crop’ kan je de afbeelding binnen het fotokader veranderen van positie (fit or fill).</a:t>
            </a:r>
            <a:br>
              <a:rPr lang="nl-BE"/>
            </a:br>
            <a:r>
              <a:rPr lang="nl-BE" dirty="0"/>
              <a:t>De afbeelding kan ook gedraaid of gespiegeld worden binnen het fotokader.</a:t>
            </a:r>
            <a:endParaRPr lang="en-GB"/>
          </a:p>
          <a:p>
            <a:endParaRPr lang="en-GB" dirty="0"/>
          </a:p>
        </p:txBody>
      </p:sp>
      <p:sp>
        <p:nvSpPr>
          <p:cNvPr id="13" name="Footer Placeholder 12"/>
          <p:cNvSpPr>
            <a:spLocks noGrp="1"/>
          </p:cNvSpPr>
          <p:nvPr>
            <p:ph type="ftr" sz="quarter" idx="28"/>
          </p:nvPr>
        </p:nvSpPr>
        <p:spPr/>
        <p:txBody>
          <a:bodyPr/>
          <a:lstStyle/>
          <a:p>
            <a:endParaRPr lang="en-GB" dirty="0"/>
          </a:p>
        </p:txBody>
      </p:sp>
      <p:sp>
        <p:nvSpPr>
          <p:cNvPr id="12"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5"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
        <p:nvSpPr>
          <p:cNvPr id="14" name="Text Placeholder 7"/>
          <p:cNvSpPr>
            <a:spLocks noGrp="1"/>
          </p:cNvSpPr>
          <p:nvPr>
            <p:ph type="body" sz="quarter" idx="17" hasCustomPrompt="1"/>
          </p:nvPr>
        </p:nvSpPr>
        <p:spPr>
          <a:xfrm>
            <a:off x="540001" y="828000"/>
            <a:ext cx="3180148" cy="380480"/>
          </a:xfrm>
          <a:prstGeom prst="rect">
            <a:avLst/>
          </a:prstGeom>
          <a:solidFill>
            <a:schemeClr val="accent2"/>
          </a:solidFill>
          <a:ln>
            <a:noFill/>
          </a:ln>
        </p:spPr>
        <p:txBody>
          <a:bodyPr wrap="none" lIns="108000" tIns="36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373334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eedeling tabel, grafiek of SmartAr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6" name="Content Placeholder 2"/>
          <p:cNvSpPr>
            <a:spLocks noGrp="1"/>
          </p:cNvSpPr>
          <p:nvPr>
            <p:ph sz="quarter" idx="26"/>
          </p:nvPr>
        </p:nvSpPr>
        <p:spPr>
          <a:xfrm>
            <a:off x="6240602" y="1360800"/>
            <a:ext cx="5400000" cy="4680000"/>
          </a:xfrm>
          <a:solidFill>
            <a:schemeClr val="bg2"/>
          </a:solidFill>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Content Placeholder 2"/>
          <p:cNvSpPr>
            <a:spLocks noGrp="1"/>
          </p:cNvSpPr>
          <p:nvPr>
            <p:ph sz="quarter" idx="27"/>
          </p:nvPr>
        </p:nvSpPr>
        <p:spPr>
          <a:xfrm>
            <a:off x="540001" y="1360800"/>
            <a:ext cx="5400000" cy="4680000"/>
          </a:xfrm>
          <a:solidFill>
            <a:schemeClr val="bg2"/>
          </a:solidFill>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13" name="Footer Placeholder 12"/>
          <p:cNvSpPr>
            <a:spLocks noGrp="1"/>
          </p:cNvSpPr>
          <p:nvPr>
            <p:ph type="ftr" sz="quarter" idx="28"/>
          </p:nvPr>
        </p:nvSpPr>
        <p:spPr/>
        <p:txBody>
          <a:bodyPr/>
          <a:lstStyle/>
          <a:p>
            <a:endParaRPr lang="en-GB" dirty="0"/>
          </a:p>
        </p:txBody>
      </p:sp>
      <p:sp>
        <p:nvSpPr>
          <p:cNvPr id="10"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1"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
        <p:nvSpPr>
          <p:cNvPr id="12" name="Text Placeholder 7"/>
          <p:cNvSpPr>
            <a:spLocks noGrp="1"/>
          </p:cNvSpPr>
          <p:nvPr>
            <p:ph type="body" sz="quarter" idx="17" hasCustomPrompt="1"/>
          </p:nvPr>
        </p:nvSpPr>
        <p:spPr>
          <a:xfrm>
            <a:off x="540001" y="828000"/>
            <a:ext cx="3180148" cy="380480"/>
          </a:xfrm>
          <a:prstGeom prst="rect">
            <a:avLst/>
          </a:prstGeom>
          <a:solidFill>
            <a:schemeClr val="accent2"/>
          </a:solidFill>
          <a:ln>
            <a:noFill/>
          </a:ln>
        </p:spPr>
        <p:txBody>
          <a:bodyPr wrap="none" lIns="108000" tIns="36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159977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riedeling foto met bijschrf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9" name="Picture Placeholder 2"/>
          <p:cNvSpPr>
            <a:spLocks noGrp="1"/>
          </p:cNvSpPr>
          <p:nvPr>
            <p:ph type="pic" sz="quarter" idx="26" hasCustomPrompt="1"/>
          </p:nvPr>
        </p:nvSpPr>
        <p:spPr>
          <a:xfrm>
            <a:off x="539999" y="1360800"/>
            <a:ext cx="3600000" cy="3193738"/>
          </a:xfrm>
          <a:solidFill>
            <a:schemeClr val="bg2"/>
          </a:solidFill>
        </p:spPr>
        <p:txBody>
          <a:bodyPr>
            <a:normAutofit/>
          </a:bodyPr>
          <a:lstStyle>
            <a:lvl1pPr marL="0" indent="0">
              <a:lnSpc>
                <a:spcPct val="100000"/>
              </a:lnSpc>
              <a:spcBef>
                <a:spcPts val="0"/>
              </a:spcBef>
              <a:buNone/>
              <a:defRPr sz="1600" i="1"/>
            </a:lvl1pPr>
          </a:lstStyle>
          <a:p>
            <a:r>
              <a:rPr lang="nl-BE" dirty="0"/>
              <a:t>Klik op het icoon of op de rand van het kader om een afbeelding toe te voegen</a:t>
            </a:r>
            <a:br>
              <a:rPr lang="nl-BE" dirty="0"/>
            </a:br>
            <a:r>
              <a:rPr lang="nl-BE" dirty="0"/>
              <a:t>&gt; tabblad invoegen</a:t>
            </a:r>
            <a:br>
              <a:rPr lang="nl-BE" dirty="0"/>
            </a:br>
            <a:r>
              <a:rPr lang="nl-BE" dirty="0"/>
              <a:t>&gt;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endParaRPr lang="en-GB" dirty="0"/>
          </a:p>
        </p:txBody>
      </p:sp>
      <p:sp>
        <p:nvSpPr>
          <p:cNvPr id="10" name="Picture Placeholder 2"/>
          <p:cNvSpPr>
            <a:spLocks noGrp="1"/>
          </p:cNvSpPr>
          <p:nvPr>
            <p:ph type="pic" sz="quarter" idx="28" hasCustomPrompt="1"/>
          </p:nvPr>
        </p:nvSpPr>
        <p:spPr>
          <a:xfrm>
            <a:off x="4306399" y="1360800"/>
            <a:ext cx="3600000" cy="3193738"/>
          </a:xfrm>
          <a:solidFill>
            <a:schemeClr val="bg2"/>
          </a:solidFill>
        </p:spPr>
        <p:txBody>
          <a:bodyPr>
            <a:normAutofit/>
          </a:bodyPr>
          <a:lstStyle>
            <a:lvl1pPr marL="0" indent="0">
              <a:lnSpc>
                <a:spcPct val="100000"/>
              </a:lnSpc>
              <a:spcBef>
                <a:spcPts val="0"/>
              </a:spcBef>
              <a:buNone/>
              <a:defRPr sz="1600" i="1"/>
            </a:lvl1pPr>
          </a:lstStyle>
          <a:p>
            <a:r>
              <a:rPr lang="nl-BE" dirty="0"/>
              <a:t>Klik op het icoon of op de rand van het kader om een afbeelding toe te voegen</a:t>
            </a:r>
            <a:br>
              <a:rPr lang="nl-BE" dirty="0"/>
            </a:br>
            <a:r>
              <a:rPr lang="nl-BE" dirty="0"/>
              <a:t>&gt; tabblad invoegen</a:t>
            </a:r>
            <a:br>
              <a:rPr lang="nl-BE" dirty="0"/>
            </a:br>
            <a:r>
              <a:rPr lang="nl-BE" dirty="0"/>
              <a:t>&gt;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endParaRPr lang="en-GB" dirty="0"/>
          </a:p>
        </p:txBody>
      </p:sp>
      <p:sp>
        <p:nvSpPr>
          <p:cNvPr id="11" name="Picture Placeholder 2"/>
          <p:cNvSpPr>
            <a:spLocks noGrp="1"/>
          </p:cNvSpPr>
          <p:nvPr>
            <p:ph type="pic" sz="quarter" idx="29" hasCustomPrompt="1"/>
          </p:nvPr>
        </p:nvSpPr>
        <p:spPr>
          <a:xfrm>
            <a:off x="8072799" y="1360800"/>
            <a:ext cx="3600000" cy="3193738"/>
          </a:xfrm>
          <a:solidFill>
            <a:schemeClr val="bg2"/>
          </a:solidFill>
        </p:spPr>
        <p:txBody>
          <a:bodyPr>
            <a:normAutofit/>
          </a:bodyPr>
          <a:lstStyle>
            <a:lvl1pPr marL="0" indent="0">
              <a:lnSpc>
                <a:spcPct val="100000"/>
              </a:lnSpc>
              <a:spcBef>
                <a:spcPts val="0"/>
              </a:spcBef>
              <a:buNone/>
              <a:defRPr sz="1600" i="1"/>
            </a:lvl1pPr>
          </a:lstStyle>
          <a:p>
            <a:r>
              <a:rPr lang="nl-BE" dirty="0"/>
              <a:t>Klik op het icoon of op de rand van het kader om een afbeelding toe te voegen</a:t>
            </a:r>
            <a:br>
              <a:rPr lang="nl-BE" dirty="0"/>
            </a:br>
            <a:r>
              <a:rPr lang="nl-BE" dirty="0"/>
              <a:t>&gt; tabblad invoegen</a:t>
            </a:r>
            <a:br>
              <a:rPr lang="nl-BE" dirty="0"/>
            </a:br>
            <a:r>
              <a:rPr lang="nl-BE" dirty="0"/>
              <a:t>&gt;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endParaRPr lang="en-GB" dirty="0"/>
          </a:p>
        </p:txBody>
      </p:sp>
      <p:sp>
        <p:nvSpPr>
          <p:cNvPr id="12" name="Text Placeholder 7"/>
          <p:cNvSpPr>
            <a:spLocks noGrp="1"/>
          </p:cNvSpPr>
          <p:nvPr>
            <p:ph type="body" sz="quarter" idx="33" hasCustomPrompt="1"/>
          </p:nvPr>
        </p:nvSpPr>
        <p:spPr>
          <a:xfrm>
            <a:off x="540001" y="4554538"/>
            <a:ext cx="3599998" cy="380480"/>
          </a:xfrm>
          <a:prstGeom prst="rect">
            <a:avLst/>
          </a:prstGeom>
          <a:solidFill>
            <a:schemeClr val="tx1"/>
          </a:solidFill>
          <a:ln>
            <a:noFill/>
          </a:ln>
        </p:spPr>
        <p:txBody>
          <a:bodyPr wrap="square" lIns="108000" tIns="36000" rIns="36000" bIns="36000">
            <a:spAutoFit/>
          </a:bodyPr>
          <a:lstStyle>
            <a:lvl1pPr marL="0" indent="0" algn="l">
              <a:buNone/>
              <a:defRPr lang="en-GB" sz="1800" kern="1200" cap="all" spc="150" baseline="0" dirty="0">
                <a:solidFill>
                  <a:schemeClr val="bg2"/>
                </a:solidFill>
                <a:latin typeface="+mj-lt"/>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bijschrift</a:t>
            </a:r>
            <a:r>
              <a:rPr lang="en-US" dirty="0"/>
              <a:t> </a:t>
            </a:r>
            <a:r>
              <a:rPr lang="en-US" dirty="0" err="1"/>
              <a:t>foto</a:t>
            </a:r>
            <a:endParaRPr lang="en-GB" dirty="0"/>
          </a:p>
        </p:txBody>
      </p:sp>
      <p:sp>
        <p:nvSpPr>
          <p:cNvPr id="13" name="Text Placeholder 7"/>
          <p:cNvSpPr>
            <a:spLocks noGrp="1"/>
          </p:cNvSpPr>
          <p:nvPr>
            <p:ph type="body" sz="quarter" idx="34" hasCustomPrompt="1"/>
          </p:nvPr>
        </p:nvSpPr>
        <p:spPr>
          <a:xfrm>
            <a:off x="4306401" y="4554538"/>
            <a:ext cx="3599998" cy="380480"/>
          </a:xfrm>
          <a:prstGeom prst="rect">
            <a:avLst/>
          </a:prstGeom>
          <a:solidFill>
            <a:schemeClr val="tx1"/>
          </a:solidFill>
          <a:ln>
            <a:noFill/>
          </a:ln>
        </p:spPr>
        <p:txBody>
          <a:bodyPr wrap="square" lIns="108000" tIns="36000" rIns="36000" bIns="36000">
            <a:spAutoFit/>
          </a:bodyPr>
          <a:lstStyle>
            <a:lvl1pPr marL="0" indent="0" algn="l">
              <a:buNone/>
              <a:defRPr lang="en-GB" sz="1800" kern="1200" cap="all" spc="150" baseline="0" dirty="0">
                <a:solidFill>
                  <a:schemeClr val="bg2"/>
                </a:solidFill>
                <a:latin typeface="+mj-lt"/>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bijschrift</a:t>
            </a:r>
            <a:r>
              <a:rPr lang="en-US" dirty="0"/>
              <a:t> </a:t>
            </a:r>
            <a:r>
              <a:rPr lang="en-US" dirty="0" err="1"/>
              <a:t>foto</a:t>
            </a:r>
            <a:endParaRPr lang="en-GB" dirty="0"/>
          </a:p>
        </p:txBody>
      </p:sp>
      <p:sp>
        <p:nvSpPr>
          <p:cNvPr id="14" name="Text Placeholder 7"/>
          <p:cNvSpPr>
            <a:spLocks noGrp="1"/>
          </p:cNvSpPr>
          <p:nvPr>
            <p:ph type="body" sz="quarter" idx="35" hasCustomPrompt="1"/>
          </p:nvPr>
        </p:nvSpPr>
        <p:spPr>
          <a:xfrm>
            <a:off x="8072799" y="4554538"/>
            <a:ext cx="3599998" cy="380480"/>
          </a:xfrm>
          <a:prstGeom prst="rect">
            <a:avLst/>
          </a:prstGeom>
          <a:solidFill>
            <a:schemeClr val="tx1"/>
          </a:solidFill>
          <a:ln>
            <a:noFill/>
          </a:ln>
        </p:spPr>
        <p:txBody>
          <a:bodyPr wrap="square" lIns="108000" tIns="36000" rIns="36000" bIns="36000">
            <a:spAutoFit/>
          </a:bodyPr>
          <a:lstStyle>
            <a:lvl1pPr marL="0" indent="0" algn="l">
              <a:buNone/>
              <a:defRPr lang="en-GB" sz="1800" kern="1200" cap="all" spc="150" baseline="0" dirty="0">
                <a:solidFill>
                  <a:schemeClr val="bg2"/>
                </a:solidFill>
                <a:latin typeface="+mj-lt"/>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bijschrift</a:t>
            </a:r>
            <a:r>
              <a:rPr lang="en-US" dirty="0"/>
              <a:t> </a:t>
            </a:r>
            <a:r>
              <a:rPr lang="en-US" dirty="0" err="1"/>
              <a:t>foto</a:t>
            </a:r>
            <a:endParaRPr lang="en-GB" dirty="0"/>
          </a:p>
        </p:txBody>
      </p:sp>
      <p:sp>
        <p:nvSpPr>
          <p:cNvPr id="15" name="Text Placeholder 6"/>
          <p:cNvSpPr>
            <a:spLocks noGrp="1"/>
          </p:cNvSpPr>
          <p:nvPr>
            <p:ph type="body" sz="quarter" idx="36"/>
          </p:nvPr>
        </p:nvSpPr>
        <p:spPr>
          <a:xfrm>
            <a:off x="539549" y="5069094"/>
            <a:ext cx="3600450" cy="971705"/>
          </a:xfrm>
          <a:solidFill>
            <a:schemeClr val="bg2"/>
          </a:solidFill>
        </p:spPr>
        <p:txBody>
          <a:bodyPr/>
          <a:lstStyle/>
          <a:p>
            <a:pPr lvl="0"/>
            <a:r>
              <a:rPr lang="nl-NL"/>
              <a:t>Klik om de modelstijlen te bewerken</a:t>
            </a:r>
          </a:p>
          <a:p>
            <a:pPr lvl="1"/>
            <a:r>
              <a:rPr lang="nl-NL"/>
              <a:t>Tweede niveau</a:t>
            </a:r>
          </a:p>
        </p:txBody>
      </p:sp>
      <p:sp>
        <p:nvSpPr>
          <p:cNvPr id="16" name="Text Placeholder 6"/>
          <p:cNvSpPr>
            <a:spLocks noGrp="1"/>
          </p:cNvSpPr>
          <p:nvPr>
            <p:ph type="body" sz="quarter" idx="37"/>
          </p:nvPr>
        </p:nvSpPr>
        <p:spPr>
          <a:xfrm>
            <a:off x="4306399" y="5069093"/>
            <a:ext cx="3600450" cy="971705"/>
          </a:xfrm>
          <a:solidFill>
            <a:schemeClr val="bg2"/>
          </a:solidFill>
        </p:spPr>
        <p:txBody>
          <a:bodyPr/>
          <a:lstStyle/>
          <a:p>
            <a:pPr lvl="0"/>
            <a:r>
              <a:rPr lang="nl-NL"/>
              <a:t>Klik om de modelstijlen te bewerken</a:t>
            </a:r>
          </a:p>
          <a:p>
            <a:pPr lvl="1"/>
            <a:r>
              <a:rPr lang="nl-NL"/>
              <a:t>Tweede niveau</a:t>
            </a:r>
          </a:p>
        </p:txBody>
      </p:sp>
      <p:sp>
        <p:nvSpPr>
          <p:cNvPr id="17" name="Text Placeholder 6"/>
          <p:cNvSpPr>
            <a:spLocks noGrp="1"/>
          </p:cNvSpPr>
          <p:nvPr>
            <p:ph type="body" sz="quarter" idx="38"/>
          </p:nvPr>
        </p:nvSpPr>
        <p:spPr>
          <a:xfrm>
            <a:off x="8072347" y="5069092"/>
            <a:ext cx="3600450" cy="971705"/>
          </a:xfrm>
          <a:solidFill>
            <a:schemeClr val="bg2"/>
          </a:solidFill>
        </p:spPr>
        <p:txBody>
          <a:bodyPr/>
          <a:lstStyle/>
          <a:p>
            <a:pPr lvl="0"/>
            <a:r>
              <a:rPr lang="nl-NL"/>
              <a:t>Klik om de modelstijlen te bewerken</a:t>
            </a:r>
          </a:p>
          <a:p>
            <a:pPr lvl="1"/>
            <a:r>
              <a:rPr lang="nl-NL"/>
              <a:t>Tweede niveau</a:t>
            </a:r>
          </a:p>
        </p:txBody>
      </p:sp>
      <p:sp>
        <p:nvSpPr>
          <p:cNvPr id="19" name="Footer Placeholder 18"/>
          <p:cNvSpPr>
            <a:spLocks noGrp="1"/>
          </p:cNvSpPr>
          <p:nvPr>
            <p:ph type="ftr" sz="quarter" idx="39"/>
          </p:nvPr>
        </p:nvSpPr>
        <p:spPr/>
        <p:txBody>
          <a:bodyPr/>
          <a:lstStyle/>
          <a:p>
            <a:endParaRPr lang="en-GB" dirty="0"/>
          </a:p>
        </p:txBody>
      </p:sp>
      <p:sp>
        <p:nvSpPr>
          <p:cNvPr id="18"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21"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
        <p:nvSpPr>
          <p:cNvPr id="20" name="Text Placeholder 7"/>
          <p:cNvSpPr>
            <a:spLocks noGrp="1"/>
          </p:cNvSpPr>
          <p:nvPr>
            <p:ph type="body" sz="quarter" idx="17" hasCustomPrompt="1"/>
          </p:nvPr>
        </p:nvSpPr>
        <p:spPr>
          <a:xfrm>
            <a:off x="540001" y="828000"/>
            <a:ext cx="3180148" cy="380480"/>
          </a:xfrm>
          <a:prstGeom prst="rect">
            <a:avLst/>
          </a:prstGeom>
          <a:solidFill>
            <a:schemeClr val="accent2"/>
          </a:solidFill>
          <a:ln>
            <a:noFill/>
          </a:ln>
        </p:spPr>
        <p:txBody>
          <a:bodyPr wrap="none" lIns="108000" tIns="36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176820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screen afbeelding">
    <p:spTree>
      <p:nvGrpSpPr>
        <p:cNvPr id="1" name=""/>
        <p:cNvGrpSpPr/>
        <p:nvPr/>
      </p:nvGrpSpPr>
      <p:grpSpPr>
        <a:xfrm>
          <a:off x="0" y="0"/>
          <a:ext cx="0" cy="0"/>
          <a:chOff x="0" y="0"/>
          <a:chExt cx="0" cy="0"/>
        </a:xfrm>
      </p:grpSpPr>
      <p:sp>
        <p:nvSpPr>
          <p:cNvPr id="6" name="Picture Placeholder 3"/>
          <p:cNvSpPr>
            <a:spLocks noGrp="1"/>
          </p:cNvSpPr>
          <p:nvPr>
            <p:ph type="pic" sz="quarter" idx="19" hasCustomPrompt="1"/>
          </p:nvPr>
        </p:nvSpPr>
        <p:spPr>
          <a:xfrm>
            <a:off x="0" y="307777"/>
            <a:ext cx="12192000" cy="6550223"/>
          </a:xfrm>
        </p:spPr>
        <p:txBody>
          <a:bodyPr lIns="540000" tIns="1152000"/>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600" i="1" baseline="0"/>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tabblad invoegen</a:t>
            </a:r>
            <a:br>
              <a:rPr lang="nl-BE" dirty="0"/>
            </a:br>
            <a:r>
              <a:rPr lang="nl-BE" dirty="0"/>
              <a:t>&gt;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 </a:t>
            </a:r>
            <a:br>
              <a:rPr lang="nl-BE" dirty="0"/>
            </a:br>
            <a:r>
              <a:rPr lang="nl-BE" dirty="0"/>
              <a:t>Indien je de foto delete, dien je de nieuwe foto terug op de achtergrond te plaatsen.</a:t>
            </a:r>
            <a:br>
              <a:rPr lang="nl-BE" dirty="0"/>
            </a:br>
            <a:r>
              <a:rPr lang="nl-BE" baseline="0" dirty="0"/>
              <a:t>Verander de tekstkleur van ‘deel van de uiteenzetting’ naar wit bij donkere afbeeldingen. </a:t>
            </a:r>
            <a:endParaRPr lang="en-GB" dirty="0"/>
          </a:p>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endParaRPr lang="en-GB" dirty="0"/>
          </a:p>
          <a:p>
            <a:endParaRPr lang="en-GB" dirty="0"/>
          </a:p>
        </p:txBody>
      </p:sp>
      <p:sp>
        <p:nvSpPr>
          <p:cNvPr id="9" name="Footer Placeholder 8"/>
          <p:cNvSpPr>
            <a:spLocks noGrp="1"/>
          </p:cNvSpPr>
          <p:nvPr>
            <p:ph type="ftr" sz="quarter" idx="20"/>
          </p:nvPr>
        </p:nvSpPr>
        <p:spPr/>
        <p:txBody>
          <a:bodyPr/>
          <a:lstStyle/>
          <a:p>
            <a:endParaRPr lang="en-GB" dirty="0"/>
          </a:p>
        </p:txBody>
      </p:sp>
      <p:sp>
        <p:nvSpPr>
          <p:cNvPr id="7"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1"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
        <p:nvSpPr>
          <p:cNvPr id="10" name="Text Placeholder 7"/>
          <p:cNvSpPr>
            <a:spLocks noGrp="1"/>
          </p:cNvSpPr>
          <p:nvPr>
            <p:ph type="body" sz="quarter" idx="17" hasCustomPrompt="1"/>
          </p:nvPr>
        </p:nvSpPr>
        <p:spPr>
          <a:xfrm>
            <a:off x="540001" y="828000"/>
            <a:ext cx="3180148" cy="380480"/>
          </a:xfrm>
          <a:prstGeom prst="rect">
            <a:avLst/>
          </a:prstGeom>
          <a:solidFill>
            <a:schemeClr val="accent2"/>
          </a:solidFill>
          <a:ln>
            <a:noFill/>
          </a:ln>
        </p:spPr>
        <p:txBody>
          <a:bodyPr wrap="none" lIns="108000" tIns="36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4066094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el, grafiek of SmartArt">
    <p:spTree>
      <p:nvGrpSpPr>
        <p:cNvPr id="1" name=""/>
        <p:cNvGrpSpPr/>
        <p:nvPr/>
      </p:nvGrpSpPr>
      <p:grpSpPr>
        <a:xfrm>
          <a:off x="0" y="0"/>
          <a:ext cx="0" cy="0"/>
          <a:chOff x="0" y="0"/>
          <a:chExt cx="0" cy="0"/>
        </a:xfrm>
      </p:grpSpPr>
      <p:sp>
        <p:nvSpPr>
          <p:cNvPr id="7" name="Content Placeholder 4"/>
          <p:cNvSpPr>
            <a:spLocks noGrp="1"/>
          </p:cNvSpPr>
          <p:nvPr>
            <p:ph sz="quarter" idx="17" hasCustomPrompt="1"/>
          </p:nvPr>
        </p:nvSpPr>
        <p:spPr>
          <a:xfrm>
            <a:off x="540001" y="1360800"/>
            <a:ext cx="11100601" cy="4680000"/>
          </a:xfrm>
          <a:prstGeom prst="rect">
            <a:avLst/>
          </a:prstGeom>
        </p:spPr>
        <p:txBody>
          <a:bodyPr lIns="0" tIns="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sz="1600" i="1" baseline="0">
                <a:solidFill>
                  <a:schemeClr val="tx1">
                    <a:lumMod val="65000"/>
                    <a:lumOff val="35000"/>
                  </a:schemeClr>
                </a:solidFill>
                <a:latin typeface="Calibri" panose="020F050202020403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en voeg een tabel, grafiek of </a:t>
            </a:r>
            <a:r>
              <a:rPr lang="nl-BE" dirty="0" err="1"/>
              <a:t>SmartArt</a:t>
            </a:r>
            <a:r>
              <a:rPr lang="nl-BE" dirty="0"/>
              <a:t> in. </a:t>
            </a:r>
            <a:br>
              <a:rPr lang="nl-BE" dirty="0"/>
            </a:br>
            <a:r>
              <a:rPr lang="nl-NL" dirty="0"/>
              <a:t>Gebruik indien mogelijk </a:t>
            </a:r>
            <a:r>
              <a:rPr lang="nl-NL" dirty="0" err="1"/>
              <a:t>SmartArt</a:t>
            </a:r>
            <a:r>
              <a:rPr lang="nl-NL" dirty="0"/>
              <a:t> voor schema’s. Hou schema’s eenvoudig en</a:t>
            </a:r>
            <a:br>
              <a:rPr lang="nl-NL" dirty="0"/>
            </a:br>
            <a:r>
              <a:rPr lang="nl-NL" dirty="0"/>
              <a:t>laat details achterwege.</a:t>
            </a:r>
            <a:endParaRPr lang="en-GB" dirty="0"/>
          </a:p>
          <a:p>
            <a:pPr marL="0" marR="0" lvl="0" indent="0" algn="l" defTabSz="914400" rtl="0" eaLnBrk="1" fontAlgn="auto" latinLnBrk="0" hangingPunct="1">
              <a:lnSpc>
                <a:spcPct val="90000"/>
              </a:lnSpc>
              <a:spcBef>
                <a:spcPts val="1000"/>
              </a:spcBef>
              <a:spcAft>
                <a:spcPts val="0"/>
              </a:spcAft>
              <a:buClr>
                <a:schemeClr val="tx2"/>
              </a:buClr>
              <a:buSzTx/>
              <a:buFont typeface="Calibri" panose="020F0502020204030204" pitchFamily="34" charset="0"/>
              <a:buNone/>
              <a:tabLst>
                <a:tab pos="363538" algn="l"/>
              </a:tabLst>
              <a:defRPr/>
            </a:pPr>
            <a:endParaRPr lang="en-GB" dirty="0"/>
          </a:p>
          <a:p>
            <a:pPr lvl="0"/>
            <a:endParaRPr lang="en-GB" dirty="0"/>
          </a:p>
        </p:txBody>
      </p:sp>
      <p:sp>
        <p:nvSpPr>
          <p:cNvPr id="9" name="Footer Placeholder 8"/>
          <p:cNvSpPr>
            <a:spLocks noGrp="1"/>
          </p:cNvSpPr>
          <p:nvPr>
            <p:ph type="ftr" sz="quarter" idx="20"/>
          </p:nvPr>
        </p:nvSpPr>
        <p:spPr/>
        <p:txBody>
          <a:bodyPr/>
          <a:lstStyle/>
          <a:p>
            <a:endParaRPr lang="en-GB" dirty="0"/>
          </a:p>
        </p:txBody>
      </p:sp>
      <p:sp>
        <p:nvSpPr>
          <p:cNvPr id="12"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1"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
        <p:nvSpPr>
          <p:cNvPr id="10" name="Text Placeholder 7"/>
          <p:cNvSpPr>
            <a:spLocks noGrp="1"/>
          </p:cNvSpPr>
          <p:nvPr>
            <p:ph type="body" sz="quarter" idx="24" hasCustomPrompt="1"/>
          </p:nvPr>
        </p:nvSpPr>
        <p:spPr>
          <a:xfrm>
            <a:off x="540001" y="828000"/>
            <a:ext cx="3180148" cy="380480"/>
          </a:xfrm>
          <a:prstGeom prst="rect">
            <a:avLst/>
          </a:prstGeom>
          <a:noFill/>
          <a:ln>
            <a:noFill/>
          </a:ln>
        </p:spPr>
        <p:txBody>
          <a:bodyPr wrap="none" lIns="108000" tIns="36000" rIns="36000" bIns="36000">
            <a:spAutoFit/>
          </a:bodyPr>
          <a:lstStyle>
            <a:lvl1pPr marL="0" indent="0" algn="l">
              <a:buNone/>
              <a:defRPr lang="en-GB" sz="2000" b="1" kern="1200" cap="all" spc="150" baseline="0" dirty="0">
                <a:solidFill>
                  <a:schemeClr val="accent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3611881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el, grafiek of SmartArt met bijschrift">
    <p:spTree>
      <p:nvGrpSpPr>
        <p:cNvPr id="1" name=""/>
        <p:cNvGrpSpPr/>
        <p:nvPr/>
      </p:nvGrpSpPr>
      <p:grpSpPr>
        <a:xfrm>
          <a:off x="0" y="0"/>
          <a:ext cx="0" cy="0"/>
          <a:chOff x="0" y="0"/>
          <a:chExt cx="0" cy="0"/>
        </a:xfrm>
      </p:grpSpPr>
      <p:sp>
        <p:nvSpPr>
          <p:cNvPr id="8" name="Picture Placeholder 5"/>
          <p:cNvSpPr>
            <a:spLocks noGrp="1"/>
          </p:cNvSpPr>
          <p:nvPr>
            <p:ph type="pic" sz="quarter" idx="23"/>
          </p:nvPr>
        </p:nvSpPr>
        <p:spPr>
          <a:xfrm>
            <a:off x="8142000" y="307776"/>
            <a:ext cx="4050000" cy="6550223"/>
          </a:xfrm>
          <a:solidFill>
            <a:schemeClr val="accent2"/>
          </a:solidFill>
        </p:spPr>
        <p:txBody>
          <a:bodyPr lIns="0"/>
          <a:lstStyle/>
          <a:p>
            <a:r>
              <a:rPr lang="nl-NL"/>
              <a:t>Klik op het pictogram als u een afbeelding wilt toevoegen</a:t>
            </a:r>
            <a:endParaRPr lang="en-GB" dirty="0"/>
          </a:p>
        </p:txBody>
      </p:sp>
      <p:sp>
        <p:nvSpPr>
          <p:cNvPr id="6" name="Content Placeholder 4"/>
          <p:cNvSpPr>
            <a:spLocks noGrp="1"/>
          </p:cNvSpPr>
          <p:nvPr>
            <p:ph sz="quarter" idx="20"/>
          </p:nvPr>
        </p:nvSpPr>
        <p:spPr>
          <a:xfrm>
            <a:off x="539748" y="1360799"/>
            <a:ext cx="7020001" cy="4527681"/>
          </a:xfrm>
          <a:prstGeom prst="rect">
            <a:avLst/>
          </a:prstGeom>
        </p:spPr>
        <p:txBody>
          <a:bodyPr lIns="0" tIns="0">
            <a:normAutofit/>
          </a:bodyPr>
          <a:lstStyle>
            <a:lvl1pPr marL="0" indent="0">
              <a:lnSpc>
                <a:spcPct val="100000"/>
              </a:lnSpc>
              <a:spcBef>
                <a:spcPts val="1800"/>
              </a:spcBef>
              <a:spcAft>
                <a:spcPts val="0"/>
              </a:spcAft>
              <a:buClr>
                <a:schemeClr val="accent2"/>
              </a:buClr>
              <a:buFont typeface="Arial" panose="020B0604020202020204" pitchFamily="34" charset="0"/>
              <a:buNone/>
              <a:tabLst/>
              <a:defRPr sz="1600" i="1" baseline="0">
                <a:latin typeface="Calibri" panose="020F0502020204030204" pitchFamily="34" charset="0"/>
                <a:cs typeface="Arial" panose="020B0604020202020204" pitchFamily="34" charset="0"/>
              </a:defRPr>
            </a:lvl1pPr>
            <a:lvl2pPr marL="540000" indent="-270000" defTabSz="270000">
              <a:lnSpc>
                <a:spcPct val="100000"/>
              </a:lnSpc>
              <a:spcBef>
                <a:spcPts val="0"/>
              </a:spcBef>
              <a:spcAft>
                <a:spcPts val="0"/>
              </a:spcAft>
              <a:buSzPct val="80000"/>
              <a:buFont typeface="Calibri" panose="020F0502020204030204" pitchFamily="34" charset="0"/>
              <a:buChar char="→"/>
              <a:defRPr sz="1600">
                <a:latin typeface="Arial" panose="020B0604020202020204" pitchFamily="34" charset="0"/>
                <a:cs typeface="Arial" panose="020B0604020202020204" pitchFamily="34" charset="0"/>
              </a:defRPr>
            </a:lvl2pPr>
            <a:lvl3pPr marL="540000" indent="-270000">
              <a:lnSpc>
                <a:spcPct val="100000"/>
              </a:lnSpc>
              <a:spcBef>
                <a:spcPts val="0"/>
              </a:spcBef>
              <a:spcAft>
                <a:spcPts val="0"/>
              </a:spcAft>
              <a:buSzPct val="80000"/>
              <a:buFont typeface="Calibri" panose="020F0502020204030204" pitchFamily="34" charset="0"/>
              <a:buChar char="→"/>
              <a:defRPr sz="1600">
                <a:latin typeface="Arial" panose="020B0604020202020204" pitchFamily="34" charset="0"/>
                <a:cs typeface="Arial" panose="020B0604020202020204" pitchFamily="34" charset="0"/>
              </a:defRPr>
            </a:lvl3pPr>
            <a:lvl4pPr marL="540000" indent="-270000">
              <a:lnSpc>
                <a:spcPct val="100000"/>
              </a:lnSpc>
              <a:spcBef>
                <a:spcPts val="0"/>
              </a:spcBef>
              <a:spcAft>
                <a:spcPts val="0"/>
              </a:spcAft>
              <a:buSzPct val="80000"/>
              <a:defRPr sz="1600" i="1"/>
            </a:lvl4pPr>
            <a:lvl5pPr marL="1431925" marR="0" indent="0" algn="l" defTabSz="270000" rtl="0" eaLnBrk="1" fontAlgn="auto" latinLnBrk="0" hangingPunct="1">
              <a:lnSpc>
                <a:spcPct val="100000"/>
              </a:lnSpc>
              <a:spcBef>
                <a:spcPts val="0"/>
              </a:spcBef>
              <a:spcAft>
                <a:spcPts val="0"/>
              </a:spcAft>
              <a:buClr>
                <a:schemeClr val="accent2"/>
              </a:buClr>
              <a:buSzPct val="80000"/>
              <a:buFont typeface="Calibri" panose="020F0502020204030204" pitchFamily="34" charset="0"/>
              <a:buNone/>
              <a:tabLst/>
              <a:defRPr baseline="0">
                <a:latin typeface="Arial" panose="020B0604020202020204" pitchFamily="34" charset="0"/>
                <a:cs typeface="Arial" panose="020B0604020202020204" pitchFamily="34" charset="0"/>
              </a:defRPr>
            </a:lvl5pPr>
            <a:lvl9pPr marL="3657600" indent="0">
              <a:buNone/>
              <a:defRPr/>
            </a:lvl9pPr>
          </a:lstStyle>
          <a:p>
            <a:pPr lvl="0"/>
            <a:r>
              <a:rPr lang="nl-NL"/>
              <a:t>Klik om de modelstijlen te bewerken</a:t>
            </a:r>
          </a:p>
        </p:txBody>
      </p:sp>
      <p:sp>
        <p:nvSpPr>
          <p:cNvPr id="10" name="Footer Placeholder 9"/>
          <p:cNvSpPr>
            <a:spLocks noGrp="1"/>
          </p:cNvSpPr>
          <p:nvPr>
            <p:ph type="ftr" sz="quarter" idx="24"/>
          </p:nvPr>
        </p:nvSpPr>
        <p:spPr/>
        <p:txBody>
          <a:bodyPr/>
          <a:lstStyle/>
          <a:p>
            <a:endParaRPr lang="en-GB" dirty="0"/>
          </a:p>
        </p:txBody>
      </p:sp>
      <p:sp>
        <p:nvSpPr>
          <p:cNvPr id="12" name="Text Placeholder 4"/>
          <p:cNvSpPr>
            <a:spLocks noGrp="1"/>
          </p:cNvSpPr>
          <p:nvPr>
            <p:ph type="body" sz="quarter" idx="22"/>
          </p:nvPr>
        </p:nvSpPr>
        <p:spPr>
          <a:xfrm>
            <a:off x="8290000" y="1208480"/>
            <a:ext cx="3348000" cy="4680000"/>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9" name="Text Placeholder 2"/>
          <p:cNvSpPr>
            <a:spLocks noGrp="1"/>
          </p:cNvSpPr>
          <p:nvPr>
            <p:ph type="body" sz="quarter" idx="26"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3"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
        <p:nvSpPr>
          <p:cNvPr id="11" name="Text Placeholder 7"/>
          <p:cNvSpPr>
            <a:spLocks noGrp="1"/>
          </p:cNvSpPr>
          <p:nvPr>
            <p:ph type="body" sz="quarter" idx="17" hasCustomPrompt="1"/>
          </p:nvPr>
        </p:nvSpPr>
        <p:spPr>
          <a:xfrm>
            <a:off x="540001" y="828000"/>
            <a:ext cx="3180148" cy="380480"/>
          </a:xfrm>
          <a:prstGeom prst="rect">
            <a:avLst/>
          </a:prstGeom>
          <a:noFill/>
          <a:ln>
            <a:noFill/>
          </a:ln>
        </p:spPr>
        <p:txBody>
          <a:bodyPr wrap="none" lIns="108000" tIns="36000" rIns="36000" bIns="36000">
            <a:spAutoFit/>
          </a:bodyPr>
          <a:lstStyle>
            <a:lvl1pPr marL="0" indent="0" algn="l">
              <a:buNone/>
              <a:defRPr lang="en-GB" sz="2000" b="1" kern="1200" cap="all" spc="150" baseline="0" dirty="0">
                <a:solidFill>
                  <a:schemeClr val="accent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849546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foto's met bijschrift">
    <p:spTree>
      <p:nvGrpSpPr>
        <p:cNvPr id="1" name=""/>
        <p:cNvGrpSpPr/>
        <p:nvPr/>
      </p:nvGrpSpPr>
      <p:grpSpPr>
        <a:xfrm>
          <a:off x="0" y="0"/>
          <a:ext cx="0" cy="0"/>
          <a:chOff x="0" y="0"/>
          <a:chExt cx="0" cy="0"/>
        </a:xfrm>
      </p:grpSpPr>
      <p:sp>
        <p:nvSpPr>
          <p:cNvPr id="12" name="Picture Placeholder 13"/>
          <p:cNvSpPr>
            <a:spLocks noGrp="1"/>
          </p:cNvSpPr>
          <p:nvPr>
            <p:ph type="pic" sz="quarter" idx="18" hasCustomPrompt="1"/>
          </p:nvPr>
        </p:nvSpPr>
        <p:spPr>
          <a:xfrm>
            <a:off x="0" y="302628"/>
            <a:ext cx="8118000" cy="3240000"/>
          </a:xfrm>
          <a:prstGeom prst="rect">
            <a:avLst/>
          </a:prstGeom>
          <a:noFill/>
          <a:ln w="38100">
            <a:noFill/>
          </a:ln>
        </p:spPr>
        <p:txBody>
          <a:bodyPr lIns="540000" tIns="1008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600" i="1" baseline="0">
                <a:solidFill>
                  <a:schemeClr val="tx1">
                    <a:lumMod val="65000"/>
                    <a:lumOff val="35000"/>
                  </a:schemeClr>
                </a:solidFill>
                <a:effectLst/>
                <a:latin typeface="+mn-lt"/>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tabblad invoegen</a:t>
            </a:r>
            <a:br>
              <a:rPr lang="nl-BE" dirty="0"/>
            </a:br>
            <a:r>
              <a:rPr lang="nl-BE" dirty="0"/>
              <a:t>&gt; kies ‘afbeelding’ of ‘online afbeelding’</a:t>
            </a:r>
            <a:br>
              <a:rPr lang="nl-BE" dirty="0"/>
            </a:br>
            <a:r>
              <a:rPr lang="nl-BE" dirty="0"/>
              <a:t>&gt; kies meteen de 3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 </a:t>
            </a:r>
            <a:br>
              <a:rPr lang="nl-BE" dirty="0"/>
            </a:br>
            <a:r>
              <a:rPr lang="nl-BE" dirty="0"/>
              <a:t>Indien je de foto delete, dien je de nieuwe foto terug op de achtergrond te plaatsen.</a:t>
            </a:r>
            <a:br>
              <a:rPr lang="nl-BE" dirty="0"/>
            </a:br>
            <a:r>
              <a:rPr lang="nl-BE" baseline="0" dirty="0"/>
              <a:t>Maak de tekstkleur van de voettekst (hier ‘innovatief, creatief, ondernemend’) wit bij donkere afbeeldingen. </a:t>
            </a:r>
            <a:endParaRPr lang="en-GB" dirty="0"/>
          </a:p>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endParaRPr lang="en-GB" dirty="0"/>
          </a:p>
          <a:p>
            <a:br>
              <a:rPr lang="nl-BE" dirty="0"/>
            </a:br>
            <a:endParaRPr lang="nl-BE" dirty="0"/>
          </a:p>
          <a:p>
            <a:endParaRPr lang="en-GB" dirty="0"/>
          </a:p>
        </p:txBody>
      </p:sp>
      <p:sp>
        <p:nvSpPr>
          <p:cNvPr id="16" name="Text Placeholder 2"/>
          <p:cNvSpPr>
            <a:spLocks noGrp="1"/>
          </p:cNvSpPr>
          <p:nvPr>
            <p:ph type="body" sz="quarter" idx="26"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9" name="Rectangle 8"/>
          <p:cNvSpPr/>
          <p:nvPr userDrawn="1"/>
        </p:nvSpPr>
        <p:spPr>
          <a:xfrm>
            <a:off x="8178000" y="306889"/>
            <a:ext cx="4014000" cy="65511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Text Placeholder 4"/>
          <p:cNvSpPr>
            <a:spLocks noGrp="1"/>
          </p:cNvSpPr>
          <p:nvPr>
            <p:ph type="body" sz="quarter" idx="22"/>
          </p:nvPr>
        </p:nvSpPr>
        <p:spPr>
          <a:xfrm>
            <a:off x="8290000" y="1208480"/>
            <a:ext cx="3348000" cy="4680000"/>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11" name="Footer Placeholder 10"/>
          <p:cNvSpPr>
            <a:spLocks noGrp="1"/>
          </p:cNvSpPr>
          <p:nvPr>
            <p:ph type="ftr" sz="quarter" idx="23"/>
          </p:nvPr>
        </p:nvSpPr>
        <p:spPr/>
        <p:txBody>
          <a:bodyPr/>
          <a:lstStyle/>
          <a:p>
            <a:r>
              <a:rPr lang="nl-BE" dirty="0"/>
              <a:t>innovatief	creatief	ondernemend</a:t>
            </a:r>
            <a:endParaRPr lang="en-GB" dirty="0"/>
          </a:p>
        </p:txBody>
      </p:sp>
      <p:sp>
        <p:nvSpPr>
          <p:cNvPr id="13" name="Slide Number Placeholder 2"/>
          <p:cNvSpPr>
            <a:spLocks noGrp="1"/>
          </p:cNvSpPr>
          <p:nvPr>
            <p:ph type="sldNum" sz="quarter" idx="4"/>
          </p:nvPr>
        </p:nvSpPr>
        <p:spPr>
          <a:xfrm>
            <a:off x="11640050" y="-5149"/>
            <a:ext cx="415499"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C47881F-535A-417D-B240-CD73FBF3FBB8}" type="slidenum">
              <a:rPr lang="en-GB" smtClean="0"/>
              <a:pPr/>
              <a:t>‹nr.›</a:t>
            </a:fld>
            <a:endParaRPr lang="en-GB"/>
          </a:p>
        </p:txBody>
      </p:sp>
      <p:sp>
        <p:nvSpPr>
          <p:cNvPr id="14" name="Picture Placeholder 13"/>
          <p:cNvSpPr>
            <a:spLocks noGrp="1"/>
          </p:cNvSpPr>
          <p:nvPr>
            <p:ph type="pic" sz="quarter" idx="19" hasCustomPrompt="1"/>
          </p:nvPr>
        </p:nvSpPr>
        <p:spPr>
          <a:xfrm>
            <a:off x="0" y="3618000"/>
            <a:ext cx="4014000" cy="3240000"/>
          </a:xfrm>
          <a:prstGeom prst="rect">
            <a:avLst/>
          </a:prstGeom>
          <a:noFill/>
          <a:ln w="38100">
            <a:noFill/>
          </a:ln>
        </p:spPr>
        <p:txBody>
          <a:bodyPr lIns="252000" tIns="540000">
            <a:noAutofit/>
          </a:bodyPr>
          <a:lstStyle>
            <a:lvl1pPr marL="0" marR="0" indent="0" algn="l" defTabSz="914400" rtl="0" eaLnBrk="1" fontAlgn="auto" latinLnBrk="0" hangingPunct="1">
              <a:lnSpc>
                <a:spcPct val="90000"/>
              </a:lnSpc>
              <a:spcBef>
                <a:spcPts val="0"/>
              </a:spcBef>
              <a:spcAft>
                <a:spcPts val="600"/>
              </a:spcAft>
              <a:buClr>
                <a:schemeClr val="tx2"/>
              </a:buClr>
              <a:buSzTx/>
              <a:buFont typeface="Calibri" panose="020F0502020204030204" pitchFamily="34" charset="0"/>
              <a:buNone/>
              <a:tabLst>
                <a:tab pos="176213" algn="l"/>
              </a:tabLst>
              <a:defRPr lang="en-GB" sz="1600" i="1" smtClean="0">
                <a:solidFill>
                  <a:schemeClr val="tx1">
                    <a:lumMod val="65000"/>
                    <a:lumOff val="35000"/>
                  </a:schemeClr>
                </a:solidFill>
                <a:effectLst/>
                <a:latin typeface="+mn-lt"/>
                <a:cs typeface="Arial" panose="020B0604020202020204" pitchFamily="34" charset="0"/>
              </a:defRPr>
            </a:lvl1pPr>
          </a:lstStyle>
          <a:p>
            <a:br>
              <a:rPr lang="nl-BE" dirty="0"/>
            </a:br>
            <a:endParaRPr lang="nl-BE" dirty="0"/>
          </a:p>
          <a:p>
            <a:endParaRPr lang="en-GB" dirty="0"/>
          </a:p>
        </p:txBody>
      </p:sp>
      <p:sp>
        <p:nvSpPr>
          <p:cNvPr id="15" name="Picture Placeholder 13"/>
          <p:cNvSpPr>
            <a:spLocks noGrp="1"/>
          </p:cNvSpPr>
          <p:nvPr>
            <p:ph type="pic" sz="quarter" idx="24" hasCustomPrompt="1"/>
          </p:nvPr>
        </p:nvSpPr>
        <p:spPr>
          <a:xfrm>
            <a:off x="4104000" y="3618000"/>
            <a:ext cx="4014000" cy="3240000"/>
          </a:xfrm>
          <a:prstGeom prst="rect">
            <a:avLst/>
          </a:prstGeom>
          <a:noFill/>
          <a:ln w="38100">
            <a:noFill/>
          </a:ln>
        </p:spPr>
        <p:txBody>
          <a:bodyPr lIns="252000" tIns="540000">
            <a:noAutofit/>
          </a:bodyPr>
          <a:lstStyle>
            <a:lvl1pPr marL="0" marR="0" indent="0" algn="l" defTabSz="914400" rtl="0" eaLnBrk="1" fontAlgn="auto" latinLnBrk="0" hangingPunct="1">
              <a:lnSpc>
                <a:spcPct val="90000"/>
              </a:lnSpc>
              <a:spcBef>
                <a:spcPts val="0"/>
              </a:spcBef>
              <a:spcAft>
                <a:spcPts val="600"/>
              </a:spcAft>
              <a:buClr>
                <a:schemeClr val="tx2"/>
              </a:buClr>
              <a:buSzTx/>
              <a:buFont typeface="Calibri" panose="020F0502020204030204" pitchFamily="34" charset="0"/>
              <a:buNone/>
              <a:tabLst>
                <a:tab pos="176213" algn="l"/>
              </a:tabLst>
              <a:defRPr lang="en-GB" sz="1600" i="1" smtClean="0">
                <a:solidFill>
                  <a:schemeClr val="tx1">
                    <a:lumMod val="65000"/>
                    <a:lumOff val="35000"/>
                  </a:schemeClr>
                </a:solidFill>
                <a:effectLst/>
                <a:latin typeface="+mn-lt"/>
                <a:cs typeface="Arial" panose="020B0604020202020204" pitchFamily="34" charset="0"/>
              </a:defRPr>
            </a:lvl1pPr>
          </a:lstStyle>
          <a:p>
            <a:br>
              <a:rPr lang="nl-BE" dirty="0"/>
            </a:br>
            <a:endParaRPr lang="nl-BE" dirty="0"/>
          </a:p>
          <a:p>
            <a:endParaRPr lang="en-GB" dirty="0"/>
          </a:p>
        </p:txBody>
      </p:sp>
      <p:sp>
        <p:nvSpPr>
          <p:cNvPr id="18" name="Text Placeholder 7"/>
          <p:cNvSpPr>
            <a:spLocks noGrp="1"/>
          </p:cNvSpPr>
          <p:nvPr>
            <p:ph type="body" sz="quarter" idx="17" hasCustomPrompt="1"/>
          </p:nvPr>
        </p:nvSpPr>
        <p:spPr>
          <a:xfrm>
            <a:off x="540001" y="828000"/>
            <a:ext cx="3180148" cy="380480"/>
          </a:xfrm>
          <a:prstGeom prst="rect">
            <a:avLst/>
          </a:prstGeom>
          <a:solidFill>
            <a:schemeClr val="accent2"/>
          </a:solidFill>
          <a:ln>
            <a:noFill/>
          </a:ln>
        </p:spPr>
        <p:txBody>
          <a:bodyPr wrap="none" lIns="108000" tIns="36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2044679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to met bijschrift (1)">
    <p:spTree>
      <p:nvGrpSpPr>
        <p:cNvPr id="1" name=""/>
        <p:cNvGrpSpPr/>
        <p:nvPr/>
      </p:nvGrpSpPr>
      <p:grpSpPr>
        <a:xfrm>
          <a:off x="0" y="0"/>
          <a:ext cx="0" cy="0"/>
          <a:chOff x="0" y="0"/>
          <a:chExt cx="0" cy="0"/>
        </a:xfrm>
      </p:grpSpPr>
      <p:sp>
        <p:nvSpPr>
          <p:cNvPr id="6" name="Tijdelijke aanduiding voor afbeelding 2"/>
          <p:cNvSpPr>
            <a:spLocks noGrp="1"/>
          </p:cNvSpPr>
          <p:nvPr>
            <p:ph type="pic" sz="quarter" idx="13" hasCustomPrompt="1"/>
          </p:nvPr>
        </p:nvSpPr>
        <p:spPr>
          <a:xfrm>
            <a:off x="0" y="306000"/>
            <a:ext cx="12192000" cy="6552000"/>
          </a:xfrm>
          <a:prstGeom prst="rect">
            <a:avLst/>
          </a:prstGeom>
          <a:noFill/>
        </p:spPr>
        <p:txBody>
          <a:bodyPr lIns="540000" tIns="82800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363538" algn="l"/>
              </a:tabLst>
              <a:defRPr sz="1600" i="1" baseline="0">
                <a:solidFill>
                  <a:schemeClr val="tx1">
                    <a:lumMod val="65000"/>
                    <a:lumOff val="35000"/>
                  </a:schemeClr>
                </a:solidFill>
                <a:latin typeface="Calibri" panose="020F050202020403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
                <a:schemeClr val="tx2"/>
              </a:buClr>
              <a:buSzTx/>
              <a:buFont typeface="Calibri" panose="020F0502020204030204" pitchFamily="34" charset="0"/>
              <a:buNone/>
              <a:tabLst>
                <a:tab pos="363538" algn="l"/>
              </a:tabLst>
              <a:defRPr/>
            </a:pPr>
            <a:r>
              <a:rPr lang="nl-BE" dirty="0"/>
              <a:t>Klik op het icoon of op de rand van het kader om een afbeelding in te voegen</a:t>
            </a:r>
            <a:br>
              <a:rPr lang="nl-BE" dirty="0"/>
            </a:br>
            <a:r>
              <a:rPr lang="nl-BE" dirty="0"/>
              <a:t>&gt; tabblad invoegen</a:t>
            </a:r>
            <a:br>
              <a:rPr lang="nl-BE" dirty="0"/>
            </a:br>
            <a:r>
              <a:rPr lang="nl-BE" dirty="0">
                <a:latin typeface="Calibri" panose="020F0502020204030204" pitchFamily="34" charset="0"/>
              </a:rPr>
              <a:t>&gt; </a:t>
            </a:r>
            <a:r>
              <a:rPr lang="nl-BE" dirty="0"/>
              <a:t>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br>
              <a:rPr lang="nl-BE" dirty="0"/>
            </a:br>
            <a:r>
              <a:rPr lang="nl-BE" dirty="0"/>
              <a:t>Indien je de foto delete, dien je een nieuwe foto terug op de achtergrond te plaatsen.</a:t>
            </a:r>
            <a:br>
              <a:rPr lang="nl-BE" dirty="0"/>
            </a:br>
            <a:r>
              <a:rPr lang="nl-BE" baseline="0" dirty="0"/>
              <a:t>Verander de tekstkleur van de voettekst (innovatief, creatief, ondernemend) </a:t>
            </a:r>
            <a:br>
              <a:rPr lang="nl-BE" baseline="0" dirty="0"/>
            </a:br>
            <a:r>
              <a:rPr lang="nl-BE" baseline="0" dirty="0"/>
              <a:t>naar wit bij donkere afbeeldingen. </a:t>
            </a:r>
            <a:endParaRPr lang="en-GB" dirty="0"/>
          </a:p>
          <a:p>
            <a:pPr lvl="0"/>
            <a:br>
              <a:rPr lang="nl-BE" dirty="0"/>
            </a:br>
            <a:endParaRPr lang="nl-BE" dirty="0"/>
          </a:p>
          <a:p>
            <a:br>
              <a:rPr lang="nl-BE" dirty="0"/>
            </a:br>
            <a:r>
              <a:rPr lang="nl-BE" dirty="0"/>
              <a:t> </a:t>
            </a:r>
            <a:endParaRPr lang="en-GB" dirty="0"/>
          </a:p>
        </p:txBody>
      </p:sp>
      <p:sp>
        <p:nvSpPr>
          <p:cNvPr id="3" name="Footer Placeholder 2"/>
          <p:cNvSpPr>
            <a:spLocks noGrp="1"/>
          </p:cNvSpPr>
          <p:nvPr>
            <p:ph type="ftr" sz="quarter" idx="10"/>
          </p:nvPr>
        </p:nvSpPr>
        <p:spPr/>
        <p:txBody>
          <a:bodyPr/>
          <a:lstStyle/>
          <a:p>
            <a:endParaRPr lang="en-GB" dirty="0"/>
          </a:p>
        </p:txBody>
      </p:sp>
      <p:sp>
        <p:nvSpPr>
          <p:cNvPr id="8" name="Tijdelijke aanduiding voor tekst 5"/>
          <p:cNvSpPr>
            <a:spLocks noGrp="1"/>
          </p:cNvSpPr>
          <p:nvPr>
            <p:ph type="body" sz="quarter" idx="17" hasCustomPrompt="1"/>
          </p:nvPr>
        </p:nvSpPr>
        <p:spPr>
          <a:xfrm>
            <a:off x="6096001" y="4007393"/>
            <a:ext cx="2411686" cy="380480"/>
          </a:xfrm>
          <a:prstGeom prst="rect">
            <a:avLst/>
          </a:prstGeom>
          <a:solidFill>
            <a:srgbClr val="FFFFFF">
              <a:alpha val="84706"/>
            </a:srgbClr>
          </a:solidFill>
        </p:spPr>
        <p:txBody>
          <a:bodyPr wrap="none" tIns="36000" bIns="36000">
            <a:spAutoFit/>
          </a:bodyPr>
          <a:lstStyle>
            <a:lvl1pPr marL="0" indent="0">
              <a:lnSpc>
                <a:spcPts val="2400"/>
              </a:lnSpc>
              <a:spcBef>
                <a:spcPts val="1800"/>
              </a:spcBef>
              <a:spcAft>
                <a:spcPts val="0"/>
              </a:spcAft>
              <a:buNone/>
              <a:defRPr sz="2000" i="0" baseline="0">
                <a:latin typeface="+mj-lt"/>
              </a:defRPr>
            </a:lvl1pPr>
          </a:lstStyle>
          <a:p>
            <a:pPr lvl="0"/>
            <a:r>
              <a:rPr lang="nl-BE" dirty="0"/>
              <a:t>Typ hier een bijschrift</a:t>
            </a:r>
            <a:endParaRPr lang="en-GB" dirty="0"/>
          </a:p>
        </p:txBody>
      </p:sp>
      <p:sp>
        <p:nvSpPr>
          <p:cNvPr id="9" name="Text Placeholder 7"/>
          <p:cNvSpPr>
            <a:spLocks noGrp="1"/>
          </p:cNvSpPr>
          <p:nvPr>
            <p:ph type="body" sz="quarter" idx="20" hasCustomPrompt="1"/>
          </p:nvPr>
        </p:nvSpPr>
        <p:spPr>
          <a:xfrm>
            <a:off x="6096001" y="3387884"/>
            <a:ext cx="1831765" cy="416831"/>
          </a:xfrm>
          <a:prstGeom prst="rect">
            <a:avLst/>
          </a:prstGeom>
          <a:solidFill>
            <a:schemeClr val="accent2"/>
          </a:solidFill>
          <a:ln>
            <a:noFill/>
          </a:ln>
        </p:spPr>
        <p:txBody>
          <a:bodyPr wrap="none" lIns="108000" tIns="72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a:t>KERNWOORD</a:t>
            </a:r>
            <a:endParaRPr lang="en-GB" dirty="0"/>
          </a:p>
        </p:txBody>
      </p:sp>
      <p:sp>
        <p:nvSpPr>
          <p:cNvPr id="10" name="Tijdelijke aanduiding voor tekst 5"/>
          <p:cNvSpPr>
            <a:spLocks noGrp="1"/>
          </p:cNvSpPr>
          <p:nvPr>
            <p:ph type="body" sz="quarter" idx="21" hasCustomPrompt="1"/>
          </p:nvPr>
        </p:nvSpPr>
        <p:spPr>
          <a:xfrm>
            <a:off x="6096000" y="4492577"/>
            <a:ext cx="2411686" cy="380480"/>
          </a:xfrm>
          <a:prstGeom prst="rect">
            <a:avLst/>
          </a:prstGeom>
          <a:solidFill>
            <a:srgbClr val="FFFFFF">
              <a:alpha val="84706"/>
            </a:srgbClr>
          </a:solidFill>
        </p:spPr>
        <p:txBody>
          <a:bodyPr wrap="none" tIns="36000" bIns="36000">
            <a:spAutoFit/>
          </a:bodyPr>
          <a:lstStyle>
            <a:lvl1pPr marL="0" indent="0">
              <a:lnSpc>
                <a:spcPts val="2400"/>
              </a:lnSpc>
              <a:spcBef>
                <a:spcPts val="1800"/>
              </a:spcBef>
              <a:spcAft>
                <a:spcPts val="0"/>
              </a:spcAft>
              <a:buNone/>
              <a:defRPr sz="2000" i="0" baseline="0">
                <a:latin typeface="+mj-lt"/>
              </a:defRPr>
            </a:lvl1pPr>
          </a:lstStyle>
          <a:p>
            <a:pPr lvl="0"/>
            <a:r>
              <a:rPr lang="nl-BE" dirty="0"/>
              <a:t>Typ hier een bijschrift</a:t>
            </a:r>
            <a:endParaRPr lang="en-GB" dirty="0"/>
          </a:p>
        </p:txBody>
      </p:sp>
      <p:sp>
        <p:nvSpPr>
          <p:cNvPr id="12"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1"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Tree>
    <p:extLst>
      <p:ext uri="{BB962C8B-B14F-4D97-AF65-F5344CB8AC3E}">
        <p14:creationId xmlns:p14="http://schemas.microsoft.com/office/powerpoint/2010/main" val="2706301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 met bijschrift (2)">
    <p:spTree>
      <p:nvGrpSpPr>
        <p:cNvPr id="1" name=""/>
        <p:cNvGrpSpPr/>
        <p:nvPr/>
      </p:nvGrpSpPr>
      <p:grpSpPr>
        <a:xfrm>
          <a:off x="0" y="0"/>
          <a:ext cx="0" cy="0"/>
          <a:chOff x="0" y="0"/>
          <a:chExt cx="0" cy="0"/>
        </a:xfrm>
      </p:grpSpPr>
      <p:sp>
        <p:nvSpPr>
          <p:cNvPr id="6" name="Tijdelijke aanduiding voor afbeelding 2"/>
          <p:cNvSpPr>
            <a:spLocks noGrp="1"/>
          </p:cNvSpPr>
          <p:nvPr>
            <p:ph type="pic" sz="quarter" idx="13" hasCustomPrompt="1"/>
          </p:nvPr>
        </p:nvSpPr>
        <p:spPr>
          <a:xfrm>
            <a:off x="0" y="306000"/>
            <a:ext cx="12192000" cy="6552000"/>
          </a:xfrm>
          <a:prstGeom prst="rect">
            <a:avLst/>
          </a:prstGeom>
          <a:noFill/>
        </p:spPr>
        <p:txBody>
          <a:bodyPr lIns="540000" tIns="82800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363538" algn="l"/>
              </a:tabLst>
              <a:defRPr sz="1600" i="1" baseline="0">
                <a:solidFill>
                  <a:schemeClr val="tx1">
                    <a:lumMod val="65000"/>
                    <a:lumOff val="35000"/>
                  </a:schemeClr>
                </a:solidFill>
                <a:latin typeface="Calibri" panose="020F050202020403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
                <a:schemeClr val="tx2"/>
              </a:buClr>
              <a:buSzTx/>
              <a:buFont typeface="Calibri" panose="020F0502020204030204" pitchFamily="34" charset="0"/>
              <a:buNone/>
              <a:tabLst>
                <a:tab pos="363538" algn="l"/>
              </a:tabLst>
              <a:defRPr/>
            </a:pPr>
            <a:r>
              <a:rPr lang="nl-BE" dirty="0"/>
              <a:t>Klik op het icoon of op de rand van het kader om een afbeelding in te voegen</a:t>
            </a:r>
            <a:br>
              <a:rPr lang="nl-BE" dirty="0"/>
            </a:br>
            <a:r>
              <a:rPr lang="nl-BE" dirty="0"/>
              <a:t>&gt; tabblad invoegen</a:t>
            </a:r>
            <a:br>
              <a:rPr lang="nl-BE" dirty="0"/>
            </a:br>
            <a:r>
              <a:rPr lang="nl-BE" dirty="0">
                <a:latin typeface="Calibri" panose="020F0502020204030204" pitchFamily="34" charset="0"/>
              </a:rPr>
              <a:t>&gt; </a:t>
            </a:r>
            <a:r>
              <a:rPr lang="nl-BE" dirty="0"/>
              <a:t>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br>
              <a:rPr lang="nl-BE" dirty="0"/>
            </a:br>
            <a:r>
              <a:rPr lang="nl-BE" dirty="0"/>
              <a:t>Indien je de foto delete, dien je een nieuwe foto terug op de achtergrond te plaatsen.</a:t>
            </a:r>
            <a:br>
              <a:rPr lang="nl-BE" dirty="0"/>
            </a:br>
            <a:r>
              <a:rPr lang="nl-BE" baseline="0" dirty="0"/>
              <a:t>Verander de tekstkleur van de voettekst (innovatief, creatief, ondernemend) </a:t>
            </a:r>
            <a:br>
              <a:rPr lang="nl-BE" baseline="0" dirty="0"/>
            </a:br>
            <a:r>
              <a:rPr lang="nl-BE" baseline="0" dirty="0"/>
              <a:t>naar wit bij donkere afbeeldingen. </a:t>
            </a:r>
            <a:endParaRPr lang="en-GB" dirty="0"/>
          </a:p>
          <a:p>
            <a:pPr lvl="0"/>
            <a:br>
              <a:rPr lang="nl-BE" dirty="0"/>
            </a:br>
            <a:endParaRPr lang="nl-BE" dirty="0"/>
          </a:p>
          <a:p>
            <a:br>
              <a:rPr lang="nl-BE" dirty="0"/>
            </a:br>
            <a:endParaRPr lang="en-GB" dirty="0"/>
          </a:p>
        </p:txBody>
      </p:sp>
      <p:sp>
        <p:nvSpPr>
          <p:cNvPr id="8" name="Tijdelijke aanduiding voor tekst 5"/>
          <p:cNvSpPr>
            <a:spLocks noGrp="1"/>
          </p:cNvSpPr>
          <p:nvPr>
            <p:ph type="body" sz="quarter" idx="17" hasCustomPrompt="1"/>
          </p:nvPr>
        </p:nvSpPr>
        <p:spPr>
          <a:xfrm>
            <a:off x="6096000" y="3981050"/>
            <a:ext cx="5555225" cy="830997"/>
          </a:xfrm>
          <a:prstGeom prst="rect">
            <a:avLst/>
          </a:prstGeom>
          <a:solidFill>
            <a:srgbClr val="FFFFFF">
              <a:alpha val="85098"/>
            </a:srgbClr>
          </a:solidFill>
        </p:spPr>
        <p:txBody>
          <a:bodyPr wrap="square">
            <a:spAutoFit/>
          </a:bodyPr>
          <a:lstStyle>
            <a:lvl1pPr marL="0" indent="0">
              <a:lnSpc>
                <a:spcPct val="100000"/>
              </a:lnSpc>
              <a:spcAft>
                <a:spcPts val="1200"/>
              </a:spcAft>
              <a:buNone/>
              <a:defRPr sz="2400" i="0" baseline="0">
                <a:latin typeface="Calibri" panose="020F0502020204030204" pitchFamily="34" charset="0"/>
                <a:cs typeface="Arial" panose="020B0604020202020204" pitchFamily="34" charset="0"/>
              </a:defRPr>
            </a:lvl1pPr>
          </a:lstStyle>
          <a:p>
            <a:pPr lvl="0"/>
            <a:r>
              <a:rPr lang="nl-BE" dirty="0"/>
              <a:t>Typ hier een bijschrift bij de foto/kernidee van de slide.</a:t>
            </a:r>
            <a:endParaRPr lang="en-GB" dirty="0"/>
          </a:p>
        </p:txBody>
      </p:sp>
      <p:sp>
        <p:nvSpPr>
          <p:cNvPr id="9" name="Text Placeholder 7"/>
          <p:cNvSpPr>
            <a:spLocks noGrp="1"/>
          </p:cNvSpPr>
          <p:nvPr>
            <p:ph type="body" sz="quarter" idx="20" hasCustomPrompt="1"/>
          </p:nvPr>
        </p:nvSpPr>
        <p:spPr>
          <a:xfrm>
            <a:off x="6096001" y="3436871"/>
            <a:ext cx="1831765" cy="416831"/>
          </a:xfrm>
          <a:prstGeom prst="rect">
            <a:avLst/>
          </a:prstGeom>
          <a:solidFill>
            <a:schemeClr val="accent2"/>
          </a:solidFill>
          <a:ln>
            <a:noFill/>
          </a:ln>
        </p:spPr>
        <p:txBody>
          <a:bodyPr wrap="none" lIns="108000" tIns="72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a:t>KERNWOORD</a:t>
            </a:r>
            <a:endParaRPr lang="en-GB" dirty="0"/>
          </a:p>
        </p:txBody>
      </p:sp>
      <p:sp>
        <p:nvSpPr>
          <p:cNvPr id="10" name="Footer Placeholder 9"/>
          <p:cNvSpPr>
            <a:spLocks noGrp="1"/>
          </p:cNvSpPr>
          <p:nvPr>
            <p:ph type="ftr" sz="quarter" idx="21"/>
          </p:nvPr>
        </p:nvSpPr>
        <p:spPr/>
        <p:txBody>
          <a:bodyPr/>
          <a:lstStyle/>
          <a:p>
            <a:endParaRPr lang="en-GB" dirty="0"/>
          </a:p>
        </p:txBody>
      </p:sp>
      <p:sp>
        <p:nvSpPr>
          <p:cNvPr id="13"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2"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Tree>
    <p:extLst>
      <p:ext uri="{BB962C8B-B14F-4D97-AF65-F5344CB8AC3E}">
        <p14:creationId xmlns:p14="http://schemas.microsoft.com/office/powerpoint/2010/main" val="3257517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elangrijke tekst met foto">
    <p:spTree>
      <p:nvGrpSpPr>
        <p:cNvPr id="1" name=""/>
        <p:cNvGrpSpPr/>
        <p:nvPr/>
      </p:nvGrpSpPr>
      <p:grpSpPr>
        <a:xfrm>
          <a:off x="0" y="0"/>
          <a:ext cx="0" cy="0"/>
          <a:chOff x="0" y="0"/>
          <a:chExt cx="0" cy="0"/>
        </a:xfrm>
      </p:grpSpPr>
      <p:sp>
        <p:nvSpPr>
          <p:cNvPr id="8" name="Tijdelijke aanduiding voor afbeelding 2"/>
          <p:cNvSpPr>
            <a:spLocks noGrp="1"/>
          </p:cNvSpPr>
          <p:nvPr>
            <p:ph type="pic" sz="quarter" idx="13" hasCustomPrompt="1"/>
          </p:nvPr>
        </p:nvSpPr>
        <p:spPr>
          <a:xfrm>
            <a:off x="0" y="306000"/>
            <a:ext cx="12192000" cy="6552000"/>
          </a:xfrm>
          <a:prstGeom prst="rect">
            <a:avLst/>
          </a:prstGeom>
          <a:solidFill>
            <a:schemeClr val="bg2"/>
          </a:solidFill>
        </p:spPr>
        <p:txBody>
          <a:bodyPr lIns="540000" tIns="828000">
            <a:noAutofit/>
          </a:bodyPr>
          <a:lstStyle>
            <a:lvl1pPr marL="0" marR="0" indent="0" algn="l" defTabSz="914400" rtl="0" eaLnBrk="1" fontAlgn="auto" latinLnBrk="0" hangingPunct="1">
              <a:lnSpc>
                <a:spcPct val="100000"/>
              </a:lnSpc>
              <a:spcBef>
                <a:spcPts val="0"/>
              </a:spcBef>
              <a:spcAft>
                <a:spcPts val="0"/>
              </a:spcAft>
              <a:buClr>
                <a:schemeClr val="tx1">
                  <a:lumMod val="65000"/>
                  <a:lumOff val="35000"/>
                </a:schemeClr>
              </a:buClr>
              <a:buSzTx/>
              <a:buFont typeface="Arial" panose="020B0604020202020204" pitchFamily="34" charset="0"/>
              <a:buNone/>
              <a:tabLst/>
              <a:defRPr sz="1600" i="1" baseline="0">
                <a:solidFill>
                  <a:schemeClr val="tx1">
                    <a:lumMod val="65000"/>
                    <a:lumOff val="35000"/>
                  </a:schemeClr>
                </a:solidFill>
                <a:latin typeface="Calibri" panose="020F050202020403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200"/>
              </a:spcBef>
              <a:spcAft>
                <a:spcPts val="0"/>
              </a:spcAft>
              <a:buClr>
                <a:schemeClr val="tx1">
                  <a:lumMod val="65000"/>
                  <a:lumOff val="35000"/>
                </a:schemeClr>
              </a:buClr>
              <a:buSzTx/>
              <a:buFont typeface="Arial" panose="020B0604020202020204" pitchFamily="34" charset="0"/>
              <a:buNone/>
              <a:tabLst/>
              <a:defRPr/>
            </a:pPr>
            <a:r>
              <a:rPr lang="nl-BE" dirty="0"/>
              <a:t>Klik op het icoon of op de rand van het kader om een afbeelding in te voegen</a:t>
            </a:r>
            <a:br>
              <a:rPr lang="nl-BE" dirty="0"/>
            </a:br>
            <a:r>
              <a:rPr lang="nl-BE" dirty="0"/>
              <a:t>&gt; tabblad invoegen</a:t>
            </a:r>
            <a:br>
              <a:rPr lang="nl-BE" dirty="0"/>
            </a:br>
            <a:r>
              <a:rPr lang="nl-BE" dirty="0">
                <a:latin typeface="Calibri" panose="020F0502020204030204" pitchFamily="34" charset="0"/>
              </a:rPr>
              <a:t>&gt; kies </a:t>
            </a:r>
            <a:r>
              <a:rPr lang="nl-BE" dirty="0"/>
              <a:t>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br>
              <a:rPr lang="nl-BE" dirty="0"/>
            </a:br>
            <a:r>
              <a:rPr lang="nl-BE" dirty="0"/>
              <a:t>Indien je de foto delete, dien je een nieuwe foto terug op de achtergrond te plaatsen.</a:t>
            </a:r>
            <a:br>
              <a:rPr lang="en-GB" dirty="0"/>
            </a:br>
            <a:r>
              <a:rPr lang="nl-BE" baseline="0" dirty="0"/>
              <a:t>Verander de tekstkleur van de voettekst </a:t>
            </a:r>
            <a:br>
              <a:rPr lang="nl-BE" baseline="0" dirty="0"/>
            </a:br>
            <a:r>
              <a:rPr lang="nl-BE" baseline="0" dirty="0"/>
              <a:t>(innovatief, creatief, ondernemend) naar wit </a:t>
            </a:r>
            <a:br>
              <a:rPr lang="nl-BE" baseline="0" dirty="0"/>
            </a:br>
            <a:r>
              <a:rPr lang="nl-BE" baseline="0" dirty="0"/>
              <a:t>bij donkere afbeeldingen. </a:t>
            </a:r>
            <a:endParaRPr lang="en-GB" dirty="0"/>
          </a:p>
          <a:p>
            <a:pPr lvl="0"/>
            <a:endParaRPr lang="nl-BE" dirty="0"/>
          </a:p>
        </p:txBody>
      </p:sp>
      <p:sp>
        <p:nvSpPr>
          <p:cNvPr id="9" name="Text Placeholder 7"/>
          <p:cNvSpPr>
            <a:spLocks noGrp="1"/>
          </p:cNvSpPr>
          <p:nvPr>
            <p:ph type="body" sz="quarter" idx="17" hasCustomPrompt="1"/>
          </p:nvPr>
        </p:nvSpPr>
        <p:spPr>
          <a:xfrm>
            <a:off x="5874071" y="2298700"/>
            <a:ext cx="4514377" cy="539942"/>
          </a:xfrm>
          <a:prstGeom prst="rect">
            <a:avLst/>
          </a:prstGeom>
          <a:solidFill>
            <a:schemeClr val="accent2"/>
          </a:solidFill>
          <a:ln>
            <a:noFill/>
          </a:ln>
        </p:spPr>
        <p:txBody>
          <a:bodyPr wrap="none" tIns="72000" bIns="36000">
            <a:spAutoFit/>
          </a:bodyPr>
          <a:lstStyle>
            <a:lvl1pPr marL="0" indent="0" algn="l">
              <a:buNone/>
              <a:defRPr sz="2800" b="1" cap="all" spc="150" baseline="0">
                <a:solidFill>
                  <a:schemeClr val="bg2"/>
                </a:solidFill>
                <a:latin typeface="VAG Rounded Std Thin" panose="020F0402020204020204" pitchFamily="34" charset="0"/>
              </a:defRPr>
            </a:lvl1pPr>
          </a:lstStyle>
          <a:p>
            <a:pPr lvl="0"/>
            <a:r>
              <a:rPr lang="nl-BE" noProof="0" dirty="0"/>
              <a:t>HET GRAFISCHE ELEMENT</a:t>
            </a:r>
          </a:p>
        </p:txBody>
      </p:sp>
      <p:sp>
        <p:nvSpPr>
          <p:cNvPr id="10" name="Text Placeholder 7"/>
          <p:cNvSpPr>
            <a:spLocks noGrp="1"/>
          </p:cNvSpPr>
          <p:nvPr>
            <p:ph type="body" sz="quarter" idx="23" hasCustomPrompt="1"/>
          </p:nvPr>
        </p:nvSpPr>
        <p:spPr>
          <a:xfrm>
            <a:off x="5874071" y="2922402"/>
            <a:ext cx="3585662" cy="539942"/>
          </a:xfrm>
          <a:prstGeom prst="rect">
            <a:avLst/>
          </a:prstGeom>
          <a:solidFill>
            <a:schemeClr val="accent2"/>
          </a:solidFill>
          <a:ln>
            <a:noFill/>
          </a:ln>
        </p:spPr>
        <p:txBody>
          <a:bodyPr wrap="none" tIns="72000" bIns="36000">
            <a:spAutoFit/>
          </a:bodyPr>
          <a:lstStyle>
            <a:lvl1pPr marL="0" indent="0" algn="l">
              <a:buNone/>
              <a:defRPr sz="2800" b="1" cap="all" spc="150" baseline="0">
                <a:solidFill>
                  <a:schemeClr val="bg2"/>
                </a:solidFill>
                <a:latin typeface="VAG Rounded Std Thin" panose="020F0402020204020204" pitchFamily="34" charset="0"/>
              </a:defRPr>
            </a:lvl1pPr>
          </a:lstStyle>
          <a:p>
            <a:pPr lvl="0"/>
            <a:r>
              <a:rPr lang="nl-BE" noProof="0" dirty="0"/>
              <a:t>DE zwarte BALKEN</a:t>
            </a:r>
          </a:p>
        </p:txBody>
      </p:sp>
      <p:sp>
        <p:nvSpPr>
          <p:cNvPr id="11" name="Text Placeholder 7"/>
          <p:cNvSpPr>
            <a:spLocks noGrp="1"/>
          </p:cNvSpPr>
          <p:nvPr>
            <p:ph type="body" sz="quarter" idx="24" hasCustomPrompt="1"/>
          </p:nvPr>
        </p:nvSpPr>
        <p:spPr>
          <a:xfrm>
            <a:off x="5874071" y="3546104"/>
            <a:ext cx="4341894" cy="539942"/>
          </a:xfrm>
          <a:prstGeom prst="rect">
            <a:avLst/>
          </a:prstGeom>
          <a:solidFill>
            <a:schemeClr val="accent2"/>
          </a:solidFill>
          <a:ln>
            <a:noFill/>
          </a:ln>
        </p:spPr>
        <p:txBody>
          <a:bodyPr wrap="none" tIns="72000" bIns="36000">
            <a:spAutoFit/>
          </a:bodyPr>
          <a:lstStyle>
            <a:lvl1pPr marL="0" indent="0" algn="l">
              <a:buNone/>
              <a:defRPr sz="2800" b="1" cap="all" spc="150" baseline="0">
                <a:solidFill>
                  <a:schemeClr val="bg2"/>
                </a:solidFill>
                <a:latin typeface="VAG Rounded Std Thin" panose="020F0402020204020204" pitchFamily="34" charset="0"/>
              </a:defRPr>
            </a:lvl1pPr>
          </a:lstStyle>
          <a:p>
            <a:pPr lvl="0"/>
            <a:r>
              <a:rPr lang="nl-BE" noProof="0" dirty="0"/>
              <a:t>IS UITERMATE GESCHIKT</a:t>
            </a:r>
          </a:p>
        </p:txBody>
      </p:sp>
      <p:sp>
        <p:nvSpPr>
          <p:cNvPr id="12" name="Text Placeholder 7"/>
          <p:cNvSpPr>
            <a:spLocks noGrp="1"/>
          </p:cNvSpPr>
          <p:nvPr>
            <p:ph type="body" sz="quarter" idx="25" hasCustomPrompt="1"/>
          </p:nvPr>
        </p:nvSpPr>
        <p:spPr>
          <a:xfrm>
            <a:off x="5874071" y="4169806"/>
            <a:ext cx="5747086" cy="539942"/>
          </a:xfrm>
          <a:prstGeom prst="rect">
            <a:avLst/>
          </a:prstGeom>
          <a:solidFill>
            <a:schemeClr val="accent2"/>
          </a:solidFill>
          <a:ln>
            <a:noFill/>
          </a:ln>
        </p:spPr>
        <p:txBody>
          <a:bodyPr wrap="none" tIns="72000" bIns="36000">
            <a:spAutoFit/>
          </a:bodyPr>
          <a:lstStyle>
            <a:lvl1pPr marL="0" indent="0" algn="l">
              <a:buNone/>
              <a:defRPr sz="2800" b="1" cap="all" spc="150" baseline="0">
                <a:solidFill>
                  <a:schemeClr val="bg2"/>
                </a:solidFill>
                <a:latin typeface="VAG Rounded Std Thin" panose="020F0402020204020204" pitchFamily="34" charset="0"/>
              </a:defRPr>
            </a:lvl1pPr>
          </a:lstStyle>
          <a:p>
            <a:pPr lvl="0"/>
            <a:r>
              <a:rPr lang="nl-BE" noProof="0" dirty="0"/>
              <a:t>OM AANDACHT TE VESTIGEN OP</a:t>
            </a:r>
          </a:p>
        </p:txBody>
      </p:sp>
      <p:sp>
        <p:nvSpPr>
          <p:cNvPr id="13" name="Text Placeholder 7"/>
          <p:cNvSpPr>
            <a:spLocks noGrp="1"/>
          </p:cNvSpPr>
          <p:nvPr>
            <p:ph type="body" sz="quarter" idx="26" hasCustomPrompt="1"/>
          </p:nvPr>
        </p:nvSpPr>
        <p:spPr>
          <a:xfrm>
            <a:off x="5874071" y="4793506"/>
            <a:ext cx="4025461" cy="539942"/>
          </a:xfrm>
          <a:prstGeom prst="rect">
            <a:avLst/>
          </a:prstGeom>
          <a:solidFill>
            <a:schemeClr val="accent2"/>
          </a:solidFill>
          <a:ln>
            <a:noFill/>
          </a:ln>
        </p:spPr>
        <p:txBody>
          <a:bodyPr wrap="none" tIns="72000" bIns="36000">
            <a:spAutoFit/>
          </a:bodyPr>
          <a:lstStyle>
            <a:lvl1pPr marL="0" indent="0" algn="l">
              <a:buNone/>
              <a:defRPr sz="2800" b="1" cap="all" spc="150" baseline="0">
                <a:solidFill>
                  <a:schemeClr val="bg2"/>
                </a:solidFill>
                <a:latin typeface="VAG Rounded Std Thin" panose="020F0402020204020204" pitchFamily="34" charset="0"/>
              </a:defRPr>
            </a:lvl1pPr>
          </a:lstStyle>
          <a:p>
            <a:pPr lvl="0"/>
            <a:r>
              <a:rPr lang="nl-BE" noProof="0" dirty="0"/>
              <a:t>BELANGRIJKE INHOUD</a:t>
            </a:r>
          </a:p>
        </p:txBody>
      </p:sp>
      <p:sp>
        <p:nvSpPr>
          <p:cNvPr id="14" name="Footer Placeholder 13"/>
          <p:cNvSpPr>
            <a:spLocks noGrp="1"/>
          </p:cNvSpPr>
          <p:nvPr>
            <p:ph type="ftr" sz="quarter" idx="27"/>
          </p:nvPr>
        </p:nvSpPr>
        <p:spPr/>
        <p:txBody>
          <a:bodyPr/>
          <a:lstStyle/>
          <a:p>
            <a:endParaRPr lang="en-GB" dirty="0"/>
          </a:p>
        </p:txBody>
      </p:sp>
      <p:sp>
        <p:nvSpPr>
          <p:cNvPr id="17" name="Text Placeholder 2"/>
          <p:cNvSpPr>
            <a:spLocks noGrp="1"/>
          </p:cNvSpPr>
          <p:nvPr>
            <p:ph type="body" sz="quarter" idx="29"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6"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Tree>
    <p:extLst>
      <p:ext uri="{BB962C8B-B14F-4D97-AF65-F5344CB8AC3E}">
        <p14:creationId xmlns:p14="http://schemas.microsoft.com/office/powerpoint/2010/main" val="215137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slide">
    <p:spTree>
      <p:nvGrpSpPr>
        <p:cNvPr id="1" name=""/>
        <p:cNvGrpSpPr/>
        <p:nvPr/>
      </p:nvGrpSpPr>
      <p:grpSpPr>
        <a:xfrm>
          <a:off x="0" y="0"/>
          <a:ext cx="0" cy="0"/>
          <a:chOff x="0" y="0"/>
          <a:chExt cx="0" cy="0"/>
        </a:xfrm>
      </p:grpSpPr>
      <p:sp>
        <p:nvSpPr>
          <p:cNvPr id="9" name="Picture Placeholder 13"/>
          <p:cNvSpPr>
            <a:spLocks noGrp="1"/>
          </p:cNvSpPr>
          <p:nvPr>
            <p:ph type="pic" sz="quarter" idx="18" hasCustomPrompt="1"/>
          </p:nvPr>
        </p:nvSpPr>
        <p:spPr>
          <a:xfrm>
            <a:off x="8142000" y="307777"/>
            <a:ext cx="4050000" cy="6550223"/>
          </a:xfrm>
          <a:prstGeom prst="rect">
            <a:avLst/>
          </a:prstGeom>
          <a:solidFill>
            <a:schemeClr val="tx2"/>
          </a:solidFill>
          <a:ln>
            <a:noFill/>
          </a:ln>
        </p:spPr>
        <p:txBody>
          <a:bodyPr lIns="180000" tIns="1360800" rIns="18000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76213" algn="l"/>
              </a:tabLst>
              <a:defRPr lang="en-GB" sz="1600" i="1" baseline="0" smtClean="0">
                <a:solidFill>
                  <a:schemeClr val="bg2"/>
                </a:solidFill>
                <a:effectLst/>
                <a:latin typeface="Calibri" panose="020F0502020204030204" pitchFamily="34" charset="0"/>
                <a:cs typeface="Arial" panose="020B0604020202020204" pitchFamily="34" charset="0"/>
              </a:defRPr>
            </a:lvl1pPr>
          </a:lstStyle>
          <a:p>
            <a:r>
              <a:rPr lang="nl-BE" dirty="0"/>
              <a:t>Klik op het icoon of op de rand van het kader om een afbeelding toe te voegen</a:t>
            </a:r>
            <a:br>
              <a:rPr lang="nl-BE" dirty="0"/>
            </a:br>
            <a:r>
              <a:rPr lang="nl-BE" dirty="0"/>
              <a:t>&gt; tabblad invoegen</a:t>
            </a:r>
            <a:br>
              <a:rPr lang="nl-BE" dirty="0"/>
            </a:br>
            <a:r>
              <a:rPr lang="nl-BE" dirty="0">
                <a:latin typeface="Calibri" panose="020F0502020204030204" pitchFamily="34" charset="0"/>
              </a:rPr>
              <a:t>&gt; </a:t>
            </a:r>
            <a:r>
              <a:rPr lang="nl-BE" dirty="0"/>
              <a:t>afbeelding of online afbeelding</a:t>
            </a:r>
            <a:br>
              <a:rPr lang="nl-BE" dirty="0"/>
            </a:b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gedraaid of gespiegeld worden binnen het fotokader.</a:t>
            </a:r>
            <a:br>
              <a:rPr lang="nl-BE" dirty="0"/>
            </a:br>
            <a:endParaRPr lang="nl-BE" dirty="0"/>
          </a:p>
          <a:p>
            <a:endParaRPr lang="en-GB" dirty="0"/>
          </a:p>
        </p:txBody>
      </p:sp>
      <p:sp>
        <p:nvSpPr>
          <p:cNvPr id="10" name="Text Placeholder 7"/>
          <p:cNvSpPr>
            <a:spLocks noGrp="1"/>
          </p:cNvSpPr>
          <p:nvPr>
            <p:ph type="body" sz="quarter" idx="17" hasCustomPrompt="1"/>
          </p:nvPr>
        </p:nvSpPr>
        <p:spPr>
          <a:xfrm>
            <a:off x="540002" y="828000"/>
            <a:ext cx="1592918" cy="380480"/>
          </a:xfrm>
          <a:prstGeom prst="rect">
            <a:avLst/>
          </a:prstGeom>
          <a:noFill/>
          <a:ln>
            <a:noFill/>
          </a:ln>
        </p:spPr>
        <p:txBody>
          <a:bodyPr wrap="none" lIns="108000" tIns="36000" rIns="36000" bIns="36000">
            <a:spAutoFit/>
          </a:bodyPr>
          <a:lstStyle>
            <a:lvl1pPr marL="0" indent="0" algn="l">
              <a:buNone/>
              <a:defRPr lang="en-GB" sz="2000" b="1" kern="1200" cap="all" spc="150" baseline="0" dirty="0">
                <a:solidFill>
                  <a:schemeClr val="accent2"/>
                </a:solidFill>
                <a:latin typeface="VAG Rounded Std Thin" panose="020F0402020204020204" pitchFamily="34" charset="0"/>
                <a:ea typeface="+mn-ea"/>
                <a:cs typeface="+mn-cs"/>
              </a:defRPr>
            </a:lvl1pPr>
          </a:lstStyle>
          <a:p>
            <a:pPr lvl="0"/>
            <a:r>
              <a:rPr lang="en-US" dirty="0" err="1"/>
              <a:t>overzicht</a:t>
            </a:r>
            <a:endParaRPr lang="en-GB" dirty="0"/>
          </a:p>
        </p:txBody>
      </p:sp>
      <p:sp>
        <p:nvSpPr>
          <p:cNvPr id="11" name="Text Placeholder 4"/>
          <p:cNvSpPr>
            <a:spLocks noGrp="1"/>
          </p:cNvSpPr>
          <p:nvPr>
            <p:ph type="body" sz="quarter" idx="20"/>
          </p:nvPr>
        </p:nvSpPr>
        <p:spPr>
          <a:xfrm>
            <a:off x="539749" y="1360800"/>
            <a:ext cx="7020000" cy="4680000"/>
          </a:xfrm>
        </p:spPr>
        <p:txBody>
          <a:bodyPr/>
          <a:lstStyle>
            <a:lvl1pPr>
              <a:spcBef>
                <a:spcPts val="1800"/>
              </a:spcBef>
              <a:defRPr/>
            </a:lvl1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12" name="Footer Placeholder 11"/>
          <p:cNvSpPr>
            <a:spLocks noGrp="1"/>
          </p:cNvSpPr>
          <p:nvPr>
            <p:ph type="ftr" sz="quarter" idx="21"/>
          </p:nvPr>
        </p:nvSpPr>
        <p:spPr/>
        <p:txBody>
          <a:bodyPr/>
          <a:lstStyle/>
          <a:p>
            <a:endParaRPr lang="en-GB" dirty="0"/>
          </a:p>
        </p:txBody>
      </p:sp>
      <p:sp>
        <p:nvSpPr>
          <p:cNvPr id="3"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mj-lt"/>
              </a:defRPr>
            </a:lvl1pPr>
          </a:lstStyle>
          <a:p>
            <a:pPr lvl="0"/>
            <a:r>
              <a:rPr lang="nl-BE" dirty="0"/>
              <a:t>TITEL VAN DE UITEENZETTING</a:t>
            </a:r>
            <a:endParaRPr lang="en-GB" dirty="0"/>
          </a:p>
        </p:txBody>
      </p:sp>
      <p:sp>
        <p:nvSpPr>
          <p:cNvPr id="15"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Tree>
    <p:extLst>
      <p:ext uri="{BB962C8B-B14F-4D97-AF65-F5344CB8AC3E}">
        <p14:creationId xmlns:p14="http://schemas.microsoft.com/office/powerpoint/2010/main" val="2354615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ballon (1)">
    <p:spTree>
      <p:nvGrpSpPr>
        <p:cNvPr id="1" name=""/>
        <p:cNvGrpSpPr/>
        <p:nvPr/>
      </p:nvGrpSpPr>
      <p:grpSpPr>
        <a:xfrm>
          <a:off x="0" y="0"/>
          <a:ext cx="0" cy="0"/>
          <a:chOff x="0" y="0"/>
          <a:chExt cx="0" cy="0"/>
        </a:xfrm>
      </p:grpSpPr>
      <p:sp>
        <p:nvSpPr>
          <p:cNvPr id="6" name="Tijdelijke aanduiding voor afbeelding 2"/>
          <p:cNvSpPr>
            <a:spLocks noGrp="1"/>
          </p:cNvSpPr>
          <p:nvPr>
            <p:ph type="pic" sz="quarter" idx="13" hasCustomPrompt="1"/>
          </p:nvPr>
        </p:nvSpPr>
        <p:spPr>
          <a:xfrm>
            <a:off x="0" y="309600"/>
            <a:ext cx="12192000" cy="6552000"/>
          </a:xfrm>
          <a:prstGeom prst="rect">
            <a:avLst/>
          </a:prstGeom>
          <a:noFill/>
        </p:spPr>
        <p:txBody>
          <a:bodyPr lIns="540000" tIns="828000" rIns="108000">
            <a:noAutofit/>
          </a:bodyPr>
          <a:lstStyle>
            <a:lvl1pPr marL="0" marR="0" indent="0" algn="l" defTabSz="914400" rtl="0" eaLnBrk="1" fontAlgn="auto" latinLnBrk="0" hangingPunct="1">
              <a:lnSpc>
                <a:spcPct val="100000"/>
              </a:lnSpc>
              <a:spcBef>
                <a:spcPts val="0"/>
              </a:spcBef>
              <a:spcAft>
                <a:spcPts val="0"/>
              </a:spcAft>
              <a:buClr>
                <a:schemeClr val="tx1">
                  <a:lumMod val="65000"/>
                  <a:lumOff val="35000"/>
                </a:schemeClr>
              </a:buClr>
              <a:buSzTx/>
              <a:buFont typeface="Arial" panose="020B0604020202020204" pitchFamily="34" charset="0"/>
              <a:buNone/>
              <a:tabLst/>
              <a:defRPr lang="nl-BE" sz="1600" i="1" kern="1200" baseline="0" dirty="0" smtClean="0">
                <a:solidFill>
                  <a:schemeClr val="tx1">
                    <a:lumMod val="65000"/>
                    <a:lumOff val="35000"/>
                  </a:schemeClr>
                </a:solidFill>
                <a:latin typeface="Calibri" panose="020F0502020204030204" pitchFamily="34" charset="0"/>
                <a:ea typeface="+mn-ea"/>
                <a:cs typeface="Arial" panose="020B0604020202020204" pitchFamily="34" charset="0"/>
              </a:defRPr>
            </a:lvl1pPr>
          </a:lstStyle>
          <a:p>
            <a:pPr marL="0" marR="0" lvl="0" indent="0" algn="l" defTabSz="914400" rtl="0" eaLnBrk="1" fontAlgn="auto" latinLnBrk="0" hangingPunct="1">
              <a:lnSpc>
                <a:spcPct val="90000"/>
              </a:lnSpc>
              <a:spcBef>
                <a:spcPts val="1200"/>
              </a:spcBef>
              <a:spcAft>
                <a:spcPts val="0"/>
              </a:spcAft>
              <a:buClr>
                <a:schemeClr val="tx1">
                  <a:lumMod val="65000"/>
                  <a:lumOff val="35000"/>
                </a:schemeClr>
              </a:buClr>
              <a:buSzTx/>
              <a:buFont typeface="Arial" panose="020B0604020202020204" pitchFamily="34" charset="0"/>
              <a:buNone/>
              <a:tabLst/>
              <a:defRPr/>
            </a:pPr>
            <a:r>
              <a:rPr lang="nl-BE" dirty="0"/>
              <a:t>Plaats een foto op de achtergrond</a:t>
            </a:r>
            <a:br>
              <a:rPr lang="nl-BE" dirty="0"/>
            </a:br>
            <a:r>
              <a:rPr lang="nl-BE" dirty="0"/>
              <a:t>Klik op het icoon of op de rand van het kader</a:t>
            </a:r>
            <a:br>
              <a:rPr lang="nl-BE" dirty="0"/>
            </a:br>
            <a:r>
              <a:rPr lang="nl-BE" dirty="0"/>
              <a:t>&gt; tabblad invoegen</a:t>
            </a:r>
            <a:br>
              <a:rPr lang="nl-BE" dirty="0"/>
            </a:br>
            <a:r>
              <a:rPr lang="nl-BE" dirty="0"/>
              <a:t>&gt; kies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br>
              <a:rPr lang="nl-BE" dirty="0"/>
            </a:br>
            <a:r>
              <a:rPr lang="nl-BE" dirty="0"/>
              <a:t>Indien je de foto delete, dien je een nieuwe foto terug op de achtergrond te plaatsen</a:t>
            </a:r>
            <a:br>
              <a:rPr lang="nl-BE" dirty="0"/>
            </a:br>
            <a:r>
              <a:rPr lang="nl-BE" baseline="0" dirty="0"/>
              <a:t>Verander de tekstkleur van de voettekst </a:t>
            </a:r>
            <a:br>
              <a:rPr lang="nl-BE" baseline="0" dirty="0"/>
            </a:br>
            <a:r>
              <a:rPr lang="nl-BE" baseline="0" dirty="0"/>
              <a:t>(innovatief, creatief, ondernemend) naar wit </a:t>
            </a:r>
            <a:br>
              <a:rPr lang="nl-BE" baseline="0" dirty="0"/>
            </a:br>
            <a:r>
              <a:rPr lang="nl-BE" baseline="0" dirty="0"/>
              <a:t>bij donkere afbeeldingen. </a:t>
            </a:r>
            <a:endParaRPr lang="en-GB" dirty="0"/>
          </a:p>
          <a:p>
            <a:pPr marL="0" marR="0" lvl="0" indent="0" algn="l" defTabSz="914400" rtl="0" eaLnBrk="1" fontAlgn="auto" latinLnBrk="0" hangingPunct="1">
              <a:lnSpc>
                <a:spcPct val="90000"/>
              </a:lnSpc>
              <a:spcBef>
                <a:spcPts val="1200"/>
              </a:spcBef>
              <a:spcAft>
                <a:spcPts val="0"/>
              </a:spcAft>
              <a:buClr>
                <a:schemeClr val="tx1">
                  <a:lumMod val="65000"/>
                  <a:lumOff val="35000"/>
                </a:schemeClr>
              </a:buClr>
              <a:buSzTx/>
              <a:buFont typeface="Arial" panose="020B0604020202020204" pitchFamily="34" charset="0"/>
              <a:buNone/>
              <a:tabLst/>
              <a:defRPr/>
            </a:pPr>
            <a:br>
              <a:rPr lang="nl-BE" dirty="0"/>
            </a:br>
            <a:br>
              <a:rPr lang="nl-BE" dirty="0"/>
            </a:br>
            <a:endParaRPr lang="en-GB" dirty="0"/>
          </a:p>
        </p:txBody>
      </p:sp>
      <p:sp>
        <p:nvSpPr>
          <p:cNvPr id="8" name="Tijdelijke aanduiding voor tekst 10"/>
          <p:cNvSpPr>
            <a:spLocks noGrp="1"/>
          </p:cNvSpPr>
          <p:nvPr>
            <p:ph type="body" sz="quarter" idx="20" hasCustomPrompt="1"/>
          </p:nvPr>
        </p:nvSpPr>
        <p:spPr>
          <a:xfrm>
            <a:off x="6096000" y="2298700"/>
            <a:ext cx="5492620" cy="3450567"/>
          </a:xfrm>
          <a:custGeom>
            <a:avLst/>
            <a:gdLst>
              <a:gd name="connsiteX0" fmla="*/ 0 w 7258640"/>
              <a:gd name="connsiteY0" fmla="*/ 0 h 3271838"/>
              <a:gd name="connsiteX1" fmla="*/ 4234207 w 7258640"/>
              <a:gd name="connsiteY1" fmla="*/ 0 h 3271838"/>
              <a:gd name="connsiteX2" fmla="*/ 4234207 w 7258640"/>
              <a:gd name="connsiteY2" fmla="*/ 0 h 3271838"/>
              <a:gd name="connsiteX3" fmla="*/ 6048867 w 7258640"/>
              <a:gd name="connsiteY3" fmla="*/ 0 h 3271838"/>
              <a:gd name="connsiteX4" fmla="*/ 7258640 w 7258640"/>
              <a:gd name="connsiteY4" fmla="*/ 0 h 3271838"/>
              <a:gd name="connsiteX5" fmla="*/ 7258640 w 7258640"/>
              <a:gd name="connsiteY5" fmla="*/ 1908572 h 3271838"/>
              <a:gd name="connsiteX6" fmla="*/ 7258640 w 7258640"/>
              <a:gd name="connsiteY6" fmla="*/ 1908572 h 3271838"/>
              <a:gd name="connsiteX7" fmla="*/ 7258640 w 7258640"/>
              <a:gd name="connsiteY7" fmla="*/ 2726532 h 3271838"/>
              <a:gd name="connsiteX8" fmla="*/ 7258640 w 7258640"/>
              <a:gd name="connsiteY8" fmla="*/ 3271838 h 3271838"/>
              <a:gd name="connsiteX9" fmla="*/ 6048867 w 7258640"/>
              <a:gd name="connsiteY9" fmla="*/ 3271838 h 3271838"/>
              <a:gd name="connsiteX10" fmla="*/ 6066989 w 7258640"/>
              <a:gd name="connsiteY10" fmla="*/ 3916488 h 3271838"/>
              <a:gd name="connsiteX11" fmla="*/ 4234207 w 7258640"/>
              <a:gd name="connsiteY11" fmla="*/ 3271838 h 3271838"/>
              <a:gd name="connsiteX12" fmla="*/ 0 w 7258640"/>
              <a:gd name="connsiteY12" fmla="*/ 3271838 h 3271838"/>
              <a:gd name="connsiteX13" fmla="*/ 0 w 7258640"/>
              <a:gd name="connsiteY13" fmla="*/ 2726532 h 3271838"/>
              <a:gd name="connsiteX14" fmla="*/ 0 w 7258640"/>
              <a:gd name="connsiteY14" fmla="*/ 1908572 h 3271838"/>
              <a:gd name="connsiteX15" fmla="*/ 0 w 7258640"/>
              <a:gd name="connsiteY15" fmla="*/ 1908572 h 3271838"/>
              <a:gd name="connsiteX16" fmla="*/ 0 w 7258640"/>
              <a:gd name="connsiteY16" fmla="*/ 0 h 3271838"/>
              <a:gd name="connsiteX0" fmla="*/ 0 w 7258640"/>
              <a:gd name="connsiteY0" fmla="*/ 0 h 3916488"/>
              <a:gd name="connsiteX1" fmla="*/ 4234207 w 7258640"/>
              <a:gd name="connsiteY1" fmla="*/ 0 h 3916488"/>
              <a:gd name="connsiteX2" fmla="*/ 4234207 w 7258640"/>
              <a:gd name="connsiteY2" fmla="*/ 0 h 3916488"/>
              <a:gd name="connsiteX3" fmla="*/ 6048867 w 7258640"/>
              <a:gd name="connsiteY3" fmla="*/ 0 h 3916488"/>
              <a:gd name="connsiteX4" fmla="*/ 7258640 w 7258640"/>
              <a:gd name="connsiteY4" fmla="*/ 0 h 3916488"/>
              <a:gd name="connsiteX5" fmla="*/ 7258640 w 7258640"/>
              <a:gd name="connsiteY5" fmla="*/ 1908572 h 3916488"/>
              <a:gd name="connsiteX6" fmla="*/ 7258640 w 7258640"/>
              <a:gd name="connsiteY6" fmla="*/ 1908572 h 3916488"/>
              <a:gd name="connsiteX7" fmla="*/ 7258640 w 7258640"/>
              <a:gd name="connsiteY7" fmla="*/ 2726532 h 3916488"/>
              <a:gd name="connsiteX8" fmla="*/ 7258640 w 7258640"/>
              <a:gd name="connsiteY8" fmla="*/ 3271838 h 3916488"/>
              <a:gd name="connsiteX9" fmla="*/ 6595621 w 7258640"/>
              <a:gd name="connsiteY9" fmla="*/ 3271838 h 3916488"/>
              <a:gd name="connsiteX10" fmla="*/ 6066989 w 7258640"/>
              <a:gd name="connsiteY10" fmla="*/ 3916488 h 3916488"/>
              <a:gd name="connsiteX11" fmla="*/ 4234207 w 7258640"/>
              <a:gd name="connsiteY11" fmla="*/ 3271838 h 3916488"/>
              <a:gd name="connsiteX12" fmla="*/ 0 w 7258640"/>
              <a:gd name="connsiteY12" fmla="*/ 3271838 h 3916488"/>
              <a:gd name="connsiteX13" fmla="*/ 0 w 7258640"/>
              <a:gd name="connsiteY13" fmla="*/ 2726532 h 3916488"/>
              <a:gd name="connsiteX14" fmla="*/ 0 w 7258640"/>
              <a:gd name="connsiteY14" fmla="*/ 1908572 h 3916488"/>
              <a:gd name="connsiteX15" fmla="*/ 0 w 7258640"/>
              <a:gd name="connsiteY15" fmla="*/ 1908572 h 3916488"/>
              <a:gd name="connsiteX16" fmla="*/ 0 w 7258640"/>
              <a:gd name="connsiteY16" fmla="*/ 0 h 3916488"/>
              <a:gd name="connsiteX0" fmla="*/ 0 w 7258640"/>
              <a:gd name="connsiteY0" fmla="*/ 0 h 3916488"/>
              <a:gd name="connsiteX1" fmla="*/ 4234207 w 7258640"/>
              <a:gd name="connsiteY1" fmla="*/ 0 h 3916488"/>
              <a:gd name="connsiteX2" fmla="*/ 4234207 w 7258640"/>
              <a:gd name="connsiteY2" fmla="*/ 0 h 3916488"/>
              <a:gd name="connsiteX3" fmla="*/ 6048867 w 7258640"/>
              <a:gd name="connsiteY3" fmla="*/ 0 h 3916488"/>
              <a:gd name="connsiteX4" fmla="*/ 7258640 w 7258640"/>
              <a:gd name="connsiteY4" fmla="*/ 0 h 3916488"/>
              <a:gd name="connsiteX5" fmla="*/ 7258640 w 7258640"/>
              <a:gd name="connsiteY5" fmla="*/ 1908572 h 3916488"/>
              <a:gd name="connsiteX6" fmla="*/ 7258640 w 7258640"/>
              <a:gd name="connsiteY6" fmla="*/ 1908572 h 3916488"/>
              <a:gd name="connsiteX7" fmla="*/ 7258640 w 7258640"/>
              <a:gd name="connsiteY7" fmla="*/ 2726532 h 3916488"/>
              <a:gd name="connsiteX8" fmla="*/ 7258640 w 7258640"/>
              <a:gd name="connsiteY8" fmla="*/ 3271838 h 3916488"/>
              <a:gd name="connsiteX9" fmla="*/ 6595621 w 7258640"/>
              <a:gd name="connsiteY9" fmla="*/ 3271838 h 3916488"/>
              <a:gd name="connsiteX10" fmla="*/ 6066989 w 7258640"/>
              <a:gd name="connsiteY10" fmla="*/ 3916488 h 3916488"/>
              <a:gd name="connsiteX11" fmla="*/ 5723642 w 7258640"/>
              <a:gd name="connsiteY11" fmla="*/ 3281265 h 3916488"/>
              <a:gd name="connsiteX12" fmla="*/ 0 w 7258640"/>
              <a:gd name="connsiteY12" fmla="*/ 3271838 h 3916488"/>
              <a:gd name="connsiteX13" fmla="*/ 0 w 7258640"/>
              <a:gd name="connsiteY13" fmla="*/ 2726532 h 3916488"/>
              <a:gd name="connsiteX14" fmla="*/ 0 w 7258640"/>
              <a:gd name="connsiteY14" fmla="*/ 1908572 h 3916488"/>
              <a:gd name="connsiteX15" fmla="*/ 0 w 7258640"/>
              <a:gd name="connsiteY15" fmla="*/ 1908572 h 3916488"/>
              <a:gd name="connsiteX16" fmla="*/ 0 w 7258640"/>
              <a:gd name="connsiteY16" fmla="*/ 0 h 3916488"/>
              <a:gd name="connsiteX0" fmla="*/ 0 w 7258640"/>
              <a:gd name="connsiteY0" fmla="*/ 0 h 3916488"/>
              <a:gd name="connsiteX1" fmla="*/ 4234207 w 7258640"/>
              <a:gd name="connsiteY1" fmla="*/ 0 h 3916488"/>
              <a:gd name="connsiteX2" fmla="*/ 4234207 w 7258640"/>
              <a:gd name="connsiteY2" fmla="*/ 0 h 3916488"/>
              <a:gd name="connsiteX3" fmla="*/ 6048867 w 7258640"/>
              <a:gd name="connsiteY3" fmla="*/ 0 h 3916488"/>
              <a:gd name="connsiteX4" fmla="*/ 7258640 w 7258640"/>
              <a:gd name="connsiteY4" fmla="*/ 0 h 3916488"/>
              <a:gd name="connsiteX5" fmla="*/ 7258640 w 7258640"/>
              <a:gd name="connsiteY5" fmla="*/ 1908572 h 3916488"/>
              <a:gd name="connsiteX6" fmla="*/ 7258640 w 7258640"/>
              <a:gd name="connsiteY6" fmla="*/ 1908572 h 3916488"/>
              <a:gd name="connsiteX7" fmla="*/ 7258640 w 7258640"/>
              <a:gd name="connsiteY7" fmla="*/ 2726532 h 3916488"/>
              <a:gd name="connsiteX8" fmla="*/ 7258640 w 7258640"/>
              <a:gd name="connsiteY8" fmla="*/ 3271838 h 3916488"/>
              <a:gd name="connsiteX9" fmla="*/ 6595621 w 7258640"/>
              <a:gd name="connsiteY9" fmla="*/ 3271838 h 3916488"/>
              <a:gd name="connsiteX10" fmla="*/ 6236672 w 7258640"/>
              <a:gd name="connsiteY10" fmla="*/ 3916488 h 3916488"/>
              <a:gd name="connsiteX11" fmla="*/ 5723642 w 7258640"/>
              <a:gd name="connsiteY11" fmla="*/ 3281265 h 3916488"/>
              <a:gd name="connsiteX12" fmla="*/ 0 w 7258640"/>
              <a:gd name="connsiteY12" fmla="*/ 3271838 h 3916488"/>
              <a:gd name="connsiteX13" fmla="*/ 0 w 7258640"/>
              <a:gd name="connsiteY13" fmla="*/ 2726532 h 3916488"/>
              <a:gd name="connsiteX14" fmla="*/ 0 w 7258640"/>
              <a:gd name="connsiteY14" fmla="*/ 1908572 h 3916488"/>
              <a:gd name="connsiteX15" fmla="*/ 0 w 7258640"/>
              <a:gd name="connsiteY15" fmla="*/ 1908572 h 3916488"/>
              <a:gd name="connsiteX16" fmla="*/ 0 w 7258640"/>
              <a:gd name="connsiteY16" fmla="*/ 0 h 3916488"/>
              <a:gd name="connsiteX0" fmla="*/ 0 w 7258640"/>
              <a:gd name="connsiteY0" fmla="*/ 0 h 3888208"/>
              <a:gd name="connsiteX1" fmla="*/ 4234207 w 7258640"/>
              <a:gd name="connsiteY1" fmla="*/ 0 h 3888208"/>
              <a:gd name="connsiteX2" fmla="*/ 4234207 w 7258640"/>
              <a:gd name="connsiteY2" fmla="*/ 0 h 3888208"/>
              <a:gd name="connsiteX3" fmla="*/ 6048867 w 7258640"/>
              <a:gd name="connsiteY3" fmla="*/ 0 h 3888208"/>
              <a:gd name="connsiteX4" fmla="*/ 7258640 w 7258640"/>
              <a:gd name="connsiteY4" fmla="*/ 0 h 3888208"/>
              <a:gd name="connsiteX5" fmla="*/ 7258640 w 7258640"/>
              <a:gd name="connsiteY5" fmla="*/ 1908572 h 3888208"/>
              <a:gd name="connsiteX6" fmla="*/ 7258640 w 7258640"/>
              <a:gd name="connsiteY6" fmla="*/ 1908572 h 3888208"/>
              <a:gd name="connsiteX7" fmla="*/ 7258640 w 7258640"/>
              <a:gd name="connsiteY7" fmla="*/ 2726532 h 3888208"/>
              <a:gd name="connsiteX8" fmla="*/ 7258640 w 7258640"/>
              <a:gd name="connsiteY8" fmla="*/ 3271838 h 3888208"/>
              <a:gd name="connsiteX9" fmla="*/ 6595621 w 7258640"/>
              <a:gd name="connsiteY9" fmla="*/ 3271838 h 3888208"/>
              <a:gd name="connsiteX10" fmla="*/ 6180111 w 7258640"/>
              <a:gd name="connsiteY10" fmla="*/ 3888208 h 3888208"/>
              <a:gd name="connsiteX11" fmla="*/ 5723642 w 7258640"/>
              <a:gd name="connsiteY11" fmla="*/ 3281265 h 3888208"/>
              <a:gd name="connsiteX12" fmla="*/ 0 w 7258640"/>
              <a:gd name="connsiteY12" fmla="*/ 3271838 h 3888208"/>
              <a:gd name="connsiteX13" fmla="*/ 0 w 7258640"/>
              <a:gd name="connsiteY13" fmla="*/ 2726532 h 3888208"/>
              <a:gd name="connsiteX14" fmla="*/ 0 w 7258640"/>
              <a:gd name="connsiteY14" fmla="*/ 1908572 h 3888208"/>
              <a:gd name="connsiteX15" fmla="*/ 0 w 7258640"/>
              <a:gd name="connsiteY15" fmla="*/ 1908572 h 3888208"/>
              <a:gd name="connsiteX16" fmla="*/ 0 w 7258640"/>
              <a:gd name="connsiteY16" fmla="*/ 0 h 38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58640" h="3888208">
                <a:moveTo>
                  <a:pt x="0" y="0"/>
                </a:moveTo>
                <a:lnTo>
                  <a:pt x="4234207" y="0"/>
                </a:lnTo>
                <a:lnTo>
                  <a:pt x="4234207" y="0"/>
                </a:lnTo>
                <a:lnTo>
                  <a:pt x="6048867" y="0"/>
                </a:lnTo>
                <a:lnTo>
                  <a:pt x="7258640" y="0"/>
                </a:lnTo>
                <a:lnTo>
                  <a:pt x="7258640" y="1908572"/>
                </a:lnTo>
                <a:lnTo>
                  <a:pt x="7258640" y="1908572"/>
                </a:lnTo>
                <a:lnTo>
                  <a:pt x="7258640" y="2726532"/>
                </a:lnTo>
                <a:lnTo>
                  <a:pt x="7258640" y="3271838"/>
                </a:lnTo>
                <a:lnTo>
                  <a:pt x="6595621" y="3271838"/>
                </a:lnTo>
                <a:lnTo>
                  <a:pt x="6180111" y="3888208"/>
                </a:lnTo>
                <a:lnTo>
                  <a:pt x="5723642" y="3281265"/>
                </a:lnTo>
                <a:lnTo>
                  <a:pt x="0" y="3271838"/>
                </a:lnTo>
                <a:lnTo>
                  <a:pt x="0" y="2726532"/>
                </a:lnTo>
                <a:lnTo>
                  <a:pt x="0" y="1908572"/>
                </a:lnTo>
                <a:lnTo>
                  <a:pt x="0" y="1908572"/>
                </a:lnTo>
                <a:lnTo>
                  <a:pt x="0" y="0"/>
                </a:lnTo>
                <a:close/>
              </a:path>
            </a:pathLst>
          </a:custGeom>
          <a:noFill/>
          <a:ln w="28575">
            <a:solidFill>
              <a:schemeClr val="accent2"/>
            </a:solidFill>
          </a:ln>
        </p:spPr>
        <p:txBody>
          <a:bodyPr lIns="180000" tIns="180000" rIns="288000" bIns="360000"/>
          <a:lstStyle>
            <a:lvl1pPr marL="0" indent="0" algn="r">
              <a:lnSpc>
                <a:spcPts val="4000"/>
              </a:lnSpc>
              <a:buNone/>
              <a:defRPr sz="3200" spc="-70" baseline="0">
                <a:solidFill>
                  <a:schemeClr val="accent2"/>
                </a:solidFill>
                <a:latin typeface="+mj-lt"/>
              </a:defRPr>
            </a:lvl1pPr>
          </a:lstStyle>
          <a:p>
            <a:pPr lvl="0"/>
            <a:r>
              <a:rPr lang="nl-BE" dirty="0"/>
              <a:t>Voeg hier uitleg bij de foto. Verander in functie van de leesbaarheid eventueel de opvulkleur/ omlijning van het kader.</a:t>
            </a:r>
          </a:p>
        </p:txBody>
      </p:sp>
      <p:sp>
        <p:nvSpPr>
          <p:cNvPr id="9" name="Footer Placeholder 8"/>
          <p:cNvSpPr>
            <a:spLocks noGrp="1"/>
          </p:cNvSpPr>
          <p:nvPr>
            <p:ph type="ftr" sz="quarter" idx="21"/>
          </p:nvPr>
        </p:nvSpPr>
        <p:spPr/>
        <p:txBody>
          <a:bodyPr/>
          <a:lstStyle/>
          <a:p>
            <a:endParaRPr lang="en-GB" dirty="0"/>
          </a:p>
        </p:txBody>
      </p:sp>
      <p:sp>
        <p:nvSpPr>
          <p:cNvPr id="7"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1"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Tree>
    <p:extLst>
      <p:ext uri="{BB962C8B-B14F-4D97-AF65-F5344CB8AC3E}">
        <p14:creationId xmlns:p14="http://schemas.microsoft.com/office/powerpoint/2010/main" val="12037950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ballon (2)">
    <p:spTree>
      <p:nvGrpSpPr>
        <p:cNvPr id="1" name=""/>
        <p:cNvGrpSpPr/>
        <p:nvPr/>
      </p:nvGrpSpPr>
      <p:grpSpPr>
        <a:xfrm>
          <a:off x="0" y="0"/>
          <a:ext cx="0" cy="0"/>
          <a:chOff x="0" y="0"/>
          <a:chExt cx="0" cy="0"/>
        </a:xfrm>
      </p:grpSpPr>
      <p:sp>
        <p:nvSpPr>
          <p:cNvPr id="5" name="Tijdelijke aanduiding voor afbeelding 2"/>
          <p:cNvSpPr>
            <a:spLocks noGrp="1"/>
          </p:cNvSpPr>
          <p:nvPr>
            <p:ph type="pic" sz="quarter" idx="13"/>
          </p:nvPr>
        </p:nvSpPr>
        <p:spPr>
          <a:xfrm>
            <a:off x="0" y="306000"/>
            <a:ext cx="12192000" cy="6552000"/>
          </a:xfrm>
          <a:prstGeom prst="rect">
            <a:avLst/>
          </a:prstGeom>
          <a:noFill/>
        </p:spPr>
        <p:txBody>
          <a:bodyPr lIns="216000" tIns="396000" rIns="216000">
            <a:noAutofit/>
          </a:bodyPr>
          <a:lstStyle>
            <a:lvl1pPr marL="0" marR="0" indent="0" algn="l" defTabSz="914400" rtl="0" eaLnBrk="1" fontAlgn="auto" latinLnBrk="0" hangingPunct="1">
              <a:lnSpc>
                <a:spcPct val="90000"/>
              </a:lnSpc>
              <a:spcBef>
                <a:spcPts val="0"/>
              </a:spcBef>
              <a:spcAft>
                <a:spcPts val="0"/>
              </a:spcAft>
              <a:buClr>
                <a:schemeClr val="tx2"/>
              </a:buClr>
              <a:buSzTx/>
              <a:buFont typeface="Arial" panose="020B0604020202020204" pitchFamily="34" charset="0"/>
              <a:buNone/>
              <a:tabLst>
                <a:tab pos="363538" algn="l"/>
              </a:tabLst>
              <a:defRPr sz="1600" i="1" baseline="0">
                <a:solidFill>
                  <a:schemeClr val="tx1">
                    <a:lumMod val="65000"/>
                    <a:lumOff val="35000"/>
                  </a:schemeClr>
                </a:solidFill>
                <a:latin typeface="Calibri" panose="020F0502020204030204" pitchFamily="34" charset="0"/>
                <a:cs typeface="Arial" panose="020B0604020202020204" pitchFamily="34" charset="0"/>
              </a:defRPr>
            </a:lvl1pPr>
          </a:lstStyle>
          <a:p>
            <a:r>
              <a:rPr lang="nl-NL"/>
              <a:t>Klik op het pictogram als u een afbeelding wilt toevoegen</a:t>
            </a:r>
            <a:endParaRPr lang="en-GB" dirty="0"/>
          </a:p>
        </p:txBody>
      </p:sp>
      <p:sp>
        <p:nvSpPr>
          <p:cNvPr id="3" name="Footer Placeholder 2"/>
          <p:cNvSpPr>
            <a:spLocks noGrp="1"/>
          </p:cNvSpPr>
          <p:nvPr>
            <p:ph type="ftr" sz="quarter" idx="10"/>
          </p:nvPr>
        </p:nvSpPr>
        <p:spPr/>
        <p:txBody>
          <a:bodyPr/>
          <a:lstStyle/>
          <a:p>
            <a:endParaRPr lang="en-GB" dirty="0"/>
          </a:p>
        </p:txBody>
      </p:sp>
      <p:sp>
        <p:nvSpPr>
          <p:cNvPr id="7" name="Tijdelijke aanduiding voor tekst 5"/>
          <p:cNvSpPr>
            <a:spLocks noGrp="1"/>
          </p:cNvSpPr>
          <p:nvPr>
            <p:ph type="body" sz="quarter" idx="19" hasCustomPrompt="1"/>
          </p:nvPr>
        </p:nvSpPr>
        <p:spPr>
          <a:xfrm>
            <a:off x="912438" y="1198646"/>
            <a:ext cx="3096000" cy="2573691"/>
          </a:xfrm>
          <a:custGeom>
            <a:avLst/>
            <a:gdLst>
              <a:gd name="connsiteX0" fmla="*/ 0 w 3638550"/>
              <a:gd name="connsiteY0" fmla="*/ 0 h 2012179"/>
              <a:gd name="connsiteX1" fmla="*/ 606425 w 3638550"/>
              <a:gd name="connsiteY1" fmla="*/ 0 h 2012179"/>
              <a:gd name="connsiteX2" fmla="*/ 606425 w 3638550"/>
              <a:gd name="connsiteY2" fmla="*/ 0 h 2012179"/>
              <a:gd name="connsiteX3" fmla="*/ 1516063 w 3638550"/>
              <a:gd name="connsiteY3" fmla="*/ 0 h 2012179"/>
              <a:gd name="connsiteX4" fmla="*/ 3638550 w 3638550"/>
              <a:gd name="connsiteY4" fmla="*/ 0 h 2012179"/>
              <a:gd name="connsiteX5" fmla="*/ 3638550 w 3638550"/>
              <a:gd name="connsiteY5" fmla="*/ 1173771 h 2012179"/>
              <a:gd name="connsiteX6" fmla="*/ 3638550 w 3638550"/>
              <a:gd name="connsiteY6" fmla="*/ 1173771 h 2012179"/>
              <a:gd name="connsiteX7" fmla="*/ 3638550 w 3638550"/>
              <a:gd name="connsiteY7" fmla="*/ 1676816 h 2012179"/>
              <a:gd name="connsiteX8" fmla="*/ 3638550 w 3638550"/>
              <a:gd name="connsiteY8" fmla="*/ 2012179 h 2012179"/>
              <a:gd name="connsiteX9" fmla="*/ 1516063 w 3638550"/>
              <a:gd name="connsiteY9" fmla="*/ 2012179 h 2012179"/>
              <a:gd name="connsiteX10" fmla="*/ 1087381 w 3638550"/>
              <a:gd name="connsiteY10" fmla="*/ 2463350 h 2012179"/>
              <a:gd name="connsiteX11" fmla="*/ 606425 w 3638550"/>
              <a:gd name="connsiteY11" fmla="*/ 2012179 h 2012179"/>
              <a:gd name="connsiteX12" fmla="*/ 0 w 3638550"/>
              <a:gd name="connsiteY12" fmla="*/ 2012179 h 2012179"/>
              <a:gd name="connsiteX13" fmla="*/ 0 w 3638550"/>
              <a:gd name="connsiteY13" fmla="*/ 1676816 h 2012179"/>
              <a:gd name="connsiteX14" fmla="*/ 0 w 3638550"/>
              <a:gd name="connsiteY14" fmla="*/ 1173771 h 2012179"/>
              <a:gd name="connsiteX15" fmla="*/ 0 w 3638550"/>
              <a:gd name="connsiteY15" fmla="*/ 1173771 h 2012179"/>
              <a:gd name="connsiteX16" fmla="*/ 0 w 3638550"/>
              <a:gd name="connsiteY16" fmla="*/ 0 h 2012179"/>
              <a:gd name="connsiteX0" fmla="*/ 0 w 3638550"/>
              <a:gd name="connsiteY0" fmla="*/ 0 h 2463350"/>
              <a:gd name="connsiteX1" fmla="*/ 606425 w 3638550"/>
              <a:gd name="connsiteY1" fmla="*/ 0 h 2463350"/>
              <a:gd name="connsiteX2" fmla="*/ 606425 w 3638550"/>
              <a:gd name="connsiteY2" fmla="*/ 0 h 2463350"/>
              <a:gd name="connsiteX3" fmla="*/ 1516063 w 3638550"/>
              <a:gd name="connsiteY3" fmla="*/ 0 h 2463350"/>
              <a:gd name="connsiteX4" fmla="*/ 3638550 w 3638550"/>
              <a:gd name="connsiteY4" fmla="*/ 0 h 2463350"/>
              <a:gd name="connsiteX5" fmla="*/ 3638550 w 3638550"/>
              <a:gd name="connsiteY5" fmla="*/ 1173771 h 2463350"/>
              <a:gd name="connsiteX6" fmla="*/ 3638550 w 3638550"/>
              <a:gd name="connsiteY6" fmla="*/ 1173771 h 2463350"/>
              <a:gd name="connsiteX7" fmla="*/ 3638550 w 3638550"/>
              <a:gd name="connsiteY7" fmla="*/ 1676816 h 2463350"/>
              <a:gd name="connsiteX8" fmla="*/ 3638550 w 3638550"/>
              <a:gd name="connsiteY8" fmla="*/ 2012179 h 2463350"/>
              <a:gd name="connsiteX9" fmla="*/ 1280931 w 3638550"/>
              <a:gd name="connsiteY9" fmla="*/ 2025242 h 2463350"/>
              <a:gd name="connsiteX10" fmla="*/ 1087381 w 3638550"/>
              <a:gd name="connsiteY10" fmla="*/ 2463350 h 2463350"/>
              <a:gd name="connsiteX11" fmla="*/ 606425 w 3638550"/>
              <a:gd name="connsiteY11" fmla="*/ 2012179 h 2463350"/>
              <a:gd name="connsiteX12" fmla="*/ 0 w 3638550"/>
              <a:gd name="connsiteY12" fmla="*/ 2012179 h 2463350"/>
              <a:gd name="connsiteX13" fmla="*/ 0 w 3638550"/>
              <a:gd name="connsiteY13" fmla="*/ 1676816 h 2463350"/>
              <a:gd name="connsiteX14" fmla="*/ 0 w 3638550"/>
              <a:gd name="connsiteY14" fmla="*/ 1173771 h 2463350"/>
              <a:gd name="connsiteX15" fmla="*/ 0 w 3638550"/>
              <a:gd name="connsiteY15" fmla="*/ 1173771 h 2463350"/>
              <a:gd name="connsiteX16" fmla="*/ 0 w 3638550"/>
              <a:gd name="connsiteY16" fmla="*/ 0 h 2463350"/>
              <a:gd name="connsiteX0" fmla="*/ 0 w 3638550"/>
              <a:gd name="connsiteY0" fmla="*/ 0 h 2371910"/>
              <a:gd name="connsiteX1" fmla="*/ 606425 w 3638550"/>
              <a:gd name="connsiteY1" fmla="*/ 0 h 2371910"/>
              <a:gd name="connsiteX2" fmla="*/ 606425 w 3638550"/>
              <a:gd name="connsiteY2" fmla="*/ 0 h 2371910"/>
              <a:gd name="connsiteX3" fmla="*/ 1516063 w 3638550"/>
              <a:gd name="connsiteY3" fmla="*/ 0 h 2371910"/>
              <a:gd name="connsiteX4" fmla="*/ 3638550 w 3638550"/>
              <a:gd name="connsiteY4" fmla="*/ 0 h 2371910"/>
              <a:gd name="connsiteX5" fmla="*/ 3638550 w 3638550"/>
              <a:gd name="connsiteY5" fmla="*/ 1173771 h 2371910"/>
              <a:gd name="connsiteX6" fmla="*/ 3638550 w 3638550"/>
              <a:gd name="connsiteY6" fmla="*/ 1173771 h 2371910"/>
              <a:gd name="connsiteX7" fmla="*/ 3638550 w 3638550"/>
              <a:gd name="connsiteY7" fmla="*/ 1676816 h 2371910"/>
              <a:gd name="connsiteX8" fmla="*/ 3638550 w 3638550"/>
              <a:gd name="connsiteY8" fmla="*/ 2012179 h 2371910"/>
              <a:gd name="connsiteX9" fmla="*/ 1280931 w 3638550"/>
              <a:gd name="connsiteY9" fmla="*/ 2025242 h 2371910"/>
              <a:gd name="connsiteX10" fmla="*/ 943690 w 3638550"/>
              <a:gd name="connsiteY10" fmla="*/ 2371910 h 2371910"/>
              <a:gd name="connsiteX11" fmla="*/ 606425 w 3638550"/>
              <a:gd name="connsiteY11" fmla="*/ 2012179 h 2371910"/>
              <a:gd name="connsiteX12" fmla="*/ 0 w 3638550"/>
              <a:gd name="connsiteY12" fmla="*/ 2012179 h 2371910"/>
              <a:gd name="connsiteX13" fmla="*/ 0 w 3638550"/>
              <a:gd name="connsiteY13" fmla="*/ 1676816 h 2371910"/>
              <a:gd name="connsiteX14" fmla="*/ 0 w 3638550"/>
              <a:gd name="connsiteY14" fmla="*/ 1173771 h 2371910"/>
              <a:gd name="connsiteX15" fmla="*/ 0 w 3638550"/>
              <a:gd name="connsiteY15" fmla="*/ 1173771 h 2371910"/>
              <a:gd name="connsiteX16" fmla="*/ 0 w 3638550"/>
              <a:gd name="connsiteY16" fmla="*/ 0 h 2371910"/>
              <a:gd name="connsiteX0" fmla="*/ 0 w 3638550"/>
              <a:gd name="connsiteY0" fmla="*/ 0 h 2371910"/>
              <a:gd name="connsiteX1" fmla="*/ 606425 w 3638550"/>
              <a:gd name="connsiteY1" fmla="*/ 0 h 2371910"/>
              <a:gd name="connsiteX2" fmla="*/ 606425 w 3638550"/>
              <a:gd name="connsiteY2" fmla="*/ 0 h 2371910"/>
              <a:gd name="connsiteX3" fmla="*/ 1516063 w 3638550"/>
              <a:gd name="connsiteY3" fmla="*/ 0 h 2371910"/>
              <a:gd name="connsiteX4" fmla="*/ 3638550 w 3638550"/>
              <a:gd name="connsiteY4" fmla="*/ 0 h 2371910"/>
              <a:gd name="connsiteX5" fmla="*/ 3638550 w 3638550"/>
              <a:gd name="connsiteY5" fmla="*/ 1173771 h 2371910"/>
              <a:gd name="connsiteX6" fmla="*/ 3638550 w 3638550"/>
              <a:gd name="connsiteY6" fmla="*/ 1173771 h 2371910"/>
              <a:gd name="connsiteX7" fmla="*/ 3638550 w 3638550"/>
              <a:gd name="connsiteY7" fmla="*/ 1676816 h 2371910"/>
              <a:gd name="connsiteX8" fmla="*/ 3638550 w 3638550"/>
              <a:gd name="connsiteY8" fmla="*/ 2012179 h 2371910"/>
              <a:gd name="connsiteX9" fmla="*/ 1168791 w 3638550"/>
              <a:gd name="connsiteY9" fmla="*/ 2012395 h 2371910"/>
              <a:gd name="connsiteX10" fmla="*/ 943690 w 3638550"/>
              <a:gd name="connsiteY10" fmla="*/ 2371910 h 2371910"/>
              <a:gd name="connsiteX11" fmla="*/ 606425 w 3638550"/>
              <a:gd name="connsiteY11" fmla="*/ 2012179 h 2371910"/>
              <a:gd name="connsiteX12" fmla="*/ 0 w 3638550"/>
              <a:gd name="connsiteY12" fmla="*/ 2012179 h 2371910"/>
              <a:gd name="connsiteX13" fmla="*/ 0 w 3638550"/>
              <a:gd name="connsiteY13" fmla="*/ 1676816 h 2371910"/>
              <a:gd name="connsiteX14" fmla="*/ 0 w 3638550"/>
              <a:gd name="connsiteY14" fmla="*/ 1173771 h 2371910"/>
              <a:gd name="connsiteX15" fmla="*/ 0 w 3638550"/>
              <a:gd name="connsiteY15" fmla="*/ 1173771 h 2371910"/>
              <a:gd name="connsiteX16" fmla="*/ 0 w 3638550"/>
              <a:gd name="connsiteY16" fmla="*/ 0 h 2371910"/>
              <a:gd name="connsiteX0" fmla="*/ 0 w 3638550"/>
              <a:gd name="connsiteY0" fmla="*/ 0 h 2371910"/>
              <a:gd name="connsiteX1" fmla="*/ 606425 w 3638550"/>
              <a:gd name="connsiteY1" fmla="*/ 0 h 2371910"/>
              <a:gd name="connsiteX2" fmla="*/ 606425 w 3638550"/>
              <a:gd name="connsiteY2" fmla="*/ 0 h 2371910"/>
              <a:gd name="connsiteX3" fmla="*/ 1516063 w 3638550"/>
              <a:gd name="connsiteY3" fmla="*/ 0 h 2371910"/>
              <a:gd name="connsiteX4" fmla="*/ 3638550 w 3638550"/>
              <a:gd name="connsiteY4" fmla="*/ 0 h 2371910"/>
              <a:gd name="connsiteX5" fmla="*/ 3638550 w 3638550"/>
              <a:gd name="connsiteY5" fmla="*/ 1173771 h 2371910"/>
              <a:gd name="connsiteX6" fmla="*/ 3638550 w 3638550"/>
              <a:gd name="connsiteY6" fmla="*/ 1173771 h 2371910"/>
              <a:gd name="connsiteX7" fmla="*/ 3638550 w 3638550"/>
              <a:gd name="connsiteY7" fmla="*/ 1676816 h 2371910"/>
              <a:gd name="connsiteX8" fmla="*/ 3638550 w 3638550"/>
              <a:gd name="connsiteY8" fmla="*/ 2012179 h 2371910"/>
              <a:gd name="connsiteX9" fmla="*/ 1168791 w 3638550"/>
              <a:gd name="connsiteY9" fmla="*/ 2012395 h 2371910"/>
              <a:gd name="connsiteX10" fmla="*/ 906309 w 3638550"/>
              <a:gd name="connsiteY10" fmla="*/ 2371910 h 2371910"/>
              <a:gd name="connsiteX11" fmla="*/ 606425 w 3638550"/>
              <a:gd name="connsiteY11" fmla="*/ 2012179 h 2371910"/>
              <a:gd name="connsiteX12" fmla="*/ 0 w 3638550"/>
              <a:gd name="connsiteY12" fmla="*/ 2012179 h 2371910"/>
              <a:gd name="connsiteX13" fmla="*/ 0 w 3638550"/>
              <a:gd name="connsiteY13" fmla="*/ 1676816 h 2371910"/>
              <a:gd name="connsiteX14" fmla="*/ 0 w 3638550"/>
              <a:gd name="connsiteY14" fmla="*/ 1173771 h 2371910"/>
              <a:gd name="connsiteX15" fmla="*/ 0 w 3638550"/>
              <a:gd name="connsiteY15" fmla="*/ 1173771 h 2371910"/>
              <a:gd name="connsiteX16" fmla="*/ 0 w 3638550"/>
              <a:gd name="connsiteY16" fmla="*/ 0 h 2371910"/>
              <a:gd name="connsiteX0" fmla="*/ 0 w 3638550"/>
              <a:gd name="connsiteY0" fmla="*/ 0 h 2410451"/>
              <a:gd name="connsiteX1" fmla="*/ 606425 w 3638550"/>
              <a:gd name="connsiteY1" fmla="*/ 0 h 2410451"/>
              <a:gd name="connsiteX2" fmla="*/ 606425 w 3638550"/>
              <a:gd name="connsiteY2" fmla="*/ 0 h 2410451"/>
              <a:gd name="connsiteX3" fmla="*/ 1516063 w 3638550"/>
              <a:gd name="connsiteY3" fmla="*/ 0 h 2410451"/>
              <a:gd name="connsiteX4" fmla="*/ 3638550 w 3638550"/>
              <a:gd name="connsiteY4" fmla="*/ 0 h 2410451"/>
              <a:gd name="connsiteX5" fmla="*/ 3638550 w 3638550"/>
              <a:gd name="connsiteY5" fmla="*/ 1173771 h 2410451"/>
              <a:gd name="connsiteX6" fmla="*/ 3638550 w 3638550"/>
              <a:gd name="connsiteY6" fmla="*/ 1173771 h 2410451"/>
              <a:gd name="connsiteX7" fmla="*/ 3638550 w 3638550"/>
              <a:gd name="connsiteY7" fmla="*/ 1676816 h 2410451"/>
              <a:gd name="connsiteX8" fmla="*/ 3638550 w 3638550"/>
              <a:gd name="connsiteY8" fmla="*/ 2012179 h 2410451"/>
              <a:gd name="connsiteX9" fmla="*/ 1168791 w 3638550"/>
              <a:gd name="connsiteY9" fmla="*/ 2012395 h 2410451"/>
              <a:gd name="connsiteX10" fmla="*/ 918769 w 3638550"/>
              <a:gd name="connsiteY10" fmla="*/ 2410451 h 2410451"/>
              <a:gd name="connsiteX11" fmla="*/ 606425 w 3638550"/>
              <a:gd name="connsiteY11" fmla="*/ 2012179 h 2410451"/>
              <a:gd name="connsiteX12" fmla="*/ 0 w 3638550"/>
              <a:gd name="connsiteY12" fmla="*/ 2012179 h 2410451"/>
              <a:gd name="connsiteX13" fmla="*/ 0 w 3638550"/>
              <a:gd name="connsiteY13" fmla="*/ 1676816 h 2410451"/>
              <a:gd name="connsiteX14" fmla="*/ 0 w 3638550"/>
              <a:gd name="connsiteY14" fmla="*/ 1173771 h 2410451"/>
              <a:gd name="connsiteX15" fmla="*/ 0 w 3638550"/>
              <a:gd name="connsiteY15" fmla="*/ 1173771 h 2410451"/>
              <a:gd name="connsiteX16" fmla="*/ 0 w 3638550"/>
              <a:gd name="connsiteY16" fmla="*/ 0 h 2410451"/>
              <a:gd name="connsiteX0" fmla="*/ 0 w 3638550"/>
              <a:gd name="connsiteY0" fmla="*/ 0 h 2384757"/>
              <a:gd name="connsiteX1" fmla="*/ 606425 w 3638550"/>
              <a:gd name="connsiteY1" fmla="*/ 0 h 2384757"/>
              <a:gd name="connsiteX2" fmla="*/ 606425 w 3638550"/>
              <a:gd name="connsiteY2" fmla="*/ 0 h 2384757"/>
              <a:gd name="connsiteX3" fmla="*/ 1516063 w 3638550"/>
              <a:gd name="connsiteY3" fmla="*/ 0 h 2384757"/>
              <a:gd name="connsiteX4" fmla="*/ 3638550 w 3638550"/>
              <a:gd name="connsiteY4" fmla="*/ 0 h 2384757"/>
              <a:gd name="connsiteX5" fmla="*/ 3638550 w 3638550"/>
              <a:gd name="connsiteY5" fmla="*/ 1173771 h 2384757"/>
              <a:gd name="connsiteX6" fmla="*/ 3638550 w 3638550"/>
              <a:gd name="connsiteY6" fmla="*/ 1173771 h 2384757"/>
              <a:gd name="connsiteX7" fmla="*/ 3638550 w 3638550"/>
              <a:gd name="connsiteY7" fmla="*/ 1676816 h 2384757"/>
              <a:gd name="connsiteX8" fmla="*/ 3638550 w 3638550"/>
              <a:gd name="connsiteY8" fmla="*/ 2012179 h 2384757"/>
              <a:gd name="connsiteX9" fmla="*/ 1168791 w 3638550"/>
              <a:gd name="connsiteY9" fmla="*/ 2012395 h 2384757"/>
              <a:gd name="connsiteX10" fmla="*/ 893850 w 3638550"/>
              <a:gd name="connsiteY10" fmla="*/ 2384757 h 2384757"/>
              <a:gd name="connsiteX11" fmla="*/ 606425 w 3638550"/>
              <a:gd name="connsiteY11" fmla="*/ 2012179 h 2384757"/>
              <a:gd name="connsiteX12" fmla="*/ 0 w 3638550"/>
              <a:gd name="connsiteY12" fmla="*/ 2012179 h 2384757"/>
              <a:gd name="connsiteX13" fmla="*/ 0 w 3638550"/>
              <a:gd name="connsiteY13" fmla="*/ 1676816 h 2384757"/>
              <a:gd name="connsiteX14" fmla="*/ 0 w 3638550"/>
              <a:gd name="connsiteY14" fmla="*/ 1173771 h 2384757"/>
              <a:gd name="connsiteX15" fmla="*/ 0 w 3638550"/>
              <a:gd name="connsiteY15" fmla="*/ 1173771 h 2384757"/>
              <a:gd name="connsiteX16" fmla="*/ 0 w 3638550"/>
              <a:gd name="connsiteY16" fmla="*/ 0 h 2384757"/>
              <a:gd name="connsiteX0" fmla="*/ 0 w 3638550"/>
              <a:gd name="connsiteY0" fmla="*/ 0 h 2133536"/>
              <a:gd name="connsiteX1" fmla="*/ 606425 w 3638550"/>
              <a:gd name="connsiteY1" fmla="*/ 0 h 2133536"/>
              <a:gd name="connsiteX2" fmla="*/ 606425 w 3638550"/>
              <a:gd name="connsiteY2" fmla="*/ 0 h 2133536"/>
              <a:gd name="connsiteX3" fmla="*/ 1516063 w 3638550"/>
              <a:gd name="connsiteY3" fmla="*/ 0 h 2133536"/>
              <a:gd name="connsiteX4" fmla="*/ 3638550 w 3638550"/>
              <a:gd name="connsiteY4" fmla="*/ 0 h 2133536"/>
              <a:gd name="connsiteX5" fmla="*/ 3638550 w 3638550"/>
              <a:gd name="connsiteY5" fmla="*/ 1173771 h 2133536"/>
              <a:gd name="connsiteX6" fmla="*/ 3638550 w 3638550"/>
              <a:gd name="connsiteY6" fmla="*/ 1173771 h 2133536"/>
              <a:gd name="connsiteX7" fmla="*/ 3638550 w 3638550"/>
              <a:gd name="connsiteY7" fmla="*/ 1676816 h 2133536"/>
              <a:gd name="connsiteX8" fmla="*/ 3638550 w 3638550"/>
              <a:gd name="connsiteY8" fmla="*/ 2012179 h 2133536"/>
              <a:gd name="connsiteX9" fmla="*/ 1168791 w 3638550"/>
              <a:gd name="connsiteY9" fmla="*/ 2012395 h 2133536"/>
              <a:gd name="connsiteX10" fmla="*/ 893856 w 3638550"/>
              <a:gd name="connsiteY10" fmla="*/ 2133536 h 2133536"/>
              <a:gd name="connsiteX11" fmla="*/ 606425 w 3638550"/>
              <a:gd name="connsiteY11" fmla="*/ 2012179 h 2133536"/>
              <a:gd name="connsiteX12" fmla="*/ 0 w 3638550"/>
              <a:gd name="connsiteY12" fmla="*/ 2012179 h 2133536"/>
              <a:gd name="connsiteX13" fmla="*/ 0 w 3638550"/>
              <a:gd name="connsiteY13" fmla="*/ 1676816 h 2133536"/>
              <a:gd name="connsiteX14" fmla="*/ 0 w 3638550"/>
              <a:gd name="connsiteY14" fmla="*/ 1173771 h 2133536"/>
              <a:gd name="connsiteX15" fmla="*/ 0 w 3638550"/>
              <a:gd name="connsiteY15" fmla="*/ 1173771 h 2133536"/>
              <a:gd name="connsiteX16" fmla="*/ 0 w 3638550"/>
              <a:gd name="connsiteY16" fmla="*/ 0 h 2133536"/>
              <a:gd name="connsiteX0" fmla="*/ 0 w 3638550"/>
              <a:gd name="connsiteY0" fmla="*/ 0 h 2194809"/>
              <a:gd name="connsiteX1" fmla="*/ 606425 w 3638550"/>
              <a:gd name="connsiteY1" fmla="*/ 0 h 2194809"/>
              <a:gd name="connsiteX2" fmla="*/ 606425 w 3638550"/>
              <a:gd name="connsiteY2" fmla="*/ 0 h 2194809"/>
              <a:gd name="connsiteX3" fmla="*/ 1516063 w 3638550"/>
              <a:gd name="connsiteY3" fmla="*/ 0 h 2194809"/>
              <a:gd name="connsiteX4" fmla="*/ 3638550 w 3638550"/>
              <a:gd name="connsiteY4" fmla="*/ 0 h 2194809"/>
              <a:gd name="connsiteX5" fmla="*/ 3638550 w 3638550"/>
              <a:gd name="connsiteY5" fmla="*/ 1173771 h 2194809"/>
              <a:gd name="connsiteX6" fmla="*/ 3638550 w 3638550"/>
              <a:gd name="connsiteY6" fmla="*/ 1173771 h 2194809"/>
              <a:gd name="connsiteX7" fmla="*/ 3638550 w 3638550"/>
              <a:gd name="connsiteY7" fmla="*/ 1676816 h 2194809"/>
              <a:gd name="connsiteX8" fmla="*/ 3638550 w 3638550"/>
              <a:gd name="connsiteY8" fmla="*/ 2012179 h 2194809"/>
              <a:gd name="connsiteX9" fmla="*/ 1168791 w 3638550"/>
              <a:gd name="connsiteY9" fmla="*/ 2012395 h 2194809"/>
              <a:gd name="connsiteX10" fmla="*/ 893857 w 3638550"/>
              <a:gd name="connsiteY10" fmla="*/ 2194809 h 2194809"/>
              <a:gd name="connsiteX11" fmla="*/ 606425 w 3638550"/>
              <a:gd name="connsiteY11" fmla="*/ 2012179 h 2194809"/>
              <a:gd name="connsiteX12" fmla="*/ 0 w 3638550"/>
              <a:gd name="connsiteY12" fmla="*/ 2012179 h 2194809"/>
              <a:gd name="connsiteX13" fmla="*/ 0 w 3638550"/>
              <a:gd name="connsiteY13" fmla="*/ 1676816 h 2194809"/>
              <a:gd name="connsiteX14" fmla="*/ 0 w 3638550"/>
              <a:gd name="connsiteY14" fmla="*/ 1173771 h 2194809"/>
              <a:gd name="connsiteX15" fmla="*/ 0 w 3638550"/>
              <a:gd name="connsiteY15" fmla="*/ 1173771 h 2194809"/>
              <a:gd name="connsiteX16" fmla="*/ 0 w 3638550"/>
              <a:gd name="connsiteY16" fmla="*/ 0 h 2194809"/>
              <a:gd name="connsiteX0" fmla="*/ 0 w 3638550"/>
              <a:gd name="connsiteY0" fmla="*/ 0 h 2249631"/>
              <a:gd name="connsiteX1" fmla="*/ 606425 w 3638550"/>
              <a:gd name="connsiteY1" fmla="*/ 0 h 2249631"/>
              <a:gd name="connsiteX2" fmla="*/ 606425 w 3638550"/>
              <a:gd name="connsiteY2" fmla="*/ 0 h 2249631"/>
              <a:gd name="connsiteX3" fmla="*/ 1516063 w 3638550"/>
              <a:gd name="connsiteY3" fmla="*/ 0 h 2249631"/>
              <a:gd name="connsiteX4" fmla="*/ 3638550 w 3638550"/>
              <a:gd name="connsiteY4" fmla="*/ 0 h 2249631"/>
              <a:gd name="connsiteX5" fmla="*/ 3638550 w 3638550"/>
              <a:gd name="connsiteY5" fmla="*/ 1173771 h 2249631"/>
              <a:gd name="connsiteX6" fmla="*/ 3638550 w 3638550"/>
              <a:gd name="connsiteY6" fmla="*/ 1173771 h 2249631"/>
              <a:gd name="connsiteX7" fmla="*/ 3638550 w 3638550"/>
              <a:gd name="connsiteY7" fmla="*/ 1676816 h 2249631"/>
              <a:gd name="connsiteX8" fmla="*/ 3638550 w 3638550"/>
              <a:gd name="connsiteY8" fmla="*/ 2012179 h 2249631"/>
              <a:gd name="connsiteX9" fmla="*/ 1168791 w 3638550"/>
              <a:gd name="connsiteY9" fmla="*/ 2012395 h 2249631"/>
              <a:gd name="connsiteX10" fmla="*/ 893856 w 3638550"/>
              <a:gd name="connsiteY10" fmla="*/ 2249631 h 2249631"/>
              <a:gd name="connsiteX11" fmla="*/ 606425 w 3638550"/>
              <a:gd name="connsiteY11" fmla="*/ 2012179 h 2249631"/>
              <a:gd name="connsiteX12" fmla="*/ 0 w 3638550"/>
              <a:gd name="connsiteY12" fmla="*/ 2012179 h 2249631"/>
              <a:gd name="connsiteX13" fmla="*/ 0 w 3638550"/>
              <a:gd name="connsiteY13" fmla="*/ 1676816 h 2249631"/>
              <a:gd name="connsiteX14" fmla="*/ 0 w 3638550"/>
              <a:gd name="connsiteY14" fmla="*/ 1173771 h 2249631"/>
              <a:gd name="connsiteX15" fmla="*/ 0 w 3638550"/>
              <a:gd name="connsiteY15" fmla="*/ 1173771 h 2249631"/>
              <a:gd name="connsiteX16" fmla="*/ 0 w 3638550"/>
              <a:gd name="connsiteY16" fmla="*/ 0 h 2249631"/>
              <a:gd name="connsiteX0" fmla="*/ 0 w 3638550"/>
              <a:gd name="connsiteY0" fmla="*/ 0 h 2347317"/>
              <a:gd name="connsiteX1" fmla="*/ 606425 w 3638550"/>
              <a:gd name="connsiteY1" fmla="*/ 0 h 2347317"/>
              <a:gd name="connsiteX2" fmla="*/ 606425 w 3638550"/>
              <a:gd name="connsiteY2" fmla="*/ 0 h 2347317"/>
              <a:gd name="connsiteX3" fmla="*/ 1516063 w 3638550"/>
              <a:gd name="connsiteY3" fmla="*/ 0 h 2347317"/>
              <a:gd name="connsiteX4" fmla="*/ 3638550 w 3638550"/>
              <a:gd name="connsiteY4" fmla="*/ 0 h 2347317"/>
              <a:gd name="connsiteX5" fmla="*/ 3638550 w 3638550"/>
              <a:gd name="connsiteY5" fmla="*/ 1173771 h 2347317"/>
              <a:gd name="connsiteX6" fmla="*/ 3638550 w 3638550"/>
              <a:gd name="connsiteY6" fmla="*/ 1173771 h 2347317"/>
              <a:gd name="connsiteX7" fmla="*/ 3638550 w 3638550"/>
              <a:gd name="connsiteY7" fmla="*/ 1676816 h 2347317"/>
              <a:gd name="connsiteX8" fmla="*/ 3638550 w 3638550"/>
              <a:gd name="connsiteY8" fmla="*/ 2012179 h 2347317"/>
              <a:gd name="connsiteX9" fmla="*/ 1168791 w 3638550"/>
              <a:gd name="connsiteY9" fmla="*/ 2012395 h 2347317"/>
              <a:gd name="connsiteX10" fmla="*/ 893856 w 3638550"/>
              <a:gd name="connsiteY10" fmla="*/ 2347317 h 2347317"/>
              <a:gd name="connsiteX11" fmla="*/ 606425 w 3638550"/>
              <a:gd name="connsiteY11" fmla="*/ 2012179 h 2347317"/>
              <a:gd name="connsiteX12" fmla="*/ 0 w 3638550"/>
              <a:gd name="connsiteY12" fmla="*/ 2012179 h 2347317"/>
              <a:gd name="connsiteX13" fmla="*/ 0 w 3638550"/>
              <a:gd name="connsiteY13" fmla="*/ 1676816 h 2347317"/>
              <a:gd name="connsiteX14" fmla="*/ 0 w 3638550"/>
              <a:gd name="connsiteY14" fmla="*/ 1173771 h 2347317"/>
              <a:gd name="connsiteX15" fmla="*/ 0 w 3638550"/>
              <a:gd name="connsiteY15" fmla="*/ 1173771 h 2347317"/>
              <a:gd name="connsiteX16" fmla="*/ 0 w 3638550"/>
              <a:gd name="connsiteY16" fmla="*/ 0 h 234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38550" h="2347317">
                <a:moveTo>
                  <a:pt x="0" y="0"/>
                </a:moveTo>
                <a:lnTo>
                  <a:pt x="606425" y="0"/>
                </a:lnTo>
                <a:lnTo>
                  <a:pt x="606425" y="0"/>
                </a:lnTo>
                <a:lnTo>
                  <a:pt x="1516063" y="0"/>
                </a:lnTo>
                <a:lnTo>
                  <a:pt x="3638550" y="0"/>
                </a:lnTo>
                <a:lnTo>
                  <a:pt x="3638550" y="1173771"/>
                </a:lnTo>
                <a:lnTo>
                  <a:pt x="3638550" y="1173771"/>
                </a:lnTo>
                <a:lnTo>
                  <a:pt x="3638550" y="1676816"/>
                </a:lnTo>
                <a:lnTo>
                  <a:pt x="3638550" y="2012179"/>
                </a:lnTo>
                <a:lnTo>
                  <a:pt x="1168791" y="2012395"/>
                </a:lnTo>
                <a:lnTo>
                  <a:pt x="893856" y="2347317"/>
                </a:lnTo>
                <a:lnTo>
                  <a:pt x="606425" y="2012179"/>
                </a:lnTo>
                <a:lnTo>
                  <a:pt x="0" y="2012179"/>
                </a:lnTo>
                <a:lnTo>
                  <a:pt x="0" y="1676816"/>
                </a:lnTo>
                <a:lnTo>
                  <a:pt x="0" y="1173771"/>
                </a:lnTo>
                <a:lnTo>
                  <a:pt x="0" y="1173771"/>
                </a:lnTo>
                <a:lnTo>
                  <a:pt x="0" y="0"/>
                </a:lnTo>
                <a:close/>
              </a:path>
            </a:pathLst>
          </a:custGeom>
          <a:solidFill>
            <a:schemeClr val="tx1"/>
          </a:solidFill>
          <a:ln w="28575">
            <a:solidFill>
              <a:schemeClr val="tx1"/>
            </a:solidFill>
          </a:ln>
        </p:spPr>
        <p:txBody>
          <a:bodyPr vert="horz" wrap="square" lIns="144000" tIns="180000" rIns="144000" bIns="540000">
            <a:spAutoFit/>
          </a:bodyPr>
          <a:lstStyle>
            <a:lvl1pPr marL="0" indent="0">
              <a:lnSpc>
                <a:spcPts val="2400"/>
              </a:lnSpc>
              <a:buNone/>
              <a:defRPr sz="2000" i="0" spc="-70" baseline="0">
                <a:solidFill>
                  <a:schemeClr val="bg2"/>
                </a:solidFill>
                <a:latin typeface="+mj-lt"/>
              </a:defRPr>
            </a:lvl1pPr>
            <a:lvl2pPr marL="457200" indent="0">
              <a:buNone/>
              <a:defRPr/>
            </a:lvl2pPr>
            <a:lvl3pPr marL="809625" indent="0">
              <a:buNone/>
              <a:defRPr/>
            </a:lvl3pPr>
            <a:lvl4pPr marL="1168400" indent="0">
              <a:buNone/>
              <a:defRPr/>
            </a:lvl4pPr>
          </a:lstStyle>
          <a:p>
            <a:pPr lvl="0"/>
            <a:r>
              <a:rPr lang="nl-NL" dirty="0"/>
              <a:t>Naast de roze balken dienen de tekstballonnen om accenten te leggen op kortere stukken tekst of opsommingen.</a:t>
            </a:r>
          </a:p>
        </p:txBody>
      </p:sp>
      <p:sp>
        <p:nvSpPr>
          <p:cNvPr id="8" name="Tijdelijke aanduiding voor tekst 12"/>
          <p:cNvSpPr>
            <a:spLocks noGrp="1"/>
          </p:cNvSpPr>
          <p:nvPr>
            <p:ph type="body" sz="quarter" idx="20" hasCustomPrompt="1"/>
          </p:nvPr>
        </p:nvSpPr>
        <p:spPr>
          <a:xfrm>
            <a:off x="5972629" y="4218886"/>
            <a:ext cx="3232669" cy="2265914"/>
          </a:xfrm>
          <a:custGeom>
            <a:avLst/>
            <a:gdLst>
              <a:gd name="connsiteX0" fmla="*/ 0 w 3096000"/>
              <a:gd name="connsiteY0" fmla="*/ 0 h 2628000"/>
              <a:gd name="connsiteX1" fmla="*/ 1806000 w 3096000"/>
              <a:gd name="connsiteY1" fmla="*/ 0 h 2628000"/>
              <a:gd name="connsiteX2" fmla="*/ 2175621 w 3096000"/>
              <a:gd name="connsiteY2" fmla="*/ -342875 h 2628000"/>
              <a:gd name="connsiteX3" fmla="*/ 2580000 w 3096000"/>
              <a:gd name="connsiteY3" fmla="*/ 0 h 2628000"/>
              <a:gd name="connsiteX4" fmla="*/ 3096000 w 3096000"/>
              <a:gd name="connsiteY4" fmla="*/ 0 h 2628000"/>
              <a:gd name="connsiteX5" fmla="*/ 3096000 w 3096000"/>
              <a:gd name="connsiteY5" fmla="*/ 438000 h 2628000"/>
              <a:gd name="connsiteX6" fmla="*/ 3096000 w 3096000"/>
              <a:gd name="connsiteY6" fmla="*/ 438000 h 2628000"/>
              <a:gd name="connsiteX7" fmla="*/ 3096000 w 3096000"/>
              <a:gd name="connsiteY7" fmla="*/ 1095000 h 2628000"/>
              <a:gd name="connsiteX8" fmla="*/ 3096000 w 3096000"/>
              <a:gd name="connsiteY8" fmla="*/ 2628000 h 2628000"/>
              <a:gd name="connsiteX9" fmla="*/ 2580000 w 3096000"/>
              <a:gd name="connsiteY9" fmla="*/ 2628000 h 2628000"/>
              <a:gd name="connsiteX10" fmla="*/ 1806000 w 3096000"/>
              <a:gd name="connsiteY10" fmla="*/ 2628000 h 2628000"/>
              <a:gd name="connsiteX11" fmla="*/ 1806000 w 3096000"/>
              <a:gd name="connsiteY11" fmla="*/ 2628000 h 2628000"/>
              <a:gd name="connsiteX12" fmla="*/ 0 w 3096000"/>
              <a:gd name="connsiteY12" fmla="*/ 2628000 h 2628000"/>
              <a:gd name="connsiteX13" fmla="*/ 0 w 3096000"/>
              <a:gd name="connsiteY13" fmla="*/ 1095000 h 2628000"/>
              <a:gd name="connsiteX14" fmla="*/ 0 w 3096000"/>
              <a:gd name="connsiteY14" fmla="*/ 438000 h 2628000"/>
              <a:gd name="connsiteX15" fmla="*/ 0 w 3096000"/>
              <a:gd name="connsiteY15" fmla="*/ 438000 h 2628000"/>
              <a:gd name="connsiteX16" fmla="*/ 0 w 3096000"/>
              <a:gd name="connsiteY16" fmla="*/ 0 h 2628000"/>
              <a:gd name="connsiteX0" fmla="*/ 0 w 3096000"/>
              <a:gd name="connsiteY0" fmla="*/ 342875 h 2970875"/>
              <a:gd name="connsiteX1" fmla="*/ 1966256 w 3096000"/>
              <a:gd name="connsiteY1" fmla="*/ 342875 h 2970875"/>
              <a:gd name="connsiteX2" fmla="*/ 2175621 w 3096000"/>
              <a:gd name="connsiteY2" fmla="*/ 0 h 2970875"/>
              <a:gd name="connsiteX3" fmla="*/ 2580000 w 3096000"/>
              <a:gd name="connsiteY3" fmla="*/ 342875 h 2970875"/>
              <a:gd name="connsiteX4" fmla="*/ 3096000 w 3096000"/>
              <a:gd name="connsiteY4" fmla="*/ 342875 h 2970875"/>
              <a:gd name="connsiteX5" fmla="*/ 3096000 w 3096000"/>
              <a:gd name="connsiteY5" fmla="*/ 780875 h 2970875"/>
              <a:gd name="connsiteX6" fmla="*/ 3096000 w 3096000"/>
              <a:gd name="connsiteY6" fmla="*/ 780875 h 2970875"/>
              <a:gd name="connsiteX7" fmla="*/ 3096000 w 3096000"/>
              <a:gd name="connsiteY7" fmla="*/ 1437875 h 2970875"/>
              <a:gd name="connsiteX8" fmla="*/ 3096000 w 3096000"/>
              <a:gd name="connsiteY8" fmla="*/ 2970875 h 2970875"/>
              <a:gd name="connsiteX9" fmla="*/ 2580000 w 3096000"/>
              <a:gd name="connsiteY9" fmla="*/ 2970875 h 2970875"/>
              <a:gd name="connsiteX10" fmla="*/ 1806000 w 3096000"/>
              <a:gd name="connsiteY10" fmla="*/ 2970875 h 2970875"/>
              <a:gd name="connsiteX11" fmla="*/ 1806000 w 3096000"/>
              <a:gd name="connsiteY11" fmla="*/ 2970875 h 2970875"/>
              <a:gd name="connsiteX12" fmla="*/ 0 w 3096000"/>
              <a:gd name="connsiteY12" fmla="*/ 2970875 h 2970875"/>
              <a:gd name="connsiteX13" fmla="*/ 0 w 3096000"/>
              <a:gd name="connsiteY13" fmla="*/ 1437875 h 2970875"/>
              <a:gd name="connsiteX14" fmla="*/ 0 w 3096000"/>
              <a:gd name="connsiteY14" fmla="*/ 780875 h 2970875"/>
              <a:gd name="connsiteX15" fmla="*/ 0 w 3096000"/>
              <a:gd name="connsiteY15" fmla="*/ 780875 h 2970875"/>
              <a:gd name="connsiteX16" fmla="*/ 0 w 3096000"/>
              <a:gd name="connsiteY16" fmla="*/ 342875 h 2970875"/>
              <a:gd name="connsiteX0" fmla="*/ 0 w 3096000"/>
              <a:gd name="connsiteY0" fmla="*/ 352301 h 2980301"/>
              <a:gd name="connsiteX1" fmla="*/ 1966256 w 3096000"/>
              <a:gd name="connsiteY1" fmla="*/ 352301 h 2980301"/>
              <a:gd name="connsiteX2" fmla="*/ 2251036 w 3096000"/>
              <a:gd name="connsiteY2" fmla="*/ 0 h 2980301"/>
              <a:gd name="connsiteX3" fmla="*/ 2580000 w 3096000"/>
              <a:gd name="connsiteY3" fmla="*/ 352301 h 2980301"/>
              <a:gd name="connsiteX4" fmla="*/ 3096000 w 3096000"/>
              <a:gd name="connsiteY4" fmla="*/ 352301 h 2980301"/>
              <a:gd name="connsiteX5" fmla="*/ 3096000 w 3096000"/>
              <a:gd name="connsiteY5" fmla="*/ 790301 h 2980301"/>
              <a:gd name="connsiteX6" fmla="*/ 3096000 w 3096000"/>
              <a:gd name="connsiteY6" fmla="*/ 790301 h 2980301"/>
              <a:gd name="connsiteX7" fmla="*/ 3096000 w 3096000"/>
              <a:gd name="connsiteY7" fmla="*/ 1447301 h 2980301"/>
              <a:gd name="connsiteX8" fmla="*/ 3096000 w 3096000"/>
              <a:gd name="connsiteY8" fmla="*/ 2980301 h 2980301"/>
              <a:gd name="connsiteX9" fmla="*/ 2580000 w 3096000"/>
              <a:gd name="connsiteY9" fmla="*/ 2980301 h 2980301"/>
              <a:gd name="connsiteX10" fmla="*/ 1806000 w 3096000"/>
              <a:gd name="connsiteY10" fmla="*/ 2980301 h 2980301"/>
              <a:gd name="connsiteX11" fmla="*/ 1806000 w 3096000"/>
              <a:gd name="connsiteY11" fmla="*/ 2980301 h 2980301"/>
              <a:gd name="connsiteX12" fmla="*/ 0 w 3096000"/>
              <a:gd name="connsiteY12" fmla="*/ 2980301 h 2980301"/>
              <a:gd name="connsiteX13" fmla="*/ 0 w 3096000"/>
              <a:gd name="connsiteY13" fmla="*/ 1447301 h 2980301"/>
              <a:gd name="connsiteX14" fmla="*/ 0 w 3096000"/>
              <a:gd name="connsiteY14" fmla="*/ 790301 h 2980301"/>
              <a:gd name="connsiteX15" fmla="*/ 0 w 3096000"/>
              <a:gd name="connsiteY15" fmla="*/ 790301 h 2980301"/>
              <a:gd name="connsiteX16" fmla="*/ 0 w 3096000"/>
              <a:gd name="connsiteY16" fmla="*/ 352301 h 2980301"/>
              <a:gd name="connsiteX0" fmla="*/ 0 w 3096000"/>
              <a:gd name="connsiteY0" fmla="*/ 352301 h 2980301"/>
              <a:gd name="connsiteX1" fmla="*/ 2074596 w 3096000"/>
              <a:gd name="connsiteY1" fmla="*/ 352301 h 2980301"/>
              <a:gd name="connsiteX2" fmla="*/ 2251036 w 3096000"/>
              <a:gd name="connsiteY2" fmla="*/ 0 h 2980301"/>
              <a:gd name="connsiteX3" fmla="*/ 2580000 w 3096000"/>
              <a:gd name="connsiteY3" fmla="*/ 352301 h 2980301"/>
              <a:gd name="connsiteX4" fmla="*/ 3096000 w 3096000"/>
              <a:gd name="connsiteY4" fmla="*/ 352301 h 2980301"/>
              <a:gd name="connsiteX5" fmla="*/ 3096000 w 3096000"/>
              <a:gd name="connsiteY5" fmla="*/ 790301 h 2980301"/>
              <a:gd name="connsiteX6" fmla="*/ 3096000 w 3096000"/>
              <a:gd name="connsiteY6" fmla="*/ 790301 h 2980301"/>
              <a:gd name="connsiteX7" fmla="*/ 3096000 w 3096000"/>
              <a:gd name="connsiteY7" fmla="*/ 1447301 h 2980301"/>
              <a:gd name="connsiteX8" fmla="*/ 3096000 w 3096000"/>
              <a:gd name="connsiteY8" fmla="*/ 2980301 h 2980301"/>
              <a:gd name="connsiteX9" fmla="*/ 2580000 w 3096000"/>
              <a:gd name="connsiteY9" fmla="*/ 2980301 h 2980301"/>
              <a:gd name="connsiteX10" fmla="*/ 1806000 w 3096000"/>
              <a:gd name="connsiteY10" fmla="*/ 2980301 h 2980301"/>
              <a:gd name="connsiteX11" fmla="*/ 1806000 w 3096000"/>
              <a:gd name="connsiteY11" fmla="*/ 2980301 h 2980301"/>
              <a:gd name="connsiteX12" fmla="*/ 0 w 3096000"/>
              <a:gd name="connsiteY12" fmla="*/ 2980301 h 2980301"/>
              <a:gd name="connsiteX13" fmla="*/ 0 w 3096000"/>
              <a:gd name="connsiteY13" fmla="*/ 1447301 h 2980301"/>
              <a:gd name="connsiteX14" fmla="*/ 0 w 3096000"/>
              <a:gd name="connsiteY14" fmla="*/ 790301 h 2980301"/>
              <a:gd name="connsiteX15" fmla="*/ 0 w 3096000"/>
              <a:gd name="connsiteY15" fmla="*/ 790301 h 2980301"/>
              <a:gd name="connsiteX16" fmla="*/ 0 w 3096000"/>
              <a:gd name="connsiteY16" fmla="*/ 352301 h 2980301"/>
              <a:gd name="connsiteX0" fmla="*/ 0 w 3096000"/>
              <a:gd name="connsiteY0" fmla="*/ 482876 h 3110876"/>
              <a:gd name="connsiteX1" fmla="*/ 2074596 w 3096000"/>
              <a:gd name="connsiteY1" fmla="*/ 482876 h 3110876"/>
              <a:gd name="connsiteX2" fmla="*/ 2323262 w 3096000"/>
              <a:gd name="connsiteY2" fmla="*/ 0 h 3110876"/>
              <a:gd name="connsiteX3" fmla="*/ 2580000 w 3096000"/>
              <a:gd name="connsiteY3" fmla="*/ 482876 h 3110876"/>
              <a:gd name="connsiteX4" fmla="*/ 3096000 w 3096000"/>
              <a:gd name="connsiteY4" fmla="*/ 482876 h 3110876"/>
              <a:gd name="connsiteX5" fmla="*/ 3096000 w 3096000"/>
              <a:gd name="connsiteY5" fmla="*/ 920876 h 3110876"/>
              <a:gd name="connsiteX6" fmla="*/ 3096000 w 3096000"/>
              <a:gd name="connsiteY6" fmla="*/ 920876 h 3110876"/>
              <a:gd name="connsiteX7" fmla="*/ 3096000 w 3096000"/>
              <a:gd name="connsiteY7" fmla="*/ 1577876 h 3110876"/>
              <a:gd name="connsiteX8" fmla="*/ 3096000 w 3096000"/>
              <a:gd name="connsiteY8" fmla="*/ 3110876 h 3110876"/>
              <a:gd name="connsiteX9" fmla="*/ 2580000 w 3096000"/>
              <a:gd name="connsiteY9" fmla="*/ 3110876 h 3110876"/>
              <a:gd name="connsiteX10" fmla="*/ 1806000 w 3096000"/>
              <a:gd name="connsiteY10" fmla="*/ 3110876 h 3110876"/>
              <a:gd name="connsiteX11" fmla="*/ 1806000 w 3096000"/>
              <a:gd name="connsiteY11" fmla="*/ 3110876 h 3110876"/>
              <a:gd name="connsiteX12" fmla="*/ 0 w 3096000"/>
              <a:gd name="connsiteY12" fmla="*/ 3110876 h 3110876"/>
              <a:gd name="connsiteX13" fmla="*/ 0 w 3096000"/>
              <a:gd name="connsiteY13" fmla="*/ 1577876 h 3110876"/>
              <a:gd name="connsiteX14" fmla="*/ 0 w 3096000"/>
              <a:gd name="connsiteY14" fmla="*/ 920876 h 3110876"/>
              <a:gd name="connsiteX15" fmla="*/ 0 w 3096000"/>
              <a:gd name="connsiteY15" fmla="*/ 920876 h 3110876"/>
              <a:gd name="connsiteX16" fmla="*/ 0 w 3096000"/>
              <a:gd name="connsiteY16" fmla="*/ 482876 h 3110876"/>
              <a:gd name="connsiteX0" fmla="*/ 0 w 3096000"/>
              <a:gd name="connsiteY0" fmla="*/ 725374 h 3353374"/>
              <a:gd name="connsiteX1" fmla="*/ 2074596 w 3096000"/>
              <a:gd name="connsiteY1" fmla="*/ 725374 h 3353374"/>
              <a:gd name="connsiteX2" fmla="*/ 2314235 w 3096000"/>
              <a:gd name="connsiteY2" fmla="*/ 0 h 3353374"/>
              <a:gd name="connsiteX3" fmla="*/ 2580000 w 3096000"/>
              <a:gd name="connsiteY3" fmla="*/ 725374 h 3353374"/>
              <a:gd name="connsiteX4" fmla="*/ 3096000 w 3096000"/>
              <a:gd name="connsiteY4" fmla="*/ 725374 h 3353374"/>
              <a:gd name="connsiteX5" fmla="*/ 3096000 w 3096000"/>
              <a:gd name="connsiteY5" fmla="*/ 1163374 h 3353374"/>
              <a:gd name="connsiteX6" fmla="*/ 3096000 w 3096000"/>
              <a:gd name="connsiteY6" fmla="*/ 1163374 h 3353374"/>
              <a:gd name="connsiteX7" fmla="*/ 3096000 w 3096000"/>
              <a:gd name="connsiteY7" fmla="*/ 1820374 h 3353374"/>
              <a:gd name="connsiteX8" fmla="*/ 3096000 w 3096000"/>
              <a:gd name="connsiteY8" fmla="*/ 3353374 h 3353374"/>
              <a:gd name="connsiteX9" fmla="*/ 2580000 w 3096000"/>
              <a:gd name="connsiteY9" fmla="*/ 3353374 h 3353374"/>
              <a:gd name="connsiteX10" fmla="*/ 1806000 w 3096000"/>
              <a:gd name="connsiteY10" fmla="*/ 3353374 h 3353374"/>
              <a:gd name="connsiteX11" fmla="*/ 1806000 w 3096000"/>
              <a:gd name="connsiteY11" fmla="*/ 3353374 h 3353374"/>
              <a:gd name="connsiteX12" fmla="*/ 0 w 3096000"/>
              <a:gd name="connsiteY12" fmla="*/ 3353374 h 3353374"/>
              <a:gd name="connsiteX13" fmla="*/ 0 w 3096000"/>
              <a:gd name="connsiteY13" fmla="*/ 1820374 h 3353374"/>
              <a:gd name="connsiteX14" fmla="*/ 0 w 3096000"/>
              <a:gd name="connsiteY14" fmla="*/ 1163374 h 3353374"/>
              <a:gd name="connsiteX15" fmla="*/ 0 w 3096000"/>
              <a:gd name="connsiteY15" fmla="*/ 1163374 h 3353374"/>
              <a:gd name="connsiteX16" fmla="*/ 0 w 3096000"/>
              <a:gd name="connsiteY16" fmla="*/ 725374 h 3353374"/>
              <a:gd name="connsiteX0" fmla="*/ 0 w 3096000"/>
              <a:gd name="connsiteY0" fmla="*/ 473854 h 3101854"/>
              <a:gd name="connsiteX1" fmla="*/ 2074596 w 3096000"/>
              <a:gd name="connsiteY1" fmla="*/ 473854 h 3101854"/>
              <a:gd name="connsiteX2" fmla="*/ 2314235 w 3096000"/>
              <a:gd name="connsiteY2" fmla="*/ 0 h 3101854"/>
              <a:gd name="connsiteX3" fmla="*/ 2580000 w 3096000"/>
              <a:gd name="connsiteY3" fmla="*/ 473854 h 3101854"/>
              <a:gd name="connsiteX4" fmla="*/ 3096000 w 3096000"/>
              <a:gd name="connsiteY4" fmla="*/ 473854 h 3101854"/>
              <a:gd name="connsiteX5" fmla="*/ 3096000 w 3096000"/>
              <a:gd name="connsiteY5" fmla="*/ 911854 h 3101854"/>
              <a:gd name="connsiteX6" fmla="*/ 3096000 w 3096000"/>
              <a:gd name="connsiteY6" fmla="*/ 911854 h 3101854"/>
              <a:gd name="connsiteX7" fmla="*/ 3096000 w 3096000"/>
              <a:gd name="connsiteY7" fmla="*/ 1568854 h 3101854"/>
              <a:gd name="connsiteX8" fmla="*/ 3096000 w 3096000"/>
              <a:gd name="connsiteY8" fmla="*/ 3101854 h 3101854"/>
              <a:gd name="connsiteX9" fmla="*/ 2580000 w 3096000"/>
              <a:gd name="connsiteY9" fmla="*/ 3101854 h 3101854"/>
              <a:gd name="connsiteX10" fmla="*/ 1806000 w 3096000"/>
              <a:gd name="connsiteY10" fmla="*/ 3101854 h 3101854"/>
              <a:gd name="connsiteX11" fmla="*/ 1806000 w 3096000"/>
              <a:gd name="connsiteY11" fmla="*/ 3101854 h 3101854"/>
              <a:gd name="connsiteX12" fmla="*/ 0 w 3096000"/>
              <a:gd name="connsiteY12" fmla="*/ 3101854 h 3101854"/>
              <a:gd name="connsiteX13" fmla="*/ 0 w 3096000"/>
              <a:gd name="connsiteY13" fmla="*/ 1568854 h 3101854"/>
              <a:gd name="connsiteX14" fmla="*/ 0 w 3096000"/>
              <a:gd name="connsiteY14" fmla="*/ 911854 h 3101854"/>
              <a:gd name="connsiteX15" fmla="*/ 0 w 3096000"/>
              <a:gd name="connsiteY15" fmla="*/ 911854 h 3101854"/>
              <a:gd name="connsiteX16" fmla="*/ 0 w 3096000"/>
              <a:gd name="connsiteY16" fmla="*/ 473854 h 3101854"/>
              <a:gd name="connsiteX0" fmla="*/ 0 w 3096000"/>
              <a:gd name="connsiteY0" fmla="*/ 619471 h 3247471"/>
              <a:gd name="connsiteX1" fmla="*/ 2074596 w 3096000"/>
              <a:gd name="connsiteY1" fmla="*/ 619471 h 3247471"/>
              <a:gd name="connsiteX2" fmla="*/ 2304505 w 3096000"/>
              <a:gd name="connsiteY2" fmla="*/ 0 h 3247471"/>
              <a:gd name="connsiteX3" fmla="*/ 2580000 w 3096000"/>
              <a:gd name="connsiteY3" fmla="*/ 619471 h 3247471"/>
              <a:gd name="connsiteX4" fmla="*/ 3096000 w 3096000"/>
              <a:gd name="connsiteY4" fmla="*/ 619471 h 3247471"/>
              <a:gd name="connsiteX5" fmla="*/ 3096000 w 3096000"/>
              <a:gd name="connsiteY5" fmla="*/ 1057471 h 3247471"/>
              <a:gd name="connsiteX6" fmla="*/ 3096000 w 3096000"/>
              <a:gd name="connsiteY6" fmla="*/ 1057471 h 3247471"/>
              <a:gd name="connsiteX7" fmla="*/ 3096000 w 3096000"/>
              <a:gd name="connsiteY7" fmla="*/ 1714471 h 3247471"/>
              <a:gd name="connsiteX8" fmla="*/ 3096000 w 3096000"/>
              <a:gd name="connsiteY8" fmla="*/ 3247471 h 3247471"/>
              <a:gd name="connsiteX9" fmla="*/ 2580000 w 3096000"/>
              <a:gd name="connsiteY9" fmla="*/ 3247471 h 3247471"/>
              <a:gd name="connsiteX10" fmla="*/ 1806000 w 3096000"/>
              <a:gd name="connsiteY10" fmla="*/ 3247471 h 3247471"/>
              <a:gd name="connsiteX11" fmla="*/ 1806000 w 3096000"/>
              <a:gd name="connsiteY11" fmla="*/ 3247471 h 3247471"/>
              <a:gd name="connsiteX12" fmla="*/ 0 w 3096000"/>
              <a:gd name="connsiteY12" fmla="*/ 3247471 h 3247471"/>
              <a:gd name="connsiteX13" fmla="*/ 0 w 3096000"/>
              <a:gd name="connsiteY13" fmla="*/ 1714471 h 3247471"/>
              <a:gd name="connsiteX14" fmla="*/ 0 w 3096000"/>
              <a:gd name="connsiteY14" fmla="*/ 1057471 h 3247471"/>
              <a:gd name="connsiteX15" fmla="*/ 0 w 3096000"/>
              <a:gd name="connsiteY15" fmla="*/ 1057471 h 3247471"/>
              <a:gd name="connsiteX16" fmla="*/ 0 w 3096000"/>
              <a:gd name="connsiteY16" fmla="*/ 619471 h 3247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6000" h="3247471">
                <a:moveTo>
                  <a:pt x="0" y="619471"/>
                </a:moveTo>
                <a:lnTo>
                  <a:pt x="2074596" y="619471"/>
                </a:lnTo>
                <a:lnTo>
                  <a:pt x="2304505" y="0"/>
                </a:lnTo>
                <a:lnTo>
                  <a:pt x="2580000" y="619471"/>
                </a:lnTo>
                <a:lnTo>
                  <a:pt x="3096000" y="619471"/>
                </a:lnTo>
                <a:lnTo>
                  <a:pt x="3096000" y="1057471"/>
                </a:lnTo>
                <a:lnTo>
                  <a:pt x="3096000" y="1057471"/>
                </a:lnTo>
                <a:lnTo>
                  <a:pt x="3096000" y="1714471"/>
                </a:lnTo>
                <a:lnTo>
                  <a:pt x="3096000" y="3247471"/>
                </a:lnTo>
                <a:lnTo>
                  <a:pt x="2580000" y="3247471"/>
                </a:lnTo>
                <a:lnTo>
                  <a:pt x="1806000" y="3247471"/>
                </a:lnTo>
                <a:lnTo>
                  <a:pt x="1806000" y="3247471"/>
                </a:lnTo>
                <a:lnTo>
                  <a:pt x="0" y="3247471"/>
                </a:lnTo>
                <a:lnTo>
                  <a:pt x="0" y="1714471"/>
                </a:lnTo>
                <a:lnTo>
                  <a:pt x="0" y="1057471"/>
                </a:lnTo>
                <a:lnTo>
                  <a:pt x="0" y="1057471"/>
                </a:lnTo>
                <a:lnTo>
                  <a:pt x="0" y="619471"/>
                </a:lnTo>
                <a:close/>
              </a:path>
            </a:pathLst>
          </a:custGeom>
          <a:solidFill>
            <a:schemeClr val="tx2"/>
          </a:solidFill>
          <a:ln w="28575">
            <a:noFill/>
          </a:ln>
        </p:spPr>
        <p:txBody>
          <a:bodyPr wrap="square" lIns="144000" tIns="612000" rIns="144000" bIns="108000">
            <a:spAutoFit/>
          </a:bodyPr>
          <a:lstStyle>
            <a:lvl1pPr marL="0" indent="0">
              <a:lnSpc>
                <a:spcPct val="100000"/>
              </a:lnSpc>
              <a:spcBef>
                <a:spcPts val="0"/>
              </a:spcBef>
              <a:buNone/>
              <a:defRPr sz="2000" i="0" spc="-70" baseline="0">
                <a:solidFill>
                  <a:schemeClr val="bg2"/>
                </a:solidFill>
                <a:latin typeface="+mj-lt"/>
              </a:defRPr>
            </a:lvl1pPr>
            <a:lvl2pPr>
              <a:defRPr sz="2400" i="1">
                <a:solidFill>
                  <a:schemeClr val="tx1">
                    <a:lumMod val="65000"/>
                    <a:lumOff val="35000"/>
                  </a:schemeClr>
                </a:solidFill>
              </a:defRPr>
            </a:lvl2pPr>
            <a:lvl3pPr>
              <a:defRPr sz="2400" i="1">
                <a:solidFill>
                  <a:schemeClr val="tx1">
                    <a:lumMod val="65000"/>
                    <a:lumOff val="35000"/>
                  </a:schemeClr>
                </a:solidFill>
              </a:defRPr>
            </a:lvl3pPr>
            <a:lvl4pPr>
              <a:defRPr sz="2400" i="1">
                <a:solidFill>
                  <a:schemeClr val="tx1">
                    <a:lumMod val="65000"/>
                    <a:lumOff val="35000"/>
                  </a:schemeClr>
                </a:solidFill>
              </a:defRPr>
            </a:lvl4pPr>
            <a:lvl5pPr>
              <a:defRPr sz="2400" i="1">
                <a:solidFill>
                  <a:schemeClr val="tx1">
                    <a:lumMod val="65000"/>
                    <a:lumOff val="35000"/>
                  </a:schemeClr>
                </a:solidFill>
              </a:defRPr>
            </a:lvl5pPr>
          </a:lstStyle>
          <a:p>
            <a:pPr lvl="0"/>
            <a:r>
              <a:rPr lang="nl-NL" dirty="0"/>
              <a:t>Gebruik één of meerdere</a:t>
            </a:r>
          </a:p>
          <a:p>
            <a:pPr lvl="0"/>
            <a:r>
              <a:rPr lang="nl-NL" dirty="0"/>
              <a:t>tekstballonnen. Positioneer ten opzichte van de foto. Verwijder de overige tekstballonnen.</a:t>
            </a:r>
          </a:p>
        </p:txBody>
      </p:sp>
      <p:sp>
        <p:nvSpPr>
          <p:cNvPr id="9" name="Tijdelijke aanduiding voor tekst 14"/>
          <p:cNvSpPr>
            <a:spLocks noGrp="1"/>
          </p:cNvSpPr>
          <p:nvPr>
            <p:ph type="body" sz="quarter" idx="22" hasCustomPrompt="1"/>
          </p:nvPr>
        </p:nvSpPr>
        <p:spPr>
          <a:xfrm flipH="1">
            <a:off x="2429548" y="3908989"/>
            <a:ext cx="2327930" cy="2302508"/>
          </a:xfrm>
          <a:prstGeom prst="wedgeRectCallout">
            <a:avLst>
              <a:gd name="adj1" fmla="val -65287"/>
              <a:gd name="adj2" fmla="val -21021"/>
            </a:avLst>
          </a:prstGeom>
          <a:solidFill>
            <a:schemeClr val="bg2"/>
          </a:solidFill>
          <a:ln w="28575">
            <a:noFill/>
          </a:ln>
        </p:spPr>
        <p:txBody>
          <a:bodyPr wrap="square" lIns="144000" tIns="180000" rIns="144000" bIns="180000">
            <a:spAutoFit/>
          </a:bodyPr>
          <a:lstStyle>
            <a:lvl1pPr marL="0" indent="0" algn="r">
              <a:lnSpc>
                <a:spcPts val="2400"/>
              </a:lnSpc>
              <a:spcBef>
                <a:spcPts val="1800"/>
              </a:spcBef>
              <a:buNone/>
              <a:defRPr lang="en-GB" sz="2000" i="0" kern="1200" spc="-70" baseline="0" dirty="0">
                <a:solidFill>
                  <a:schemeClr val="tx1"/>
                </a:solidFill>
                <a:latin typeface="+mj-lt"/>
                <a:ea typeface="+mn-ea"/>
                <a:cs typeface="+mn-cs"/>
              </a:defRPr>
            </a:lvl1pPr>
          </a:lstStyle>
          <a:p>
            <a:pPr marL="0" lvl="0" indent="0" algn="l" defTabSz="914400" rtl="0" eaLnBrk="1" latinLnBrk="0" hangingPunct="1">
              <a:lnSpc>
                <a:spcPct val="90000"/>
              </a:lnSpc>
              <a:spcBef>
                <a:spcPts val="1000"/>
              </a:spcBef>
              <a:buClr>
                <a:schemeClr val="tx2"/>
              </a:buClr>
              <a:buFont typeface="Calibri" panose="020F0502020204030204" pitchFamily="34" charset="0"/>
              <a:buNone/>
            </a:pPr>
            <a:r>
              <a:rPr lang="nl-NL" dirty="0"/>
              <a:t>Verander in functie van de leesbaarheid eventueel de opvulkleur en/of omlijning van het kader.</a:t>
            </a:r>
            <a:endParaRPr lang="en-GB" dirty="0"/>
          </a:p>
        </p:txBody>
      </p:sp>
      <p:sp>
        <p:nvSpPr>
          <p:cNvPr id="10" name="Text Placeholder 10"/>
          <p:cNvSpPr>
            <a:spLocks noGrp="1"/>
          </p:cNvSpPr>
          <p:nvPr>
            <p:ph type="body" sz="quarter" idx="25" hasCustomPrompt="1"/>
          </p:nvPr>
        </p:nvSpPr>
        <p:spPr>
          <a:xfrm>
            <a:off x="6096000" y="845890"/>
            <a:ext cx="5556000" cy="2317897"/>
          </a:xfrm>
          <a:prstGeom prst="wedgeRectCallout">
            <a:avLst>
              <a:gd name="adj1" fmla="val -60573"/>
              <a:gd name="adj2" fmla="val -22740"/>
            </a:avLst>
          </a:prstGeom>
          <a:ln w="28575">
            <a:solidFill>
              <a:schemeClr val="tx2"/>
            </a:solidFill>
          </a:ln>
        </p:spPr>
        <p:txBody>
          <a:bodyPr lIns="180000" tIns="180000" rIns="180000" bIns="180000">
            <a:spAutoFit/>
          </a:bodyPr>
          <a:lstStyle>
            <a:lvl1pPr marL="270000" indent="-270000">
              <a:lnSpc>
                <a:spcPct val="100000"/>
              </a:lnSpc>
              <a:spcBef>
                <a:spcPts val="1800"/>
              </a:spcBef>
              <a:buClr>
                <a:schemeClr val="accent1"/>
              </a:buClr>
              <a:buFont typeface="Arial" panose="020B0604020202020204" pitchFamily="34" charset="0"/>
              <a:buChar char="•"/>
              <a:defRPr sz="2000" baseline="0">
                <a:solidFill>
                  <a:schemeClr val="tx2"/>
                </a:solidFill>
                <a:latin typeface="+mj-lt"/>
              </a:defRPr>
            </a:lvl1pPr>
            <a:lvl2pPr marL="450000" indent="-268288">
              <a:lnSpc>
                <a:spcPct val="100000"/>
              </a:lnSpc>
              <a:spcBef>
                <a:spcPts val="0"/>
              </a:spcBef>
              <a:buClr>
                <a:schemeClr val="accent1"/>
              </a:buClr>
              <a:buFont typeface="Calibri" panose="020F0502020204030204" pitchFamily="34" charset="0"/>
              <a:buChar char="→"/>
              <a:defRPr sz="1800" baseline="0">
                <a:solidFill>
                  <a:schemeClr val="tx2"/>
                </a:solidFill>
                <a:latin typeface="+mj-lt"/>
              </a:defRPr>
            </a:lvl2pPr>
            <a:lvl3pPr marL="268288" indent="-268288">
              <a:lnSpc>
                <a:spcPts val="2400"/>
              </a:lnSpc>
              <a:spcBef>
                <a:spcPts val="1800"/>
              </a:spcBef>
              <a:buClr>
                <a:schemeClr val="accent1"/>
              </a:buClr>
              <a:buFont typeface="Arial" panose="020B0604020202020204" pitchFamily="34" charset="0"/>
              <a:buChar char="•"/>
              <a:defRPr sz="2000">
                <a:solidFill>
                  <a:schemeClr val="tx2"/>
                </a:solidFill>
                <a:latin typeface="+mj-lt"/>
              </a:defRPr>
            </a:lvl3pPr>
            <a:lvl4pPr marL="0" indent="0">
              <a:lnSpc>
                <a:spcPts val="2400"/>
              </a:lnSpc>
              <a:spcBef>
                <a:spcPts val="1800"/>
              </a:spcBef>
              <a:buClr>
                <a:schemeClr val="accent1"/>
              </a:buClr>
              <a:buFont typeface="Arial" panose="020B0604020202020204" pitchFamily="34" charset="0"/>
              <a:buNone/>
              <a:defRPr sz="2000">
                <a:solidFill>
                  <a:schemeClr val="tx2"/>
                </a:solidFill>
                <a:latin typeface="+mj-lt"/>
              </a:defRPr>
            </a:lvl4pPr>
            <a:lvl5pPr marL="268288" indent="-268288">
              <a:lnSpc>
                <a:spcPts val="2400"/>
              </a:lnSpc>
              <a:spcBef>
                <a:spcPts val="1800"/>
              </a:spcBef>
              <a:buClr>
                <a:schemeClr val="accent1"/>
              </a:buClr>
              <a:buFont typeface="Arial" panose="020B0604020202020204" pitchFamily="34" charset="0"/>
              <a:buChar char="•"/>
              <a:defRPr sz="2000">
                <a:solidFill>
                  <a:schemeClr val="tx2"/>
                </a:solidFill>
                <a:latin typeface="+mj-lt"/>
              </a:defRPr>
            </a:lvl5pPr>
          </a:lstStyle>
          <a:p>
            <a:pPr lvl="0"/>
            <a:r>
              <a:rPr lang="en-US" dirty="0" err="1"/>
              <a:t>eerste</a:t>
            </a:r>
            <a:r>
              <a:rPr lang="en-US" dirty="0"/>
              <a:t> </a:t>
            </a:r>
            <a:r>
              <a:rPr lang="en-US" dirty="0" err="1"/>
              <a:t>niveau</a:t>
            </a:r>
            <a:endParaRPr lang="en-US" dirty="0"/>
          </a:p>
          <a:p>
            <a:pPr lvl="1"/>
            <a:r>
              <a:rPr lang="en-US" dirty="0" err="1"/>
              <a:t>tweede</a:t>
            </a:r>
            <a:r>
              <a:rPr lang="en-US" dirty="0"/>
              <a:t> </a:t>
            </a:r>
            <a:r>
              <a:rPr lang="en-US" dirty="0" err="1"/>
              <a:t>niveau</a:t>
            </a:r>
            <a:endParaRPr lang="en-US" dirty="0"/>
          </a:p>
          <a:p>
            <a:pPr lvl="1"/>
            <a:r>
              <a:rPr lang="en-US" dirty="0" err="1"/>
              <a:t>tweede</a:t>
            </a:r>
            <a:r>
              <a:rPr lang="en-US" dirty="0"/>
              <a:t> </a:t>
            </a:r>
            <a:r>
              <a:rPr lang="en-US" dirty="0" err="1"/>
              <a:t>niveau</a:t>
            </a:r>
            <a:endParaRPr lang="en-US" dirty="0"/>
          </a:p>
          <a:p>
            <a:pPr lvl="1"/>
            <a:r>
              <a:rPr lang="en-US" dirty="0" err="1"/>
              <a:t>tweede</a:t>
            </a:r>
            <a:r>
              <a:rPr lang="en-US" dirty="0"/>
              <a:t> </a:t>
            </a:r>
            <a:r>
              <a:rPr lang="en-US" dirty="0" err="1"/>
              <a:t>niveau</a:t>
            </a:r>
            <a:endParaRPr lang="en-US" dirty="0"/>
          </a:p>
          <a:p>
            <a:pPr lvl="1"/>
            <a:r>
              <a:rPr lang="en-US" dirty="0" err="1"/>
              <a:t>tweede</a:t>
            </a:r>
            <a:r>
              <a:rPr lang="en-US" dirty="0"/>
              <a:t> </a:t>
            </a:r>
            <a:r>
              <a:rPr lang="en-US" dirty="0" err="1"/>
              <a:t>niveau</a:t>
            </a:r>
            <a:endParaRPr lang="en-US" dirty="0"/>
          </a:p>
          <a:p>
            <a:pPr lvl="0"/>
            <a:r>
              <a:rPr lang="en-US" dirty="0" err="1"/>
              <a:t>eerste</a:t>
            </a:r>
            <a:r>
              <a:rPr lang="en-US" dirty="0"/>
              <a:t> </a:t>
            </a:r>
            <a:r>
              <a:rPr lang="en-US" dirty="0" err="1"/>
              <a:t>niveau</a:t>
            </a:r>
            <a:endParaRPr lang="en-US" dirty="0"/>
          </a:p>
        </p:txBody>
      </p:sp>
      <p:sp>
        <p:nvSpPr>
          <p:cNvPr id="12"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1"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Tree>
    <p:extLst>
      <p:ext uri="{BB962C8B-B14F-4D97-AF65-F5344CB8AC3E}">
        <p14:creationId xmlns:p14="http://schemas.microsoft.com/office/powerpoint/2010/main" val="647913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Fotocollage (1)">
    <p:spTree>
      <p:nvGrpSpPr>
        <p:cNvPr id="1" name=""/>
        <p:cNvGrpSpPr/>
        <p:nvPr/>
      </p:nvGrpSpPr>
      <p:grpSpPr>
        <a:xfrm>
          <a:off x="0" y="0"/>
          <a:ext cx="0" cy="0"/>
          <a:chOff x="0" y="0"/>
          <a:chExt cx="0" cy="0"/>
        </a:xfrm>
      </p:grpSpPr>
      <p:sp>
        <p:nvSpPr>
          <p:cNvPr id="7" name="Tijdelijke aanduiding voor afbeelding 4"/>
          <p:cNvSpPr>
            <a:spLocks noGrp="1"/>
          </p:cNvSpPr>
          <p:nvPr>
            <p:ph type="pic" sz="quarter" idx="36"/>
          </p:nvPr>
        </p:nvSpPr>
        <p:spPr>
          <a:xfrm>
            <a:off x="8178000" y="309600"/>
            <a:ext cx="4014000" cy="2127600"/>
          </a:xfrm>
          <a:prstGeom prst="rect">
            <a:avLst/>
          </a:prstGeom>
          <a:noFill/>
          <a:ln w="38100">
            <a:noFill/>
          </a:ln>
          <a:effectLst/>
        </p:spPr>
        <p:txBody>
          <a:bodyPr lIns="180000" tIns="828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8" name="Tijdelijke aanduiding voor afbeelding 4"/>
          <p:cNvSpPr>
            <a:spLocks noGrp="1"/>
          </p:cNvSpPr>
          <p:nvPr>
            <p:ph type="pic" sz="quarter" idx="12" hasCustomPrompt="1"/>
          </p:nvPr>
        </p:nvSpPr>
        <p:spPr>
          <a:xfrm>
            <a:off x="0" y="309600"/>
            <a:ext cx="8107200" cy="4320000"/>
          </a:xfrm>
          <a:prstGeom prst="rect">
            <a:avLst/>
          </a:prstGeom>
          <a:noFill/>
          <a:ln w="38100">
            <a:noFill/>
          </a:ln>
          <a:effectLst/>
        </p:spPr>
        <p:txBody>
          <a:bodyPr lIns="540000" tIns="828000">
            <a:noAutofit/>
          </a:bodyPr>
          <a:lstStyle>
            <a:lvl1pPr marL="0" marR="0" indent="0" algn="l" defTabSz="270000"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nl-BE" sz="1600" i="1" kern="1200" baseline="0" dirty="0" smtClean="0">
                <a:solidFill>
                  <a:schemeClr val="tx1">
                    <a:lumMod val="65000"/>
                    <a:lumOff val="35000"/>
                  </a:schemeClr>
                </a:solidFill>
                <a:latin typeface="+mn-lt"/>
                <a:ea typeface="+mn-ea"/>
                <a:cs typeface="Arial" panose="020B0604020202020204" pitchFamily="34" charset="0"/>
              </a:defRPr>
            </a:lvl1pPr>
          </a:lstStyle>
          <a:p>
            <a:r>
              <a:rPr lang="nl-BE" dirty="0"/>
              <a:t>Klik op het icoon of op de rand van het kader om een afbeelding in te voegen</a:t>
            </a:r>
            <a:br>
              <a:rPr lang="nl-BE" dirty="0"/>
            </a:br>
            <a:r>
              <a:rPr lang="nl-BE" dirty="0"/>
              <a:t>&gt; tabblad invoegen</a:t>
            </a:r>
            <a:br>
              <a:rPr lang="nl-BE" dirty="0"/>
            </a:br>
            <a:r>
              <a:rPr lang="nl-BE" dirty="0"/>
              <a:t>&gt; tabblad afbeelding of online afbeelding</a:t>
            </a:r>
            <a:br>
              <a:rPr lang="nl-BE" dirty="0"/>
            </a:br>
            <a:r>
              <a:rPr lang="nl-BE" dirty="0"/>
              <a:t>&gt; </a:t>
            </a:r>
            <a:r>
              <a:rPr lang="nl-BE" baseline="0" dirty="0"/>
              <a:t>kies meteen de 4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br>
              <a:rPr lang="nl-BE" baseline="0" dirty="0"/>
            </a:br>
            <a:r>
              <a:rPr lang="nl-BE" baseline="0" dirty="0"/>
              <a:t>Verander de tekstkleur van de voettekst (hier ‘innovatief, creatief, ondernemend’) naar wit bij donkere afbeeldingen. </a:t>
            </a:r>
            <a:endParaRPr lang="en-GB" dirty="0"/>
          </a:p>
        </p:txBody>
      </p:sp>
      <p:sp>
        <p:nvSpPr>
          <p:cNvPr id="12"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6" name="Tijdelijke aanduiding voor tekst 6"/>
          <p:cNvSpPr>
            <a:spLocks noGrp="1"/>
          </p:cNvSpPr>
          <p:nvPr>
            <p:ph type="body" sz="quarter" idx="38" hasCustomPrompt="1"/>
          </p:nvPr>
        </p:nvSpPr>
        <p:spPr>
          <a:xfrm>
            <a:off x="8178000" y="2502000"/>
            <a:ext cx="4014000" cy="2127600"/>
          </a:xfrm>
          <a:prstGeom prst="rect">
            <a:avLst/>
          </a:prstGeom>
          <a:solidFill>
            <a:schemeClr val="tx2"/>
          </a:solidFill>
          <a:ln w="38100">
            <a:noFill/>
          </a:ln>
        </p:spPr>
        <p:txBody>
          <a:bodyPr lIns="180000" tIns="180000" rIns="180000" bIns="108000">
            <a:normAutofit/>
          </a:bodyPr>
          <a:lstStyle>
            <a:lvl1pPr marL="0" indent="0">
              <a:lnSpc>
                <a:spcPct val="100000"/>
              </a:lnSpc>
              <a:buClr>
                <a:schemeClr val="bg2"/>
              </a:buClr>
              <a:buNone/>
              <a:defRPr lang="en-GB" sz="2400" i="0" kern="1200" baseline="0" dirty="0">
                <a:solidFill>
                  <a:schemeClr val="bg2"/>
                </a:solidFill>
                <a:latin typeface="+mj-lt"/>
                <a:ea typeface="+mn-ea"/>
                <a:cs typeface="Arial" panose="020B0604020202020204" pitchFamily="34" charset="0"/>
              </a:defRPr>
            </a:lvl1pPr>
            <a:lvl2pPr>
              <a:buClr>
                <a:schemeClr val="bg2"/>
              </a:buClr>
              <a:defRPr sz="1800">
                <a:solidFill>
                  <a:sysClr val="windowText" lastClr="000000"/>
                </a:solidFill>
              </a:defRPr>
            </a:lvl2pPr>
            <a:lvl3pPr>
              <a:buClr>
                <a:schemeClr val="bg2"/>
              </a:buClr>
              <a:defRPr sz="1800">
                <a:solidFill>
                  <a:sysClr val="windowText" lastClr="000000"/>
                </a:solidFill>
              </a:defRPr>
            </a:lvl3pPr>
            <a:lvl4pPr>
              <a:buClr>
                <a:schemeClr val="bg2"/>
              </a:buClr>
              <a:defRPr sz="1800">
                <a:solidFill>
                  <a:sysClr val="windowText" lastClr="000000"/>
                </a:solidFill>
              </a:defRPr>
            </a:lvl4pPr>
            <a:lvl5pPr>
              <a:buClr>
                <a:schemeClr val="bg2"/>
              </a:buClr>
              <a:defRPr sz="1800">
                <a:solidFill>
                  <a:sysClr val="windowText" lastClr="000000"/>
                </a:solidFill>
              </a:defRPr>
            </a:lvl5pPr>
          </a:lstStyle>
          <a:p>
            <a:pPr lvl="0"/>
            <a:r>
              <a:rPr lang="nl-NL" dirty="0"/>
              <a:t>Maak een fotocollage en geef hier een toelichting bij de collage. </a:t>
            </a:r>
            <a:endParaRPr lang="en-GB" dirty="0"/>
          </a:p>
        </p:txBody>
      </p:sp>
      <p:sp>
        <p:nvSpPr>
          <p:cNvPr id="9" name="Tijdelijke aanduiding voor afbeelding 4"/>
          <p:cNvSpPr>
            <a:spLocks noGrp="1"/>
          </p:cNvSpPr>
          <p:nvPr>
            <p:ph type="pic" sz="quarter" idx="16"/>
          </p:nvPr>
        </p:nvSpPr>
        <p:spPr>
          <a:xfrm>
            <a:off x="0" y="4698000"/>
            <a:ext cx="4014000" cy="2160000"/>
          </a:xfrm>
          <a:prstGeom prst="rect">
            <a:avLst/>
          </a:prstGeom>
          <a:noFill/>
          <a:ln w="38100">
            <a:noFill/>
          </a:ln>
          <a:effectLst/>
        </p:spPr>
        <p:txBody>
          <a:bodyPr lIns="540000" tIns="180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10" name="Tijdelijke aanduiding voor afbeelding 4"/>
          <p:cNvSpPr>
            <a:spLocks noGrp="1"/>
          </p:cNvSpPr>
          <p:nvPr>
            <p:ph type="pic" sz="quarter" idx="35"/>
          </p:nvPr>
        </p:nvSpPr>
        <p:spPr>
          <a:xfrm>
            <a:off x="4092000" y="4698000"/>
            <a:ext cx="8100000" cy="2160000"/>
          </a:xfrm>
          <a:prstGeom prst="rect">
            <a:avLst/>
          </a:prstGeom>
          <a:noFill/>
          <a:ln w="38100">
            <a:noFill/>
          </a:ln>
          <a:effectLst/>
        </p:spPr>
        <p:txBody>
          <a:bodyPr lIns="180000" tIns="180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3" name="Footer Placeholder 2"/>
          <p:cNvSpPr>
            <a:spLocks noGrp="1"/>
          </p:cNvSpPr>
          <p:nvPr>
            <p:ph type="ftr" sz="quarter" idx="10"/>
          </p:nvPr>
        </p:nvSpPr>
        <p:spPr/>
        <p:txBody>
          <a:bodyPr/>
          <a:lstStyle>
            <a:lvl1pPr>
              <a:defRPr>
                <a:latin typeface="+mn-lt"/>
              </a:defRPr>
            </a:lvl1pPr>
          </a:lstStyle>
          <a:p>
            <a:r>
              <a:rPr lang="nl-BE" dirty="0"/>
              <a:t>innovatief	creatief	ondernemend</a:t>
            </a:r>
            <a:endParaRPr lang="en-GB" dirty="0"/>
          </a:p>
        </p:txBody>
      </p:sp>
      <p:sp>
        <p:nvSpPr>
          <p:cNvPr id="11" name="Slide Number Placeholder 2"/>
          <p:cNvSpPr>
            <a:spLocks noGrp="1"/>
          </p:cNvSpPr>
          <p:nvPr>
            <p:ph type="sldNum" sz="quarter" idx="4"/>
          </p:nvPr>
        </p:nvSpPr>
        <p:spPr>
          <a:xfrm>
            <a:off x="11640050" y="-5149"/>
            <a:ext cx="415499"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C47881F-535A-417D-B240-CD73FBF3FBB8}" type="slidenum">
              <a:rPr lang="en-GB" smtClean="0"/>
              <a:pPr/>
              <a:t>‹nr.›</a:t>
            </a:fld>
            <a:endParaRPr lang="en-GB"/>
          </a:p>
        </p:txBody>
      </p:sp>
    </p:spTree>
    <p:extLst>
      <p:ext uri="{BB962C8B-B14F-4D97-AF65-F5344CB8AC3E}">
        <p14:creationId xmlns:p14="http://schemas.microsoft.com/office/powerpoint/2010/main" val="35955184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Fotocollage (1)">
    <p:spTree>
      <p:nvGrpSpPr>
        <p:cNvPr id="1" name=""/>
        <p:cNvGrpSpPr/>
        <p:nvPr/>
      </p:nvGrpSpPr>
      <p:grpSpPr>
        <a:xfrm>
          <a:off x="0" y="0"/>
          <a:ext cx="0" cy="0"/>
          <a:chOff x="0" y="0"/>
          <a:chExt cx="0" cy="0"/>
        </a:xfrm>
      </p:grpSpPr>
      <p:sp>
        <p:nvSpPr>
          <p:cNvPr id="8" name="Tijdelijke aanduiding voor afbeelding 4"/>
          <p:cNvSpPr>
            <a:spLocks noGrp="1"/>
          </p:cNvSpPr>
          <p:nvPr>
            <p:ph type="pic" sz="quarter" idx="12" hasCustomPrompt="1"/>
          </p:nvPr>
        </p:nvSpPr>
        <p:spPr>
          <a:xfrm>
            <a:off x="0" y="309600"/>
            <a:ext cx="4014000" cy="4320000"/>
          </a:xfrm>
          <a:prstGeom prst="rect">
            <a:avLst/>
          </a:prstGeom>
          <a:noFill/>
          <a:ln w="38100">
            <a:noFill/>
          </a:ln>
          <a:effectLst/>
        </p:spPr>
        <p:txBody>
          <a:bodyPr lIns="540000" tIns="828000">
            <a:noAutofit/>
          </a:bodyPr>
          <a:lstStyle>
            <a:lvl1pPr marL="0" marR="0" indent="0" algn="l" defTabSz="270000"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nl-BE" sz="1600" i="1" kern="1200" baseline="0" dirty="0" smtClean="0">
                <a:solidFill>
                  <a:schemeClr val="tx1">
                    <a:lumMod val="65000"/>
                    <a:lumOff val="35000"/>
                  </a:schemeClr>
                </a:solidFill>
                <a:latin typeface="+mn-lt"/>
                <a:ea typeface="+mn-ea"/>
                <a:cs typeface="Arial" panose="020B0604020202020204" pitchFamily="34" charset="0"/>
              </a:defRPr>
            </a:lvl1pPr>
          </a:lstStyle>
          <a:p>
            <a:r>
              <a:rPr lang="nl-BE" dirty="0"/>
              <a:t>Klik op het icoon of op de rand van het kader om een afbeelding in te voegen</a:t>
            </a:r>
            <a:br>
              <a:rPr lang="nl-BE" dirty="0"/>
            </a:br>
            <a:r>
              <a:rPr lang="nl-BE" dirty="0"/>
              <a:t>&gt; tabblad invoegen</a:t>
            </a:r>
            <a:br>
              <a:rPr lang="nl-BE" dirty="0"/>
            </a:br>
            <a:r>
              <a:rPr lang="nl-BE" dirty="0"/>
              <a:t>&gt; tabblad afbeelding of online afbeelding</a:t>
            </a:r>
            <a:br>
              <a:rPr lang="nl-BE" dirty="0"/>
            </a:br>
            <a:r>
              <a:rPr lang="nl-BE" dirty="0"/>
              <a:t>&gt; </a:t>
            </a:r>
            <a:r>
              <a:rPr lang="nl-BE" baseline="0" dirty="0"/>
              <a:t>kies meteen de 4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br>
              <a:rPr lang="nl-BE" baseline="0" dirty="0"/>
            </a:br>
            <a:r>
              <a:rPr lang="nl-BE" baseline="0" dirty="0"/>
              <a:t>Verander de tekstkleur van de voettekst (hier ‘innovatief, creatief, ondernemend’) naar wit bij donkere afbeeldingen. </a:t>
            </a:r>
            <a:endParaRPr lang="en-GB" dirty="0"/>
          </a:p>
        </p:txBody>
      </p:sp>
      <p:sp>
        <p:nvSpPr>
          <p:cNvPr id="10" name="Tijdelijke aanduiding voor afbeelding 4"/>
          <p:cNvSpPr>
            <a:spLocks noGrp="1"/>
          </p:cNvSpPr>
          <p:nvPr>
            <p:ph type="pic" sz="quarter" idx="35"/>
          </p:nvPr>
        </p:nvSpPr>
        <p:spPr>
          <a:xfrm>
            <a:off x="4091999" y="309600"/>
            <a:ext cx="4014000" cy="6548400"/>
          </a:xfrm>
          <a:prstGeom prst="rect">
            <a:avLst/>
          </a:prstGeom>
          <a:noFill/>
          <a:ln w="38100">
            <a:noFill/>
          </a:ln>
          <a:effectLst/>
        </p:spPr>
        <p:txBody>
          <a:bodyPr lIns="180000" tIns="180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12" name="Tijdelijke aanduiding voor afbeelding 4"/>
          <p:cNvSpPr>
            <a:spLocks noGrp="1"/>
          </p:cNvSpPr>
          <p:nvPr>
            <p:ph type="pic" sz="quarter" idx="37"/>
          </p:nvPr>
        </p:nvSpPr>
        <p:spPr>
          <a:xfrm>
            <a:off x="8178000" y="309600"/>
            <a:ext cx="4014000" cy="2127600"/>
          </a:xfrm>
          <a:prstGeom prst="rect">
            <a:avLst/>
          </a:prstGeom>
          <a:noFill/>
          <a:ln w="38100">
            <a:noFill/>
          </a:ln>
          <a:effectLst/>
        </p:spPr>
        <p:txBody>
          <a:bodyPr lIns="540000" tIns="180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15"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9" name="Tijdelijke aanduiding voor afbeelding 4"/>
          <p:cNvSpPr>
            <a:spLocks noGrp="1"/>
          </p:cNvSpPr>
          <p:nvPr>
            <p:ph type="pic" sz="quarter" idx="16"/>
          </p:nvPr>
        </p:nvSpPr>
        <p:spPr>
          <a:xfrm>
            <a:off x="0" y="4698000"/>
            <a:ext cx="4014000" cy="2160000"/>
          </a:xfrm>
          <a:prstGeom prst="rect">
            <a:avLst/>
          </a:prstGeom>
          <a:noFill/>
          <a:ln w="38100">
            <a:noFill/>
          </a:ln>
          <a:effectLst/>
        </p:spPr>
        <p:txBody>
          <a:bodyPr lIns="540000" tIns="180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3" name="Footer Placeholder 2"/>
          <p:cNvSpPr>
            <a:spLocks noGrp="1"/>
          </p:cNvSpPr>
          <p:nvPr>
            <p:ph type="ftr" sz="quarter" idx="10"/>
          </p:nvPr>
        </p:nvSpPr>
        <p:spPr/>
        <p:txBody>
          <a:bodyPr/>
          <a:lstStyle>
            <a:lvl1pPr>
              <a:defRPr>
                <a:latin typeface="+mn-lt"/>
              </a:defRPr>
            </a:lvl1pPr>
          </a:lstStyle>
          <a:p>
            <a:r>
              <a:rPr lang="nl-BE" dirty="0"/>
              <a:t>innovatief	creatief	ondernemend</a:t>
            </a:r>
            <a:endParaRPr lang="en-GB" dirty="0"/>
          </a:p>
        </p:txBody>
      </p:sp>
      <p:sp>
        <p:nvSpPr>
          <p:cNvPr id="11" name="Slide Number Placeholder 2"/>
          <p:cNvSpPr>
            <a:spLocks noGrp="1"/>
          </p:cNvSpPr>
          <p:nvPr>
            <p:ph type="sldNum" sz="quarter" idx="4"/>
          </p:nvPr>
        </p:nvSpPr>
        <p:spPr>
          <a:xfrm>
            <a:off x="11640050" y="-5149"/>
            <a:ext cx="415499"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C47881F-535A-417D-B240-CD73FBF3FBB8}" type="slidenum">
              <a:rPr lang="en-GB" smtClean="0"/>
              <a:pPr/>
              <a:t>‹nr.›</a:t>
            </a:fld>
            <a:endParaRPr lang="en-GB"/>
          </a:p>
        </p:txBody>
      </p:sp>
      <p:sp>
        <p:nvSpPr>
          <p:cNvPr id="13" name="Tijdelijke aanduiding voor afbeelding 4"/>
          <p:cNvSpPr>
            <a:spLocks noGrp="1"/>
          </p:cNvSpPr>
          <p:nvPr>
            <p:ph type="pic" sz="quarter" idx="38"/>
          </p:nvPr>
        </p:nvSpPr>
        <p:spPr>
          <a:xfrm>
            <a:off x="8178000" y="4698000"/>
            <a:ext cx="4014000" cy="2160000"/>
          </a:xfrm>
          <a:prstGeom prst="rect">
            <a:avLst/>
          </a:prstGeom>
          <a:noFill/>
          <a:ln w="38100">
            <a:noFill/>
          </a:ln>
          <a:effectLst/>
        </p:spPr>
        <p:txBody>
          <a:bodyPr lIns="540000" tIns="180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14" name="Tijdelijke aanduiding voor tekst 6"/>
          <p:cNvSpPr>
            <a:spLocks noGrp="1"/>
          </p:cNvSpPr>
          <p:nvPr>
            <p:ph type="body" sz="quarter" idx="39" hasCustomPrompt="1"/>
          </p:nvPr>
        </p:nvSpPr>
        <p:spPr>
          <a:xfrm>
            <a:off x="8178000" y="2502000"/>
            <a:ext cx="4014000" cy="2127600"/>
          </a:xfrm>
          <a:prstGeom prst="rect">
            <a:avLst/>
          </a:prstGeom>
          <a:solidFill>
            <a:schemeClr val="tx2"/>
          </a:solidFill>
          <a:ln w="38100">
            <a:noFill/>
          </a:ln>
        </p:spPr>
        <p:txBody>
          <a:bodyPr lIns="180000" tIns="180000" rIns="180000" bIns="108000">
            <a:normAutofit/>
          </a:bodyPr>
          <a:lstStyle>
            <a:lvl1pPr marL="0" indent="0">
              <a:lnSpc>
                <a:spcPct val="100000"/>
              </a:lnSpc>
              <a:buClr>
                <a:schemeClr val="bg2"/>
              </a:buClr>
              <a:buNone/>
              <a:defRPr lang="en-GB" sz="2400" i="0" kern="1200" baseline="0" dirty="0">
                <a:solidFill>
                  <a:schemeClr val="bg2"/>
                </a:solidFill>
                <a:latin typeface="+mj-lt"/>
                <a:ea typeface="+mn-ea"/>
                <a:cs typeface="Arial" panose="020B0604020202020204" pitchFamily="34" charset="0"/>
              </a:defRPr>
            </a:lvl1pPr>
            <a:lvl2pPr>
              <a:buClr>
                <a:schemeClr val="bg2"/>
              </a:buClr>
              <a:defRPr sz="1800">
                <a:solidFill>
                  <a:sysClr val="windowText" lastClr="000000"/>
                </a:solidFill>
              </a:defRPr>
            </a:lvl2pPr>
            <a:lvl3pPr>
              <a:buClr>
                <a:schemeClr val="bg2"/>
              </a:buClr>
              <a:defRPr sz="1800">
                <a:solidFill>
                  <a:sysClr val="windowText" lastClr="000000"/>
                </a:solidFill>
              </a:defRPr>
            </a:lvl3pPr>
            <a:lvl4pPr>
              <a:buClr>
                <a:schemeClr val="bg2"/>
              </a:buClr>
              <a:defRPr sz="1800">
                <a:solidFill>
                  <a:sysClr val="windowText" lastClr="000000"/>
                </a:solidFill>
              </a:defRPr>
            </a:lvl4pPr>
            <a:lvl5pPr>
              <a:buClr>
                <a:schemeClr val="bg2"/>
              </a:buClr>
              <a:defRPr sz="1800">
                <a:solidFill>
                  <a:sysClr val="windowText" lastClr="000000"/>
                </a:solidFill>
              </a:defRPr>
            </a:lvl5pPr>
          </a:lstStyle>
          <a:p>
            <a:pPr lvl="0"/>
            <a:r>
              <a:rPr lang="nl-NL" dirty="0"/>
              <a:t>Maak een fotocollage en geef hier een toelichting bij de collage. </a:t>
            </a:r>
            <a:endParaRPr lang="en-GB" dirty="0"/>
          </a:p>
        </p:txBody>
      </p:sp>
    </p:spTree>
    <p:extLst>
      <p:ext uri="{BB962C8B-B14F-4D97-AF65-F5344CB8AC3E}">
        <p14:creationId xmlns:p14="http://schemas.microsoft.com/office/powerpoint/2010/main" val="4128434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Fotocollage (1)">
    <p:spTree>
      <p:nvGrpSpPr>
        <p:cNvPr id="1" name=""/>
        <p:cNvGrpSpPr/>
        <p:nvPr/>
      </p:nvGrpSpPr>
      <p:grpSpPr>
        <a:xfrm>
          <a:off x="0" y="0"/>
          <a:ext cx="0" cy="0"/>
          <a:chOff x="0" y="0"/>
          <a:chExt cx="0" cy="0"/>
        </a:xfrm>
      </p:grpSpPr>
      <p:sp>
        <p:nvSpPr>
          <p:cNvPr id="7" name="Tijdelijke aanduiding voor afbeelding 4"/>
          <p:cNvSpPr>
            <a:spLocks noGrp="1"/>
          </p:cNvSpPr>
          <p:nvPr>
            <p:ph type="pic" sz="quarter" idx="36"/>
          </p:nvPr>
        </p:nvSpPr>
        <p:spPr>
          <a:xfrm>
            <a:off x="8178000" y="309600"/>
            <a:ext cx="4014000" cy="4320000"/>
          </a:xfrm>
          <a:prstGeom prst="rect">
            <a:avLst/>
          </a:prstGeom>
          <a:noFill/>
          <a:ln w="38100">
            <a:noFill/>
          </a:ln>
          <a:effectLst/>
        </p:spPr>
        <p:txBody>
          <a:bodyPr lIns="180000" tIns="828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8" name="Tijdelijke aanduiding voor afbeelding 4"/>
          <p:cNvSpPr>
            <a:spLocks noGrp="1"/>
          </p:cNvSpPr>
          <p:nvPr>
            <p:ph type="pic" sz="quarter" idx="12" hasCustomPrompt="1"/>
          </p:nvPr>
        </p:nvSpPr>
        <p:spPr>
          <a:xfrm>
            <a:off x="0" y="309600"/>
            <a:ext cx="8102600" cy="4320000"/>
          </a:xfrm>
          <a:prstGeom prst="rect">
            <a:avLst/>
          </a:prstGeom>
          <a:noFill/>
          <a:ln w="38100">
            <a:noFill/>
          </a:ln>
          <a:effectLst/>
        </p:spPr>
        <p:txBody>
          <a:bodyPr lIns="540000" tIns="828000">
            <a:noAutofit/>
          </a:bodyPr>
          <a:lstStyle>
            <a:lvl1pPr marL="0" marR="0" indent="0" algn="l" defTabSz="270000"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nl-BE" sz="1600" i="1" kern="1200" baseline="0" dirty="0" smtClean="0">
                <a:solidFill>
                  <a:schemeClr val="tx1">
                    <a:lumMod val="65000"/>
                    <a:lumOff val="35000"/>
                  </a:schemeClr>
                </a:solidFill>
                <a:latin typeface="+mn-lt"/>
                <a:ea typeface="+mn-ea"/>
                <a:cs typeface="Arial" panose="020B0604020202020204" pitchFamily="34" charset="0"/>
              </a:defRPr>
            </a:lvl1pPr>
          </a:lstStyle>
          <a:p>
            <a:r>
              <a:rPr lang="nl-BE" dirty="0"/>
              <a:t>Klik op het icoon of op de rand van het kader om een afbeelding in te voegen</a:t>
            </a:r>
            <a:br>
              <a:rPr lang="nl-BE" dirty="0"/>
            </a:br>
            <a:r>
              <a:rPr lang="nl-BE" dirty="0"/>
              <a:t>&gt; tabblad invoegen</a:t>
            </a:r>
            <a:br>
              <a:rPr lang="nl-BE" dirty="0"/>
            </a:br>
            <a:r>
              <a:rPr lang="nl-BE" dirty="0"/>
              <a:t>&gt; tabblad afbeelding of online afbeelding</a:t>
            </a:r>
            <a:br>
              <a:rPr lang="nl-BE" dirty="0"/>
            </a:br>
            <a:r>
              <a:rPr lang="nl-BE" dirty="0"/>
              <a:t>&gt; </a:t>
            </a:r>
            <a:r>
              <a:rPr lang="nl-BE" baseline="0" dirty="0"/>
              <a:t>kies meteen de 4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br>
              <a:rPr lang="nl-BE" baseline="0" dirty="0"/>
            </a:br>
            <a:r>
              <a:rPr lang="nl-BE" baseline="0" dirty="0"/>
              <a:t>Verander de tekstkleur van de voettekst (hier ‘innovatief, creatief, ondernemend’) naar wit bij donkere afbeeldingen. </a:t>
            </a:r>
            <a:endParaRPr lang="en-GB" dirty="0"/>
          </a:p>
        </p:txBody>
      </p:sp>
      <p:sp>
        <p:nvSpPr>
          <p:cNvPr id="12"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9" name="Tijdelijke aanduiding voor afbeelding 4"/>
          <p:cNvSpPr>
            <a:spLocks noGrp="1"/>
          </p:cNvSpPr>
          <p:nvPr>
            <p:ph type="pic" sz="quarter" idx="16"/>
          </p:nvPr>
        </p:nvSpPr>
        <p:spPr>
          <a:xfrm>
            <a:off x="0" y="4698000"/>
            <a:ext cx="4014000" cy="2160000"/>
          </a:xfrm>
          <a:prstGeom prst="rect">
            <a:avLst/>
          </a:prstGeom>
          <a:noFill/>
          <a:ln w="38100">
            <a:noFill/>
          </a:ln>
          <a:effectLst/>
        </p:spPr>
        <p:txBody>
          <a:bodyPr lIns="540000" tIns="180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10" name="Tijdelijke aanduiding voor afbeelding 4"/>
          <p:cNvSpPr>
            <a:spLocks noGrp="1"/>
          </p:cNvSpPr>
          <p:nvPr>
            <p:ph type="pic" sz="quarter" idx="35"/>
          </p:nvPr>
        </p:nvSpPr>
        <p:spPr>
          <a:xfrm>
            <a:off x="4092000" y="4698000"/>
            <a:ext cx="8100000" cy="2160000"/>
          </a:xfrm>
          <a:prstGeom prst="rect">
            <a:avLst/>
          </a:prstGeom>
          <a:noFill/>
          <a:ln w="38100">
            <a:noFill/>
          </a:ln>
          <a:effectLst/>
        </p:spPr>
        <p:txBody>
          <a:bodyPr lIns="180000" tIns="180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3" name="Footer Placeholder 2"/>
          <p:cNvSpPr>
            <a:spLocks noGrp="1"/>
          </p:cNvSpPr>
          <p:nvPr>
            <p:ph type="ftr" sz="quarter" idx="10"/>
          </p:nvPr>
        </p:nvSpPr>
        <p:spPr/>
        <p:txBody>
          <a:bodyPr/>
          <a:lstStyle>
            <a:lvl1pPr>
              <a:defRPr>
                <a:latin typeface="+mn-lt"/>
              </a:defRPr>
            </a:lvl1pPr>
          </a:lstStyle>
          <a:p>
            <a:r>
              <a:rPr lang="nl-BE" dirty="0"/>
              <a:t>innovatief	creatief	ondernemend</a:t>
            </a:r>
            <a:endParaRPr lang="en-GB" dirty="0"/>
          </a:p>
        </p:txBody>
      </p:sp>
      <p:sp>
        <p:nvSpPr>
          <p:cNvPr id="11" name="Slide Number Placeholder 2"/>
          <p:cNvSpPr>
            <a:spLocks noGrp="1"/>
          </p:cNvSpPr>
          <p:nvPr>
            <p:ph type="sldNum" sz="quarter" idx="4"/>
          </p:nvPr>
        </p:nvSpPr>
        <p:spPr>
          <a:xfrm>
            <a:off x="11640050" y="-5149"/>
            <a:ext cx="415499"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C47881F-535A-417D-B240-CD73FBF3FBB8}" type="slidenum">
              <a:rPr lang="en-GB" smtClean="0"/>
              <a:pPr/>
              <a:t>‹nr.›</a:t>
            </a:fld>
            <a:endParaRPr lang="en-GB"/>
          </a:p>
        </p:txBody>
      </p:sp>
      <p:sp>
        <p:nvSpPr>
          <p:cNvPr id="13" name="Text Placeholder 7"/>
          <p:cNvSpPr>
            <a:spLocks noGrp="1"/>
          </p:cNvSpPr>
          <p:nvPr>
            <p:ph type="body" sz="quarter" idx="17" hasCustomPrompt="1"/>
          </p:nvPr>
        </p:nvSpPr>
        <p:spPr>
          <a:xfrm>
            <a:off x="540001" y="828000"/>
            <a:ext cx="3180148" cy="380480"/>
          </a:xfrm>
          <a:prstGeom prst="rect">
            <a:avLst/>
          </a:prstGeom>
          <a:solidFill>
            <a:schemeClr val="accent2"/>
          </a:solidFill>
          <a:ln>
            <a:noFill/>
          </a:ln>
        </p:spPr>
        <p:txBody>
          <a:bodyPr wrap="none" lIns="108000" tIns="36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9708146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Fotocollage (1)">
    <p:spTree>
      <p:nvGrpSpPr>
        <p:cNvPr id="1" name=""/>
        <p:cNvGrpSpPr/>
        <p:nvPr/>
      </p:nvGrpSpPr>
      <p:grpSpPr>
        <a:xfrm>
          <a:off x="0" y="0"/>
          <a:ext cx="0" cy="0"/>
          <a:chOff x="0" y="0"/>
          <a:chExt cx="0" cy="0"/>
        </a:xfrm>
      </p:grpSpPr>
      <p:sp>
        <p:nvSpPr>
          <p:cNvPr id="8" name="Tijdelijke aanduiding voor afbeelding 4"/>
          <p:cNvSpPr>
            <a:spLocks noGrp="1"/>
          </p:cNvSpPr>
          <p:nvPr>
            <p:ph type="pic" sz="quarter" idx="12" hasCustomPrompt="1"/>
          </p:nvPr>
        </p:nvSpPr>
        <p:spPr>
          <a:xfrm>
            <a:off x="0" y="309600"/>
            <a:ext cx="4014000" cy="4320000"/>
          </a:xfrm>
          <a:prstGeom prst="rect">
            <a:avLst/>
          </a:prstGeom>
          <a:noFill/>
          <a:ln w="38100">
            <a:noFill/>
          </a:ln>
          <a:effectLst/>
        </p:spPr>
        <p:txBody>
          <a:bodyPr lIns="540000" tIns="828000">
            <a:noAutofit/>
          </a:bodyPr>
          <a:lstStyle>
            <a:lvl1pPr marL="0" marR="0" indent="0" algn="l" defTabSz="270000"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nl-BE" sz="1600" i="1" kern="1200" baseline="0" dirty="0" smtClean="0">
                <a:solidFill>
                  <a:schemeClr val="tx1">
                    <a:lumMod val="65000"/>
                    <a:lumOff val="35000"/>
                  </a:schemeClr>
                </a:solidFill>
                <a:latin typeface="+mn-lt"/>
                <a:ea typeface="+mn-ea"/>
                <a:cs typeface="Arial" panose="020B0604020202020204" pitchFamily="34" charset="0"/>
              </a:defRPr>
            </a:lvl1pPr>
          </a:lstStyle>
          <a:p>
            <a:r>
              <a:rPr lang="nl-BE" dirty="0"/>
              <a:t>Klik op het icoon of op de rand van het kader om een afbeelding in te voegen</a:t>
            </a:r>
            <a:br>
              <a:rPr lang="nl-BE" dirty="0"/>
            </a:br>
            <a:r>
              <a:rPr lang="nl-BE" dirty="0"/>
              <a:t>&gt; tabblad invoegen</a:t>
            </a:r>
            <a:br>
              <a:rPr lang="nl-BE" dirty="0"/>
            </a:br>
            <a:r>
              <a:rPr lang="nl-BE" dirty="0"/>
              <a:t>&gt; tabblad afbeelding of online afbeelding</a:t>
            </a:r>
            <a:br>
              <a:rPr lang="nl-BE" dirty="0"/>
            </a:br>
            <a:r>
              <a:rPr lang="nl-BE" dirty="0"/>
              <a:t>&gt; </a:t>
            </a:r>
            <a:r>
              <a:rPr lang="nl-BE" baseline="0" dirty="0"/>
              <a:t>kies meteen de 4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br>
              <a:rPr lang="nl-BE" baseline="0" dirty="0"/>
            </a:br>
            <a:r>
              <a:rPr lang="nl-BE" baseline="0" dirty="0"/>
              <a:t>Verander de tekstkleur van de voettekst (hier ‘innovatief, creatief, ondernemend’) naar wit bij donkere afbeeldingen. </a:t>
            </a:r>
            <a:endParaRPr lang="en-GB" dirty="0"/>
          </a:p>
        </p:txBody>
      </p:sp>
      <p:sp>
        <p:nvSpPr>
          <p:cNvPr id="10" name="Tijdelijke aanduiding voor afbeelding 4"/>
          <p:cNvSpPr>
            <a:spLocks noGrp="1"/>
          </p:cNvSpPr>
          <p:nvPr>
            <p:ph type="pic" sz="quarter" idx="35"/>
          </p:nvPr>
        </p:nvSpPr>
        <p:spPr>
          <a:xfrm>
            <a:off x="4091999" y="309600"/>
            <a:ext cx="4014000" cy="6548400"/>
          </a:xfrm>
          <a:prstGeom prst="rect">
            <a:avLst/>
          </a:prstGeom>
          <a:noFill/>
          <a:ln w="38100">
            <a:noFill/>
          </a:ln>
          <a:effectLst/>
        </p:spPr>
        <p:txBody>
          <a:bodyPr lIns="180000" tIns="180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12" name="Tijdelijke aanduiding voor afbeelding 4"/>
          <p:cNvSpPr>
            <a:spLocks noGrp="1"/>
          </p:cNvSpPr>
          <p:nvPr>
            <p:ph type="pic" sz="quarter" idx="37"/>
          </p:nvPr>
        </p:nvSpPr>
        <p:spPr>
          <a:xfrm>
            <a:off x="8178000" y="309600"/>
            <a:ext cx="4014000" cy="2160000"/>
          </a:xfrm>
          <a:prstGeom prst="rect">
            <a:avLst/>
          </a:prstGeom>
          <a:noFill/>
          <a:ln w="38100">
            <a:noFill/>
          </a:ln>
          <a:effectLst/>
        </p:spPr>
        <p:txBody>
          <a:bodyPr lIns="540000" tIns="180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13"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7" name="Tijdelijke aanduiding voor afbeelding 4"/>
          <p:cNvSpPr>
            <a:spLocks noGrp="1"/>
          </p:cNvSpPr>
          <p:nvPr>
            <p:ph type="pic" sz="quarter" idx="36"/>
          </p:nvPr>
        </p:nvSpPr>
        <p:spPr>
          <a:xfrm>
            <a:off x="8178000" y="2538000"/>
            <a:ext cx="4014000" cy="4320000"/>
          </a:xfrm>
          <a:prstGeom prst="rect">
            <a:avLst/>
          </a:prstGeom>
          <a:noFill/>
          <a:ln w="38100">
            <a:noFill/>
          </a:ln>
          <a:effectLst/>
        </p:spPr>
        <p:txBody>
          <a:bodyPr lIns="180000" tIns="828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9" name="Tijdelijke aanduiding voor afbeelding 4"/>
          <p:cNvSpPr>
            <a:spLocks noGrp="1"/>
          </p:cNvSpPr>
          <p:nvPr>
            <p:ph type="pic" sz="quarter" idx="16"/>
          </p:nvPr>
        </p:nvSpPr>
        <p:spPr>
          <a:xfrm>
            <a:off x="0" y="4698000"/>
            <a:ext cx="4014000" cy="2160000"/>
          </a:xfrm>
          <a:prstGeom prst="rect">
            <a:avLst/>
          </a:prstGeom>
          <a:noFill/>
          <a:ln w="38100">
            <a:noFill/>
          </a:ln>
          <a:effectLst/>
        </p:spPr>
        <p:txBody>
          <a:bodyPr lIns="540000" tIns="180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3" name="Footer Placeholder 2"/>
          <p:cNvSpPr>
            <a:spLocks noGrp="1"/>
          </p:cNvSpPr>
          <p:nvPr>
            <p:ph type="ftr" sz="quarter" idx="10"/>
          </p:nvPr>
        </p:nvSpPr>
        <p:spPr/>
        <p:txBody>
          <a:bodyPr/>
          <a:lstStyle>
            <a:lvl1pPr>
              <a:defRPr>
                <a:latin typeface="+mn-lt"/>
              </a:defRPr>
            </a:lvl1pPr>
          </a:lstStyle>
          <a:p>
            <a:r>
              <a:rPr lang="nl-BE" dirty="0"/>
              <a:t>innovatief	creatief	ondernemend</a:t>
            </a:r>
            <a:endParaRPr lang="en-GB" dirty="0"/>
          </a:p>
        </p:txBody>
      </p:sp>
      <p:sp>
        <p:nvSpPr>
          <p:cNvPr id="11" name="Slide Number Placeholder 2"/>
          <p:cNvSpPr>
            <a:spLocks noGrp="1"/>
          </p:cNvSpPr>
          <p:nvPr>
            <p:ph type="sldNum" sz="quarter" idx="4"/>
          </p:nvPr>
        </p:nvSpPr>
        <p:spPr>
          <a:xfrm>
            <a:off x="11640050" y="-5149"/>
            <a:ext cx="415499"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C47881F-535A-417D-B240-CD73FBF3FBB8}" type="slidenum">
              <a:rPr lang="en-GB" smtClean="0"/>
              <a:pPr/>
              <a:t>‹nr.›</a:t>
            </a:fld>
            <a:endParaRPr lang="en-GB"/>
          </a:p>
        </p:txBody>
      </p:sp>
      <p:sp>
        <p:nvSpPr>
          <p:cNvPr id="14" name="Text Placeholder 7"/>
          <p:cNvSpPr>
            <a:spLocks noGrp="1"/>
          </p:cNvSpPr>
          <p:nvPr>
            <p:ph type="body" sz="quarter" idx="17" hasCustomPrompt="1"/>
          </p:nvPr>
        </p:nvSpPr>
        <p:spPr>
          <a:xfrm>
            <a:off x="540001" y="828000"/>
            <a:ext cx="3180148" cy="380480"/>
          </a:xfrm>
          <a:prstGeom prst="rect">
            <a:avLst/>
          </a:prstGeom>
          <a:solidFill>
            <a:schemeClr val="accent2"/>
          </a:solidFill>
          <a:ln>
            <a:noFill/>
          </a:ln>
        </p:spPr>
        <p:txBody>
          <a:bodyPr wrap="none" lIns="108000" tIns="36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1571012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Fotocollage (1)">
    <p:spTree>
      <p:nvGrpSpPr>
        <p:cNvPr id="1" name=""/>
        <p:cNvGrpSpPr/>
        <p:nvPr/>
      </p:nvGrpSpPr>
      <p:grpSpPr>
        <a:xfrm>
          <a:off x="0" y="0"/>
          <a:ext cx="0" cy="0"/>
          <a:chOff x="0" y="0"/>
          <a:chExt cx="0" cy="0"/>
        </a:xfrm>
      </p:grpSpPr>
      <p:sp>
        <p:nvSpPr>
          <p:cNvPr id="7" name="Tijdelijke aanduiding voor afbeelding 4"/>
          <p:cNvSpPr>
            <a:spLocks noGrp="1"/>
          </p:cNvSpPr>
          <p:nvPr>
            <p:ph type="pic" sz="quarter" idx="36"/>
          </p:nvPr>
        </p:nvSpPr>
        <p:spPr>
          <a:xfrm>
            <a:off x="8178000" y="309600"/>
            <a:ext cx="4014000" cy="6548400"/>
          </a:xfrm>
          <a:prstGeom prst="rect">
            <a:avLst/>
          </a:prstGeom>
          <a:noFill/>
          <a:ln w="38100">
            <a:noFill/>
          </a:ln>
          <a:effectLst/>
        </p:spPr>
        <p:txBody>
          <a:bodyPr lIns="180000" tIns="828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8" name="Tijdelijke aanduiding voor afbeelding 4"/>
          <p:cNvSpPr>
            <a:spLocks noGrp="1"/>
          </p:cNvSpPr>
          <p:nvPr>
            <p:ph type="pic" sz="quarter" idx="12" hasCustomPrompt="1"/>
          </p:nvPr>
        </p:nvSpPr>
        <p:spPr>
          <a:xfrm>
            <a:off x="0" y="309600"/>
            <a:ext cx="4014000" cy="6548400"/>
          </a:xfrm>
          <a:prstGeom prst="rect">
            <a:avLst/>
          </a:prstGeom>
          <a:noFill/>
          <a:ln w="38100">
            <a:noFill/>
          </a:ln>
          <a:effectLst/>
        </p:spPr>
        <p:txBody>
          <a:bodyPr lIns="540000" tIns="828000">
            <a:noAutofit/>
          </a:bodyPr>
          <a:lstStyle>
            <a:lvl1pPr marL="0" marR="0" indent="0" algn="l" defTabSz="270000"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nl-BE" sz="1600" i="1" kern="1200" baseline="0" dirty="0" smtClean="0">
                <a:solidFill>
                  <a:schemeClr val="tx1">
                    <a:lumMod val="65000"/>
                    <a:lumOff val="35000"/>
                  </a:schemeClr>
                </a:solidFill>
                <a:latin typeface="+mn-lt"/>
                <a:ea typeface="+mn-ea"/>
                <a:cs typeface="Arial" panose="020B0604020202020204" pitchFamily="34" charset="0"/>
              </a:defRPr>
            </a:lvl1pPr>
          </a:lstStyle>
          <a:p>
            <a:r>
              <a:rPr lang="nl-BE" dirty="0"/>
              <a:t>Klik op het icoon of op de rand van het kader om een afbeelding in te voegen</a:t>
            </a:r>
            <a:br>
              <a:rPr lang="nl-BE" dirty="0"/>
            </a:br>
            <a:r>
              <a:rPr lang="nl-BE" dirty="0"/>
              <a:t>&gt; tabblad invoegen</a:t>
            </a:r>
            <a:br>
              <a:rPr lang="nl-BE" dirty="0"/>
            </a:br>
            <a:r>
              <a:rPr lang="nl-BE" dirty="0"/>
              <a:t>&gt; tabblad afbeelding of online afbeelding</a:t>
            </a:r>
            <a:br>
              <a:rPr lang="nl-BE" dirty="0"/>
            </a:br>
            <a:r>
              <a:rPr lang="nl-BE" dirty="0"/>
              <a:t>&gt; </a:t>
            </a:r>
            <a:r>
              <a:rPr lang="nl-BE" baseline="0" dirty="0"/>
              <a:t>kies meteen de 4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br>
              <a:rPr lang="nl-BE" baseline="0" dirty="0"/>
            </a:br>
            <a:r>
              <a:rPr lang="nl-BE" baseline="0" dirty="0"/>
              <a:t>Verander de tekstkleur van de voettekst (hier ‘innovatief, creatief, ondernemend’) naar wit bij donkere afbeeldingen. </a:t>
            </a:r>
            <a:endParaRPr lang="en-GB" dirty="0"/>
          </a:p>
        </p:txBody>
      </p:sp>
      <p:sp>
        <p:nvSpPr>
          <p:cNvPr id="10" name="Tijdelijke aanduiding voor afbeelding 4"/>
          <p:cNvSpPr>
            <a:spLocks noGrp="1"/>
          </p:cNvSpPr>
          <p:nvPr>
            <p:ph type="pic" sz="quarter" idx="35"/>
          </p:nvPr>
        </p:nvSpPr>
        <p:spPr>
          <a:xfrm>
            <a:off x="4089000" y="309600"/>
            <a:ext cx="4014000" cy="6548400"/>
          </a:xfrm>
          <a:prstGeom prst="rect">
            <a:avLst/>
          </a:prstGeom>
          <a:noFill/>
          <a:ln w="38100">
            <a:noFill/>
          </a:ln>
          <a:effectLst/>
        </p:spPr>
        <p:txBody>
          <a:bodyPr lIns="180000" tIns="180000">
            <a:noAutofit/>
          </a:bodyPr>
          <a:lstStyle>
            <a:lvl1pPr marL="0" indent="0">
              <a:buNone/>
              <a:defRPr lang="en-GB" sz="1600" i="1" kern="1200" baseline="0" dirty="0">
                <a:solidFill>
                  <a:schemeClr val="tx1">
                    <a:lumMod val="65000"/>
                    <a:lumOff val="35000"/>
                  </a:schemeClr>
                </a:solidFill>
                <a:latin typeface="+mn-lt"/>
                <a:ea typeface="+mn-ea"/>
                <a:cs typeface="Arial" panose="020B0604020202020204" pitchFamily="34" charset="0"/>
              </a:defRPr>
            </a:lvl1pPr>
          </a:lstStyle>
          <a:p>
            <a:r>
              <a:rPr lang="nl-NL"/>
              <a:t>Klik op het pictogram als u een afbeelding wilt toevoegen</a:t>
            </a:r>
            <a:endParaRPr lang="en-GB" dirty="0"/>
          </a:p>
        </p:txBody>
      </p:sp>
      <p:sp>
        <p:nvSpPr>
          <p:cNvPr id="9"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3" name="Footer Placeholder 2"/>
          <p:cNvSpPr>
            <a:spLocks noGrp="1"/>
          </p:cNvSpPr>
          <p:nvPr>
            <p:ph type="ftr" sz="quarter" idx="10"/>
          </p:nvPr>
        </p:nvSpPr>
        <p:spPr/>
        <p:txBody>
          <a:bodyPr/>
          <a:lstStyle>
            <a:lvl1pPr>
              <a:defRPr>
                <a:latin typeface="+mn-lt"/>
              </a:defRPr>
            </a:lvl1pPr>
          </a:lstStyle>
          <a:p>
            <a:r>
              <a:rPr lang="nl-BE" dirty="0"/>
              <a:t>innovatief	creatief	ondernemend</a:t>
            </a:r>
            <a:endParaRPr lang="en-GB" dirty="0"/>
          </a:p>
        </p:txBody>
      </p:sp>
      <p:sp>
        <p:nvSpPr>
          <p:cNvPr id="11" name="Slide Number Placeholder 2"/>
          <p:cNvSpPr>
            <a:spLocks noGrp="1"/>
          </p:cNvSpPr>
          <p:nvPr>
            <p:ph type="sldNum" sz="quarter" idx="4"/>
          </p:nvPr>
        </p:nvSpPr>
        <p:spPr>
          <a:xfrm>
            <a:off x="11640050" y="-5149"/>
            <a:ext cx="415499"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C47881F-535A-417D-B240-CD73FBF3FBB8}" type="slidenum">
              <a:rPr lang="en-GB" smtClean="0"/>
              <a:pPr/>
              <a:t>‹nr.›</a:t>
            </a:fld>
            <a:endParaRPr lang="en-GB"/>
          </a:p>
        </p:txBody>
      </p:sp>
      <p:sp>
        <p:nvSpPr>
          <p:cNvPr id="13" name="Text Placeholder 7"/>
          <p:cNvSpPr>
            <a:spLocks noGrp="1"/>
          </p:cNvSpPr>
          <p:nvPr>
            <p:ph type="body" sz="quarter" idx="17" hasCustomPrompt="1"/>
          </p:nvPr>
        </p:nvSpPr>
        <p:spPr>
          <a:xfrm>
            <a:off x="540001" y="828000"/>
            <a:ext cx="3180148" cy="380480"/>
          </a:xfrm>
          <a:prstGeom prst="rect">
            <a:avLst/>
          </a:prstGeom>
          <a:solidFill>
            <a:schemeClr val="accent2"/>
          </a:solidFill>
          <a:ln>
            <a:noFill/>
          </a:ln>
        </p:spPr>
        <p:txBody>
          <a:bodyPr wrap="none" lIns="108000" tIns="36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9816929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Fotocollage (3)">
    <p:spTree>
      <p:nvGrpSpPr>
        <p:cNvPr id="1" name=""/>
        <p:cNvGrpSpPr/>
        <p:nvPr/>
      </p:nvGrpSpPr>
      <p:grpSpPr>
        <a:xfrm>
          <a:off x="0" y="0"/>
          <a:ext cx="0" cy="0"/>
          <a:chOff x="0" y="0"/>
          <a:chExt cx="0" cy="0"/>
        </a:xfrm>
      </p:grpSpPr>
      <p:sp>
        <p:nvSpPr>
          <p:cNvPr id="8" name="Picture Placeholder 13"/>
          <p:cNvSpPr>
            <a:spLocks noGrp="1"/>
          </p:cNvSpPr>
          <p:nvPr>
            <p:ph type="pic" sz="quarter" idx="18" hasCustomPrompt="1"/>
          </p:nvPr>
        </p:nvSpPr>
        <p:spPr>
          <a:xfrm>
            <a:off x="0" y="308053"/>
            <a:ext cx="8118000" cy="3240000"/>
          </a:xfrm>
          <a:prstGeom prst="rect">
            <a:avLst/>
          </a:prstGeom>
          <a:noFill/>
          <a:ln w="38100">
            <a:noFill/>
          </a:ln>
        </p:spPr>
        <p:txBody>
          <a:bodyPr lIns="540000" tIns="1008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600" i="1" baseline="0">
                <a:solidFill>
                  <a:schemeClr val="tx1">
                    <a:lumMod val="65000"/>
                    <a:lumOff val="35000"/>
                  </a:schemeClr>
                </a:solidFill>
                <a:effectLst/>
                <a:latin typeface="+mn-lt"/>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tabblad invoegen</a:t>
            </a:r>
            <a:br>
              <a:rPr lang="nl-BE" dirty="0"/>
            </a:br>
            <a:r>
              <a:rPr lang="nl-BE" dirty="0"/>
              <a:t>&gt; kies ‘afbeelding’ of ‘online afbeelding’</a:t>
            </a:r>
            <a:br>
              <a:rPr lang="nl-BE" dirty="0"/>
            </a:br>
            <a:r>
              <a:rPr lang="nl-BE" dirty="0"/>
              <a:t>&gt; kies meteen de 3 afbeeldingen die je op deze slide wil invoegen</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 </a:t>
            </a:r>
            <a:br>
              <a:rPr lang="nl-BE" dirty="0"/>
            </a:br>
            <a:r>
              <a:rPr lang="nl-BE" dirty="0"/>
              <a:t>Indien je de foto delete, dien je de nieuwe foto terug op de achtergrond te plaatsen.</a:t>
            </a:r>
            <a:br>
              <a:rPr lang="nl-BE" dirty="0"/>
            </a:br>
            <a:r>
              <a:rPr lang="nl-BE" baseline="0" dirty="0"/>
              <a:t>Maak de tekstkleur van de voettekst (hier ‘innovatief, creatief, ondernemend’) wit bij donkere afbeeldingen. </a:t>
            </a:r>
            <a:endParaRPr lang="en-GB" dirty="0"/>
          </a:p>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endParaRPr lang="en-GB" dirty="0"/>
          </a:p>
          <a:p>
            <a:br>
              <a:rPr lang="nl-BE" dirty="0"/>
            </a:br>
            <a:endParaRPr lang="nl-BE" dirty="0"/>
          </a:p>
          <a:p>
            <a:endParaRPr lang="en-GB" dirty="0"/>
          </a:p>
        </p:txBody>
      </p:sp>
      <p:sp>
        <p:nvSpPr>
          <p:cNvPr id="6" name="Picture Placeholder 13"/>
          <p:cNvSpPr>
            <a:spLocks noGrp="1"/>
          </p:cNvSpPr>
          <p:nvPr>
            <p:ph type="pic" sz="quarter" idx="20" hasCustomPrompt="1"/>
          </p:nvPr>
        </p:nvSpPr>
        <p:spPr>
          <a:xfrm>
            <a:off x="8178000" y="302628"/>
            <a:ext cx="4014000" cy="6550225"/>
          </a:xfrm>
          <a:prstGeom prst="rect">
            <a:avLst/>
          </a:prstGeom>
          <a:noFill/>
          <a:ln w="38100">
            <a:noFill/>
          </a:ln>
        </p:spPr>
        <p:txBody>
          <a:bodyPr lIns="252000" tIns="756000">
            <a:noAutofit/>
          </a:bodyPr>
          <a:lstStyle>
            <a:lvl1pPr marL="0" marR="0" indent="0" algn="l" defTabSz="914400" rtl="0" eaLnBrk="1" fontAlgn="auto" latinLnBrk="0" hangingPunct="1">
              <a:lnSpc>
                <a:spcPct val="90000"/>
              </a:lnSpc>
              <a:spcBef>
                <a:spcPts val="0"/>
              </a:spcBef>
              <a:spcAft>
                <a:spcPts val="600"/>
              </a:spcAft>
              <a:buClr>
                <a:schemeClr val="tx2"/>
              </a:buClr>
              <a:buSzTx/>
              <a:buFont typeface="Calibri" panose="020F0502020204030204" pitchFamily="34" charset="0"/>
              <a:buNone/>
              <a:tabLst>
                <a:tab pos="176213" algn="l"/>
              </a:tabLst>
              <a:defRPr lang="en-GB" sz="1600" i="1" smtClean="0">
                <a:solidFill>
                  <a:schemeClr val="tx1">
                    <a:lumMod val="65000"/>
                    <a:lumOff val="35000"/>
                  </a:schemeClr>
                </a:solidFill>
                <a:effectLst/>
                <a:latin typeface="+mn-lt"/>
                <a:cs typeface="Arial" panose="020B0604020202020204" pitchFamily="34" charset="0"/>
              </a:defRPr>
            </a:lvl1pPr>
          </a:lstStyle>
          <a:p>
            <a:br>
              <a:rPr lang="nl-BE" dirty="0"/>
            </a:br>
            <a:endParaRPr lang="nl-BE" dirty="0"/>
          </a:p>
          <a:p>
            <a:endParaRPr lang="en-GB" dirty="0"/>
          </a:p>
        </p:txBody>
      </p:sp>
      <p:sp>
        <p:nvSpPr>
          <p:cNvPr id="11"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7" name="Picture Placeholder 13"/>
          <p:cNvSpPr>
            <a:spLocks noGrp="1"/>
          </p:cNvSpPr>
          <p:nvPr>
            <p:ph type="pic" sz="quarter" idx="19" hasCustomPrompt="1"/>
          </p:nvPr>
        </p:nvSpPr>
        <p:spPr>
          <a:xfrm>
            <a:off x="0" y="3612853"/>
            <a:ext cx="8118000" cy="3240000"/>
          </a:xfrm>
          <a:prstGeom prst="rect">
            <a:avLst/>
          </a:prstGeom>
          <a:noFill/>
          <a:ln w="38100">
            <a:noFill/>
          </a:ln>
        </p:spPr>
        <p:txBody>
          <a:bodyPr lIns="252000" tIns="540000">
            <a:noAutofit/>
          </a:bodyPr>
          <a:lstStyle>
            <a:lvl1pPr marL="0" marR="0" indent="0" algn="l" defTabSz="914400" rtl="0" eaLnBrk="1" fontAlgn="auto" latinLnBrk="0" hangingPunct="1">
              <a:lnSpc>
                <a:spcPct val="90000"/>
              </a:lnSpc>
              <a:spcBef>
                <a:spcPts val="0"/>
              </a:spcBef>
              <a:spcAft>
                <a:spcPts val="600"/>
              </a:spcAft>
              <a:buClr>
                <a:schemeClr val="tx2"/>
              </a:buClr>
              <a:buSzTx/>
              <a:buFont typeface="Calibri" panose="020F0502020204030204" pitchFamily="34" charset="0"/>
              <a:buNone/>
              <a:tabLst>
                <a:tab pos="176213" algn="l"/>
              </a:tabLst>
              <a:defRPr lang="en-GB" sz="1600" i="1" smtClean="0">
                <a:solidFill>
                  <a:schemeClr val="tx1">
                    <a:lumMod val="65000"/>
                    <a:lumOff val="35000"/>
                  </a:schemeClr>
                </a:solidFill>
                <a:effectLst/>
                <a:latin typeface="+mn-lt"/>
                <a:cs typeface="Arial" panose="020B0604020202020204" pitchFamily="34" charset="0"/>
              </a:defRPr>
            </a:lvl1pPr>
          </a:lstStyle>
          <a:p>
            <a:br>
              <a:rPr lang="nl-BE" dirty="0"/>
            </a:br>
            <a:endParaRPr lang="nl-BE" dirty="0"/>
          </a:p>
          <a:p>
            <a:endParaRPr lang="en-GB" dirty="0"/>
          </a:p>
        </p:txBody>
      </p:sp>
      <p:sp>
        <p:nvSpPr>
          <p:cNvPr id="3" name="Footer Placeholder 2"/>
          <p:cNvSpPr>
            <a:spLocks noGrp="1"/>
          </p:cNvSpPr>
          <p:nvPr>
            <p:ph type="ftr" sz="quarter" idx="10"/>
          </p:nvPr>
        </p:nvSpPr>
        <p:spPr/>
        <p:txBody>
          <a:bodyPr/>
          <a:lstStyle/>
          <a:p>
            <a:r>
              <a:rPr lang="nl-BE" dirty="0"/>
              <a:t>innovatief	creatief	ondernemend</a:t>
            </a:r>
            <a:endParaRPr lang="en-GB" dirty="0"/>
          </a:p>
        </p:txBody>
      </p:sp>
      <p:sp>
        <p:nvSpPr>
          <p:cNvPr id="10" name="Slide Number Placeholder 2"/>
          <p:cNvSpPr>
            <a:spLocks noGrp="1"/>
          </p:cNvSpPr>
          <p:nvPr>
            <p:ph type="sldNum" sz="quarter" idx="4"/>
          </p:nvPr>
        </p:nvSpPr>
        <p:spPr>
          <a:xfrm>
            <a:off x="11640050" y="-5149"/>
            <a:ext cx="415499"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C47881F-535A-417D-B240-CD73FBF3FBB8}" type="slidenum">
              <a:rPr lang="en-GB" smtClean="0"/>
              <a:pPr/>
              <a:t>‹nr.›</a:t>
            </a:fld>
            <a:endParaRPr lang="en-GB"/>
          </a:p>
        </p:txBody>
      </p:sp>
      <p:sp>
        <p:nvSpPr>
          <p:cNvPr id="9" name="Text Placeholder 7"/>
          <p:cNvSpPr>
            <a:spLocks noGrp="1"/>
          </p:cNvSpPr>
          <p:nvPr>
            <p:ph type="body" sz="quarter" idx="17" hasCustomPrompt="1"/>
          </p:nvPr>
        </p:nvSpPr>
        <p:spPr>
          <a:xfrm>
            <a:off x="540001" y="828000"/>
            <a:ext cx="3180148" cy="380480"/>
          </a:xfrm>
          <a:prstGeom prst="rect">
            <a:avLst/>
          </a:prstGeom>
          <a:solidFill>
            <a:schemeClr val="accent2"/>
          </a:solidFill>
          <a:ln>
            <a:noFill/>
          </a:ln>
        </p:spPr>
        <p:txBody>
          <a:bodyPr wrap="none" lIns="108000" tIns="36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41355462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itaat">
    <p:spTree>
      <p:nvGrpSpPr>
        <p:cNvPr id="1" name=""/>
        <p:cNvGrpSpPr/>
        <p:nvPr/>
      </p:nvGrpSpPr>
      <p:grpSpPr>
        <a:xfrm>
          <a:off x="0" y="0"/>
          <a:ext cx="0" cy="0"/>
          <a:chOff x="0" y="0"/>
          <a:chExt cx="0" cy="0"/>
        </a:xfrm>
      </p:grpSpPr>
      <p:sp>
        <p:nvSpPr>
          <p:cNvPr id="11" name="Picture Placeholder 2"/>
          <p:cNvSpPr>
            <a:spLocks noGrp="1"/>
          </p:cNvSpPr>
          <p:nvPr>
            <p:ph type="pic" sz="quarter" idx="22" hasCustomPrompt="1"/>
          </p:nvPr>
        </p:nvSpPr>
        <p:spPr>
          <a:xfrm>
            <a:off x="0" y="309600"/>
            <a:ext cx="12192000" cy="6548400"/>
          </a:xfrm>
          <a:prstGeom prst="rect">
            <a:avLst/>
          </a:prstGeom>
        </p:spPr>
        <p:txBody>
          <a:bodyPr lIns="4032000" tIns="460800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363538" algn="l"/>
              </a:tabLst>
              <a:defRPr sz="1600" i="1">
                <a:solidFill>
                  <a:schemeClr val="tx1">
                    <a:lumMod val="65000"/>
                    <a:lumOff val="35000"/>
                  </a:schemeClr>
                </a:solidFill>
                <a:latin typeface="Calibri" panose="020F050202020403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
                <a:schemeClr val="tx2"/>
              </a:buClr>
              <a:buSzTx/>
              <a:buFont typeface="Calibri" panose="020F0502020204030204" pitchFamily="34" charset="0"/>
              <a:buNone/>
              <a:tabLst>
                <a:tab pos="363538" algn="l"/>
              </a:tabLst>
              <a:defRPr/>
            </a:pPr>
            <a:r>
              <a:rPr lang="nl-BE" dirty="0"/>
              <a:t>Klik op het icoon of op de rand van het kader om een afbeelding in te voegen</a:t>
            </a:r>
            <a:br>
              <a:rPr lang="nl-BE" dirty="0"/>
            </a:br>
            <a:r>
              <a:rPr lang="nl-BE" dirty="0">
                <a:latin typeface="Calibri" panose="020F0502020204030204" pitchFamily="34" charset="0"/>
              </a:rPr>
              <a:t>&gt; tabblad invoegen</a:t>
            </a:r>
            <a:br>
              <a:rPr lang="nl-BE" dirty="0">
                <a:latin typeface="Calibri" panose="020F0502020204030204" pitchFamily="34" charset="0"/>
              </a:rPr>
            </a:br>
            <a:r>
              <a:rPr lang="nl-BE" dirty="0">
                <a:latin typeface="Calibri" panose="020F0502020204030204" pitchFamily="34" charset="0"/>
              </a:rPr>
              <a:t>&gt; </a:t>
            </a:r>
            <a:r>
              <a:rPr lang="nl-BE" dirty="0"/>
              <a:t>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br>
              <a:rPr lang="nl-BE" dirty="0"/>
            </a:br>
            <a:r>
              <a:rPr lang="nl-BE" dirty="0"/>
              <a:t>Indien je de foto delete, dien je een nieuwe foto terug op de achtergrond te plaatsen.</a:t>
            </a:r>
            <a:br>
              <a:rPr lang="nl-BE" dirty="0"/>
            </a:br>
            <a:r>
              <a:rPr lang="nl-BE" baseline="0" dirty="0"/>
              <a:t>Maak de tekstkleur van de voettekst (hier ‘innovatief, creatief, ondernemend’) wit bij donkere afbeeldingen. </a:t>
            </a:r>
            <a:endParaRPr lang="en-GB" dirty="0"/>
          </a:p>
          <a:p>
            <a:pPr marL="0" marR="0" lvl="0" indent="0" algn="l" defTabSz="914400" rtl="0" eaLnBrk="1" fontAlgn="auto" latinLnBrk="0" hangingPunct="1">
              <a:lnSpc>
                <a:spcPct val="90000"/>
              </a:lnSpc>
              <a:spcBef>
                <a:spcPts val="1000"/>
              </a:spcBef>
              <a:spcAft>
                <a:spcPts val="0"/>
              </a:spcAft>
              <a:buClr>
                <a:schemeClr val="tx2"/>
              </a:buClr>
              <a:buSzTx/>
              <a:buFont typeface="Calibri" panose="020F0502020204030204" pitchFamily="34" charset="0"/>
              <a:buNone/>
              <a:tabLst>
                <a:tab pos="363538" algn="l"/>
              </a:tabLst>
              <a:defRPr/>
            </a:pPr>
            <a:endParaRPr lang="en-GB" dirty="0"/>
          </a:p>
          <a:p>
            <a:pPr marL="0" marR="0" lvl="0" indent="0" algn="l" defTabSz="914400" rtl="0" eaLnBrk="1" fontAlgn="auto" latinLnBrk="0" hangingPunct="1">
              <a:lnSpc>
                <a:spcPct val="90000"/>
              </a:lnSpc>
              <a:spcBef>
                <a:spcPts val="1000"/>
              </a:spcBef>
              <a:spcAft>
                <a:spcPts val="0"/>
              </a:spcAft>
              <a:buClr>
                <a:schemeClr val="tx2"/>
              </a:buClr>
              <a:buSzTx/>
              <a:buFont typeface="Calibri" panose="020F0502020204030204" pitchFamily="34" charset="0"/>
              <a:buNone/>
              <a:tabLst>
                <a:tab pos="363538" algn="l"/>
              </a:tabLst>
              <a:defRPr/>
            </a:pPr>
            <a:endParaRPr lang="nl-BE" dirty="0"/>
          </a:p>
          <a:p>
            <a:endParaRPr lang="en-GB" dirty="0"/>
          </a:p>
        </p:txBody>
      </p:sp>
      <p:sp>
        <p:nvSpPr>
          <p:cNvPr id="3" name="Footer Placeholder 2"/>
          <p:cNvSpPr>
            <a:spLocks noGrp="1"/>
          </p:cNvSpPr>
          <p:nvPr>
            <p:ph type="ftr" sz="quarter" idx="10"/>
          </p:nvPr>
        </p:nvSpPr>
        <p:spPr/>
        <p:txBody>
          <a:bodyPr/>
          <a:lstStyle/>
          <a:p>
            <a:endParaRPr lang="en-GB" dirty="0"/>
          </a:p>
        </p:txBody>
      </p:sp>
      <p:sp>
        <p:nvSpPr>
          <p:cNvPr id="6" name="Text Placeholder 8"/>
          <p:cNvSpPr>
            <a:spLocks noGrp="1"/>
          </p:cNvSpPr>
          <p:nvPr>
            <p:ph type="body" sz="quarter" idx="23" hasCustomPrompt="1"/>
          </p:nvPr>
        </p:nvSpPr>
        <p:spPr>
          <a:xfrm>
            <a:off x="733424" y="1393154"/>
            <a:ext cx="5417765" cy="663053"/>
          </a:xfrm>
          <a:prstGeom prst="rect">
            <a:avLst/>
          </a:prstGeom>
          <a:solidFill>
            <a:schemeClr val="accent2"/>
          </a:solidFill>
        </p:spPr>
        <p:txBody>
          <a:bodyPr wrap="none" tIns="72000" bIns="36000">
            <a:spAutoFit/>
          </a:bodyPr>
          <a:lstStyle>
            <a:lvl1pPr marL="0" indent="0">
              <a:spcBef>
                <a:spcPts val="0"/>
              </a:spcBef>
              <a:spcAft>
                <a:spcPts val="0"/>
              </a:spcAft>
              <a:buNone/>
              <a:defRPr sz="3600" b="1" cap="all" spc="150" baseline="0">
                <a:solidFill>
                  <a:schemeClr val="bg2"/>
                </a:solidFill>
                <a:latin typeface="VAG Rounded Std Thin" panose="020F0402020204020204" pitchFamily="34" charset="0"/>
              </a:defRPr>
            </a:lvl1pPr>
          </a:lstStyle>
          <a:p>
            <a:pPr lvl="0"/>
            <a:r>
              <a:rPr lang="nl-BE" dirty="0"/>
              <a:t>PLAATS HIER EEN CITAAT</a:t>
            </a:r>
            <a:endParaRPr lang="en-GB" dirty="0"/>
          </a:p>
        </p:txBody>
      </p:sp>
      <p:sp>
        <p:nvSpPr>
          <p:cNvPr id="7" name="Text Placeholder 8"/>
          <p:cNvSpPr>
            <a:spLocks noGrp="1"/>
          </p:cNvSpPr>
          <p:nvPr>
            <p:ph type="body" sz="quarter" idx="24" hasCustomPrompt="1"/>
          </p:nvPr>
        </p:nvSpPr>
        <p:spPr>
          <a:xfrm>
            <a:off x="733424" y="2109633"/>
            <a:ext cx="8447634" cy="663053"/>
          </a:xfrm>
          <a:prstGeom prst="rect">
            <a:avLst/>
          </a:prstGeom>
          <a:solidFill>
            <a:schemeClr val="accent2"/>
          </a:solidFill>
        </p:spPr>
        <p:txBody>
          <a:bodyPr wrap="none" tIns="72000" bIns="36000">
            <a:spAutoFit/>
          </a:bodyPr>
          <a:lstStyle>
            <a:lvl1pPr marL="0" indent="0">
              <a:spcBef>
                <a:spcPts val="0"/>
              </a:spcBef>
              <a:spcAft>
                <a:spcPts val="0"/>
              </a:spcAft>
              <a:buNone/>
              <a:defRPr sz="3600" b="1" cap="all" spc="150" baseline="0">
                <a:solidFill>
                  <a:schemeClr val="bg2"/>
                </a:solidFill>
                <a:latin typeface="VAG Rounded Std Thin" panose="020F0402020204020204" pitchFamily="34" charset="0"/>
              </a:defRPr>
            </a:lvl1pPr>
          </a:lstStyle>
          <a:p>
            <a:pPr lvl="0"/>
            <a:r>
              <a:rPr lang="nl-BE" dirty="0"/>
              <a:t>PAS DE PUNTGROOTTE ZONODIG AAN</a:t>
            </a:r>
            <a:endParaRPr lang="en-GB" dirty="0"/>
          </a:p>
        </p:txBody>
      </p:sp>
      <p:sp>
        <p:nvSpPr>
          <p:cNvPr id="8" name="Text Placeholder 8"/>
          <p:cNvSpPr>
            <a:spLocks noGrp="1"/>
          </p:cNvSpPr>
          <p:nvPr>
            <p:ph type="body" sz="quarter" idx="25" hasCustomPrompt="1"/>
          </p:nvPr>
        </p:nvSpPr>
        <p:spPr>
          <a:xfrm>
            <a:off x="733424" y="4474399"/>
            <a:ext cx="1773242" cy="442035"/>
          </a:xfrm>
          <a:prstGeom prst="rect">
            <a:avLst/>
          </a:prstGeom>
          <a:solidFill>
            <a:schemeClr val="accent2"/>
          </a:solidFill>
        </p:spPr>
        <p:txBody>
          <a:bodyPr wrap="none" tIns="36000" bIns="36000">
            <a:spAutoFit/>
          </a:bodyPr>
          <a:lstStyle>
            <a:lvl1pPr marL="0" indent="0">
              <a:spcBef>
                <a:spcPts val="0"/>
              </a:spcBef>
              <a:spcAft>
                <a:spcPts val="0"/>
              </a:spcAft>
              <a:buNone/>
              <a:defRPr sz="2400" spc="150" baseline="0">
                <a:solidFill>
                  <a:schemeClr val="bg2"/>
                </a:solidFill>
                <a:latin typeface="+mj-lt"/>
              </a:defRPr>
            </a:lvl1pPr>
          </a:lstStyle>
          <a:p>
            <a:pPr lvl="0"/>
            <a:r>
              <a:rPr lang="nl-BE" dirty="0"/>
              <a:t>bron citaat</a:t>
            </a:r>
            <a:endParaRPr lang="en-GB" dirty="0"/>
          </a:p>
        </p:txBody>
      </p:sp>
      <p:sp>
        <p:nvSpPr>
          <p:cNvPr id="9" name="Text Placeholder 8"/>
          <p:cNvSpPr>
            <a:spLocks noGrp="1"/>
          </p:cNvSpPr>
          <p:nvPr>
            <p:ph type="body" sz="quarter" idx="27" hasCustomPrompt="1"/>
          </p:nvPr>
        </p:nvSpPr>
        <p:spPr>
          <a:xfrm>
            <a:off x="733424" y="2826112"/>
            <a:ext cx="5110373" cy="663053"/>
          </a:xfrm>
          <a:prstGeom prst="rect">
            <a:avLst/>
          </a:prstGeom>
          <a:solidFill>
            <a:schemeClr val="accent2"/>
          </a:solidFill>
        </p:spPr>
        <p:txBody>
          <a:bodyPr wrap="none" tIns="72000" bIns="36000">
            <a:spAutoFit/>
          </a:bodyPr>
          <a:lstStyle>
            <a:lvl1pPr marL="0" indent="0">
              <a:spcBef>
                <a:spcPts val="0"/>
              </a:spcBef>
              <a:spcAft>
                <a:spcPts val="0"/>
              </a:spcAft>
              <a:buNone/>
              <a:defRPr sz="3600" b="1" cap="all" spc="150" baseline="0">
                <a:solidFill>
                  <a:schemeClr val="bg2"/>
                </a:solidFill>
                <a:latin typeface="VAG Rounded Std Thin" panose="020F0402020204020204" pitchFamily="34" charset="0"/>
              </a:defRPr>
            </a:lvl1pPr>
          </a:lstStyle>
          <a:p>
            <a:pPr lvl="0"/>
            <a:r>
              <a:rPr lang="nl-BE" dirty="0"/>
              <a:t>VERWIJDER DE BALKEN</a:t>
            </a:r>
            <a:endParaRPr lang="en-GB" dirty="0"/>
          </a:p>
        </p:txBody>
      </p:sp>
      <p:sp>
        <p:nvSpPr>
          <p:cNvPr id="10" name="Text Placeholder 8"/>
          <p:cNvSpPr>
            <a:spLocks noGrp="1"/>
          </p:cNvSpPr>
          <p:nvPr>
            <p:ph type="body" sz="quarter" idx="28" hasCustomPrompt="1"/>
          </p:nvPr>
        </p:nvSpPr>
        <p:spPr>
          <a:xfrm>
            <a:off x="733423" y="3542590"/>
            <a:ext cx="5412059" cy="663053"/>
          </a:xfrm>
          <a:prstGeom prst="rect">
            <a:avLst/>
          </a:prstGeom>
          <a:solidFill>
            <a:schemeClr val="accent2"/>
          </a:solidFill>
        </p:spPr>
        <p:txBody>
          <a:bodyPr wrap="none" tIns="72000" bIns="36000">
            <a:spAutoFit/>
          </a:bodyPr>
          <a:lstStyle>
            <a:lvl1pPr marL="0" indent="0">
              <a:spcBef>
                <a:spcPts val="0"/>
              </a:spcBef>
              <a:spcAft>
                <a:spcPts val="0"/>
              </a:spcAft>
              <a:buNone/>
              <a:defRPr sz="3600" b="1" cap="all" spc="150" baseline="0">
                <a:solidFill>
                  <a:schemeClr val="bg2"/>
                </a:solidFill>
                <a:latin typeface="VAG Rounded Std Thin" panose="020F0402020204020204" pitchFamily="34" charset="0"/>
              </a:defRPr>
            </a:lvl1pPr>
          </a:lstStyle>
          <a:p>
            <a:pPr lvl="0"/>
            <a:r>
              <a:rPr lang="nl-BE" dirty="0"/>
              <a:t>die je niet nodig hebt</a:t>
            </a:r>
            <a:endParaRPr lang="en-GB" dirty="0"/>
          </a:p>
        </p:txBody>
      </p:sp>
      <p:sp>
        <p:nvSpPr>
          <p:cNvPr id="13" name="Text Placeholder 2"/>
          <p:cNvSpPr>
            <a:spLocks noGrp="1"/>
          </p:cNvSpPr>
          <p:nvPr>
            <p:ph type="body" sz="quarter" idx="29"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2"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Tree>
    <p:extLst>
      <p:ext uri="{BB962C8B-B14F-4D97-AF65-F5344CB8AC3E}">
        <p14:creationId xmlns:p14="http://schemas.microsoft.com/office/powerpoint/2010/main" val="10313131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7" name="Media Placeholder 6"/>
          <p:cNvSpPr>
            <a:spLocks noGrp="1"/>
          </p:cNvSpPr>
          <p:nvPr>
            <p:ph type="media" sz="quarter" idx="17" hasCustomPrompt="1"/>
          </p:nvPr>
        </p:nvSpPr>
        <p:spPr>
          <a:xfrm>
            <a:off x="0" y="309600"/>
            <a:ext cx="12192000" cy="6548400"/>
          </a:xfrm>
          <a:prstGeom prst="rect">
            <a:avLst/>
          </a:prstGeom>
          <a:solidFill>
            <a:schemeClr val="bg2"/>
          </a:solidFill>
        </p:spPr>
        <p:txBody>
          <a:bodyPr lIns="540000" tIns="828000">
            <a:noAutofit/>
          </a:bodyPr>
          <a:lstStyle>
            <a:lvl1pPr marL="0" indent="0">
              <a:lnSpc>
                <a:spcPct val="150000"/>
              </a:lnSpc>
              <a:spcBef>
                <a:spcPts val="0"/>
              </a:spcBef>
              <a:spcAft>
                <a:spcPts val="0"/>
              </a:spcAft>
              <a:buNone/>
              <a:defRPr sz="1600" i="1" baseline="0">
                <a:solidFill>
                  <a:schemeClr val="tx1">
                    <a:lumMod val="65000"/>
                    <a:lumOff val="35000"/>
                  </a:schemeClr>
                </a:solidFill>
                <a:latin typeface="Calibri" panose="020F0502020204030204" pitchFamily="34" charset="0"/>
                <a:cs typeface="Arial" panose="020B0604020202020204" pitchFamily="34" charset="0"/>
              </a:defRPr>
            </a:lvl1pPr>
          </a:lstStyle>
          <a:p>
            <a:r>
              <a:rPr lang="nl-BE" dirty="0"/>
              <a:t>Voeg hier een videofragment in. </a:t>
            </a:r>
            <a:br>
              <a:rPr lang="nl-BE" dirty="0"/>
            </a:br>
            <a:r>
              <a:rPr lang="nl-BE" dirty="0"/>
              <a:t>WERKWIJZE 1</a:t>
            </a:r>
            <a:br>
              <a:rPr lang="nl-BE" dirty="0"/>
            </a:br>
            <a:r>
              <a:rPr lang="nl-BE" dirty="0"/>
              <a:t>1 ga naar een website (</a:t>
            </a:r>
            <a:r>
              <a:rPr lang="nl-BE" dirty="0" err="1"/>
              <a:t>Youtube,Howest</a:t>
            </a:r>
            <a:r>
              <a:rPr lang="nl-BE" dirty="0"/>
              <a:t>,…), kies een </a:t>
            </a:r>
            <a:r>
              <a:rPr lang="nl-BE" dirty="0" err="1"/>
              <a:t>fimpje</a:t>
            </a:r>
            <a:r>
              <a:rPr lang="nl-BE" dirty="0"/>
              <a:t>, klik op de rechtermuisknop en kopieer de insluitcode</a:t>
            </a:r>
            <a:br>
              <a:rPr lang="nl-BE" dirty="0"/>
            </a:br>
            <a:r>
              <a:rPr lang="nl-BE" dirty="0"/>
              <a:t>2 klik op het video icoon en kies ‘</a:t>
            </a:r>
            <a:r>
              <a:rPr lang="nl-BE" dirty="0" err="1"/>
              <a:t>from</a:t>
            </a:r>
            <a:r>
              <a:rPr lang="nl-BE" dirty="0"/>
              <a:t> a video </a:t>
            </a:r>
            <a:r>
              <a:rPr lang="nl-BE" dirty="0" err="1"/>
              <a:t>embed</a:t>
            </a:r>
            <a:r>
              <a:rPr lang="nl-BE" dirty="0"/>
              <a:t> code’, plak de code in het kader en klik op enter.</a:t>
            </a:r>
            <a:br>
              <a:rPr lang="nl-BE" dirty="0"/>
            </a:br>
            <a:r>
              <a:rPr lang="nl-BE" dirty="0"/>
              <a:t>3 Controleer of de video werkelijk afspeelt in de Slide Show weergave. </a:t>
            </a:r>
            <a:br>
              <a:rPr lang="nl-BE" dirty="0"/>
            </a:br>
            <a:r>
              <a:rPr lang="nl-BE" dirty="0"/>
              <a:t>WERKWIJZE 2  </a:t>
            </a:r>
            <a:br>
              <a:rPr lang="nl-BE" dirty="0"/>
            </a:br>
            <a:r>
              <a:rPr lang="nl-BE" dirty="0"/>
              <a:t>1 klik op bestand – kies opties – lint aanpassen. Plaats een  vinkje bij het tabblad Ontwikkelaars (rechter kolom)</a:t>
            </a:r>
            <a:br>
              <a:rPr lang="nl-BE" dirty="0"/>
            </a:br>
            <a:r>
              <a:rPr lang="nl-BE" dirty="0"/>
              <a:t>2 ga naar het tabblad Ontwikkelaars en kies ‘meer besturingselementen’</a:t>
            </a:r>
            <a:br>
              <a:rPr lang="nl-BE" dirty="0"/>
            </a:br>
            <a:r>
              <a:rPr lang="nl-BE" dirty="0"/>
              <a:t>3 Selecteer Shockwave Flash Object uit de lijst. Houd de rechtermuisknop in en maak een kader voor de film aan op je dia. </a:t>
            </a:r>
            <a:br>
              <a:rPr lang="nl-BE" dirty="0"/>
            </a:br>
            <a:r>
              <a:rPr lang="nl-BE" dirty="0"/>
              <a:t>4 kies op het tabblad ‘ontwikkelaars’ de optie ‘eigenschappen’</a:t>
            </a:r>
            <a:br>
              <a:rPr lang="nl-BE" dirty="0"/>
            </a:br>
            <a:r>
              <a:rPr lang="nl-BE" dirty="0"/>
              <a:t>5 Open Internet Explorer en </a:t>
            </a:r>
            <a:r>
              <a:rPr lang="nl-BE" dirty="0" err="1"/>
              <a:t>Youtube</a:t>
            </a:r>
            <a:r>
              <a:rPr lang="nl-BE" dirty="0"/>
              <a:t> en ga naar het filmpje toe. Kopieer de URL van het filmpje in de adresbalk bovenaan en plak dit in het eigenschappenvenster bij de optie Movie. Let wel: vervang in de gekopieerde tekst ‘</a:t>
            </a:r>
            <a:r>
              <a:rPr lang="nl-BE" dirty="0" err="1"/>
              <a:t>watch?v</a:t>
            </a:r>
            <a:r>
              <a:rPr lang="nl-BE" dirty="0"/>
              <a:t>=‘ door ‘v/’</a:t>
            </a:r>
            <a:br>
              <a:rPr lang="nl-BE" dirty="0"/>
            </a:br>
            <a:r>
              <a:rPr lang="nl-BE" dirty="0"/>
              <a:t>6 start de diavoorstelling</a:t>
            </a:r>
          </a:p>
          <a:p>
            <a:br>
              <a:rPr lang="nl-BE" dirty="0"/>
            </a:br>
            <a:endParaRPr lang="en-GB" dirty="0"/>
          </a:p>
        </p:txBody>
      </p:sp>
      <p:sp>
        <p:nvSpPr>
          <p:cNvPr id="3" name="Footer Placeholder 2"/>
          <p:cNvSpPr>
            <a:spLocks noGrp="1"/>
          </p:cNvSpPr>
          <p:nvPr>
            <p:ph type="ftr" sz="quarter" idx="10"/>
          </p:nvPr>
        </p:nvSpPr>
        <p:spPr/>
        <p:txBody>
          <a:bodyPr/>
          <a:lstStyle/>
          <a:p>
            <a:endParaRPr lang="en-GB" dirty="0"/>
          </a:p>
        </p:txBody>
      </p:sp>
      <p:sp>
        <p:nvSpPr>
          <p:cNvPr id="6"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8"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Tree>
    <p:extLst>
      <p:ext uri="{BB962C8B-B14F-4D97-AF65-F5344CB8AC3E}">
        <p14:creationId xmlns:p14="http://schemas.microsoft.com/office/powerpoint/2010/main" val="192949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ussenslide">
    <p:bg>
      <p:bgPr>
        <a:solidFill>
          <a:schemeClr val="tx2"/>
        </a:solidFill>
        <a:effectLst/>
      </p:bgPr>
    </p:bg>
    <p:spTree>
      <p:nvGrpSpPr>
        <p:cNvPr id="1" name=""/>
        <p:cNvGrpSpPr/>
        <p:nvPr/>
      </p:nvGrpSpPr>
      <p:grpSpPr>
        <a:xfrm>
          <a:off x="0" y="0"/>
          <a:ext cx="0" cy="0"/>
          <a:chOff x="0" y="0"/>
          <a:chExt cx="0" cy="0"/>
        </a:xfrm>
      </p:grpSpPr>
      <p:sp>
        <p:nvSpPr>
          <p:cNvPr id="22" name="Tijdelijke aanduiding voor tekst 3"/>
          <p:cNvSpPr>
            <a:spLocks noGrp="1"/>
          </p:cNvSpPr>
          <p:nvPr>
            <p:ph type="body" sz="quarter" idx="16" hasCustomPrompt="1"/>
          </p:nvPr>
        </p:nvSpPr>
        <p:spPr>
          <a:xfrm>
            <a:off x="8025821" y="2876400"/>
            <a:ext cx="3619517" cy="307777"/>
          </a:xfrm>
          <a:prstGeom prst="rect">
            <a:avLst/>
          </a:prstGeom>
          <a:noFill/>
          <a:ln>
            <a:noFill/>
          </a:ln>
          <a:effectLst/>
        </p:spPr>
        <p:txBody>
          <a:bodyPr wrap="none" tIns="0" bIns="0">
            <a:spAutoFit/>
          </a:bodyPr>
          <a:lstStyle>
            <a:lvl1pPr marL="0" indent="0" algn="r">
              <a:buNone/>
              <a:defRPr sz="2000" i="0" cap="all" spc="100" baseline="0">
                <a:solidFill>
                  <a:schemeClr val="bg2"/>
                </a:solidFill>
                <a:latin typeface="+mj-lt"/>
              </a:defRPr>
            </a:lvl1pPr>
          </a:lstStyle>
          <a:p>
            <a:pPr lvl="0"/>
            <a:r>
              <a:rPr lang="nl-NL" dirty="0"/>
              <a:t>NAAM VAN DE SPREKER </a:t>
            </a:r>
          </a:p>
        </p:txBody>
      </p:sp>
      <p:sp>
        <p:nvSpPr>
          <p:cNvPr id="23" name="Titel 1"/>
          <p:cNvSpPr>
            <a:spLocks noGrp="1"/>
          </p:cNvSpPr>
          <p:nvPr>
            <p:ph type="ctrTitle" hasCustomPrompt="1"/>
          </p:nvPr>
        </p:nvSpPr>
        <p:spPr>
          <a:xfrm>
            <a:off x="3961590" y="3258225"/>
            <a:ext cx="7683748" cy="749812"/>
          </a:xfrm>
          <a:prstGeom prst="rect">
            <a:avLst/>
          </a:prstGeom>
          <a:solidFill>
            <a:schemeClr val="accent2"/>
          </a:solidFill>
        </p:spPr>
        <p:txBody>
          <a:bodyPr wrap="none" lIns="72000" tIns="36000" rIns="108000" bIns="36000" anchor="ctr">
            <a:spAutoFit/>
          </a:bodyPr>
          <a:lstStyle>
            <a:lvl1pPr algn="r" defTabSz="914400" rtl="0" eaLnBrk="1" latinLnBrk="0" hangingPunct="1">
              <a:lnSpc>
                <a:spcPct val="100000"/>
              </a:lnSpc>
              <a:spcBef>
                <a:spcPct val="0"/>
              </a:spcBef>
              <a:buNone/>
              <a:defRPr lang="en-GB" sz="4400" b="1" kern="1200" cap="all" spc="150" baseline="0" dirty="0">
                <a:solidFill>
                  <a:schemeClr val="bg2"/>
                </a:solidFill>
                <a:latin typeface="VAG Rounded Std Thin" panose="020F0402020204020204" pitchFamily="34" charset="0"/>
                <a:ea typeface="+mj-ea"/>
                <a:cs typeface="+mj-cs"/>
              </a:defRPr>
            </a:lvl1pPr>
          </a:lstStyle>
          <a:p>
            <a:r>
              <a:rPr lang="nl-NL" dirty="0"/>
              <a:t>DEEL VAN DE UITEENZETTING</a:t>
            </a:r>
            <a:endParaRPr lang="en-GB" dirty="0"/>
          </a:p>
        </p:txBody>
      </p:sp>
      <p:sp>
        <p:nvSpPr>
          <p:cNvPr id="24" name="Ondertitel 2"/>
          <p:cNvSpPr>
            <a:spLocks noGrp="1"/>
          </p:cNvSpPr>
          <p:nvPr>
            <p:ph type="subTitle" idx="1" hasCustomPrompt="1"/>
          </p:nvPr>
        </p:nvSpPr>
        <p:spPr>
          <a:xfrm>
            <a:off x="9836533" y="4084374"/>
            <a:ext cx="1808805" cy="442035"/>
          </a:xfrm>
          <a:prstGeom prst="rect">
            <a:avLst/>
          </a:prstGeom>
          <a:solidFill>
            <a:schemeClr val="accent2"/>
          </a:solidFill>
          <a:effectLst/>
        </p:spPr>
        <p:txBody>
          <a:bodyPr wrap="none" lIns="72000" tIns="36000" rIns="108000" bIns="36000" anchor="ctr">
            <a:spAutoFit/>
          </a:bodyPr>
          <a:lstStyle>
            <a:lvl1pPr marL="0" indent="0" algn="r">
              <a:buNone/>
              <a:defRPr sz="2400" cap="all" spc="100" baseline="0">
                <a:solidFill>
                  <a:schemeClr val="bg2"/>
                </a:solidFill>
                <a:latin typeface="VAG Rounded Std Light" panose="020F0502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ONDERTITEL</a:t>
            </a:r>
            <a:endParaRPr lang="en-GB" dirty="0"/>
          </a:p>
        </p:txBody>
      </p:sp>
      <p:sp>
        <p:nvSpPr>
          <p:cNvPr id="6"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Tree>
    <p:extLst>
      <p:ext uri="{BB962C8B-B14F-4D97-AF65-F5344CB8AC3E}">
        <p14:creationId xmlns:p14="http://schemas.microsoft.com/office/powerpoint/2010/main" val="2585349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ge slide">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Tree>
    <p:extLst>
      <p:ext uri="{BB962C8B-B14F-4D97-AF65-F5344CB8AC3E}">
        <p14:creationId xmlns:p14="http://schemas.microsoft.com/office/powerpoint/2010/main" val="183697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ardslide">
    <p:spTree>
      <p:nvGrpSpPr>
        <p:cNvPr id="1" name=""/>
        <p:cNvGrpSpPr/>
        <p:nvPr/>
      </p:nvGrpSpPr>
      <p:grpSpPr>
        <a:xfrm>
          <a:off x="0" y="0"/>
          <a:ext cx="0" cy="0"/>
          <a:chOff x="0" y="0"/>
          <a:chExt cx="0" cy="0"/>
        </a:xfrm>
      </p:grpSpPr>
      <p:sp>
        <p:nvSpPr>
          <p:cNvPr id="11" name="Picture Placeholder 13"/>
          <p:cNvSpPr>
            <a:spLocks noGrp="1"/>
          </p:cNvSpPr>
          <p:nvPr>
            <p:ph type="pic" sz="quarter" idx="18" hasCustomPrompt="1"/>
          </p:nvPr>
        </p:nvSpPr>
        <p:spPr>
          <a:xfrm>
            <a:off x="8142000" y="307777"/>
            <a:ext cx="4050000" cy="6550223"/>
          </a:xfrm>
          <a:prstGeom prst="rect">
            <a:avLst/>
          </a:prstGeom>
          <a:solidFill>
            <a:schemeClr val="tx2"/>
          </a:solidFill>
          <a:ln>
            <a:noFill/>
          </a:ln>
        </p:spPr>
        <p:txBody>
          <a:bodyPr lIns="180000" tIns="1360800" rIns="18000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76213" algn="l"/>
              </a:tabLst>
              <a:defRPr lang="en-GB" sz="1600" i="1" baseline="0" smtClean="0">
                <a:solidFill>
                  <a:schemeClr val="bg2"/>
                </a:solidFill>
                <a:effectLst/>
                <a:latin typeface="Calibri" panose="020F0502020204030204" pitchFamily="34" charset="0"/>
                <a:cs typeface="Arial" panose="020B0604020202020204" pitchFamily="34" charset="0"/>
              </a:defRPr>
            </a:lvl1pPr>
          </a:lstStyle>
          <a:p>
            <a:r>
              <a:rPr lang="nl-BE" dirty="0"/>
              <a:t>Klik op het icoon of op de rand van het kader om een afbeelding in te voegen</a:t>
            </a:r>
            <a:br>
              <a:rPr lang="nl-BE" dirty="0"/>
            </a:br>
            <a:r>
              <a:rPr lang="nl-BE" dirty="0"/>
              <a:t>&gt; tabblad invoegen</a:t>
            </a:r>
            <a:br>
              <a:rPr lang="nl-BE" dirty="0"/>
            </a:br>
            <a:r>
              <a:rPr lang="nl-BE" dirty="0">
                <a:latin typeface="Calibri" panose="020F0502020204030204" pitchFamily="34" charset="0"/>
              </a:rPr>
              <a:t>&gt; </a:t>
            </a:r>
            <a:r>
              <a:rPr lang="nl-BE" dirty="0"/>
              <a:t>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br>
              <a:rPr lang="nl-BE" dirty="0"/>
            </a:br>
            <a:endParaRPr lang="nl-BE" dirty="0"/>
          </a:p>
          <a:p>
            <a:endParaRPr lang="en-GB" dirty="0"/>
          </a:p>
        </p:txBody>
      </p:sp>
      <p:sp>
        <p:nvSpPr>
          <p:cNvPr id="9" name="Text Placeholder 7"/>
          <p:cNvSpPr>
            <a:spLocks noGrp="1"/>
          </p:cNvSpPr>
          <p:nvPr>
            <p:ph type="body" sz="quarter" idx="17" hasCustomPrompt="1"/>
          </p:nvPr>
        </p:nvSpPr>
        <p:spPr>
          <a:xfrm>
            <a:off x="540001" y="828000"/>
            <a:ext cx="3180148" cy="380480"/>
          </a:xfrm>
          <a:prstGeom prst="rect">
            <a:avLst/>
          </a:prstGeom>
          <a:noFill/>
          <a:ln>
            <a:noFill/>
          </a:ln>
        </p:spPr>
        <p:txBody>
          <a:bodyPr wrap="none" lIns="108000" tIns="36000" rIns="36000" bIns="36000">
            <a:spAutoFit/>
          </a:bodyPr>
          <a:lstStyle>
            <a:lvl1pPr marL="0" indent="0" algn="l">
              <a:buNone/>
              <a:defRPr lang="en-GB" sz="2000" b="1" kern="1200" cap="all" spc="150" baseline="0" dirty="0">
                <a:solidFill>
                  <a:schemeClr val="accent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
        <p:nvSpPr>
          <p:cNvPr id="10" name="Text Placeholder 2"/>
          <p:cNvSpPr>
            <a:spLocks noGrp="1"/>
          </p:cNvSpPr>
          <p:nvPr>
            <p:ph type="body" sz="quarter" idx="20"/>
          </p:nvPr>
        </p:nvSpPr>
        <p:spPr>
          <a:xfrm>
            <a:off x="539749" y="1360800"/>
            <a:ext cx="7020000" cy="4680000"/>
          </a:xfrm>
        </p:spPr>
        <p:txBody>
          <a:bodyPr>
            <a:normAutofit/>
          </a:bodyPr>
          <a:lstStyle>
            <a:lvl2pPr>
              <a:tabLst/>
              <a:defRPr/>
            </a:lvl2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12" name="Footer Placeholder 11"/>
          <p:cNvSpPr>
            <a:spLocks noGrp="1"/>
          </p:cNvSpPr>
          <p:nvPr>
            <p:ph type="ftr" sz="quarter" idx="21"/>
          </p:nvPr>
        </p:nvSpPr>
        <p:spPr/>
        <p:txBody>
          <a:bodyPr/>
          <a:lstStyle/>
          <a:p>
            <a:endParaRPr lang="en-GB" dirty="0"/>
          </a:p>
        </p:txBody>
      </p:sp>
      <p:sp>
        <p:nvSpPr>
          <p:cNvPr id="15"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4"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Tree>
    <p:extLst>
      <p:ext uri="{BB962C8B-B14F-4D97-AF65-F5344CB8AC3E}">
        <p14:creationId xmlns:p14="http://schemas.microsoft.com/office/powerpoint/2010/main" val="136915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ariant standaardslide (1)">
    <p:spTree>
      <p:nvGrpSpPr>
        <p:cNvPr id="1" name=""/>
        <p:cNvGrpSpPr/>
        <p:nvPr/>
      </p:nvGrpSpPr>
      <p:grpSpPr>
        <a:xfrm>
          <a:off x="0" y="0"/>
          <a:ext cx="0" cy="0"/>
          <a:chOff x="0" y="0"/>
          <a:chExt cx="0" cy="0"/>
        </a:xfrm>
      </p:grpSpPr>
      <p:sp>
        <p:nvSpPr>
          <p:cNvPr id="14" name="Rectangle 13"/>
          <p:cNvSpPr/>
          <p:nvPr userDrawn="1"/>
        </p:nvSpPr>
        <p:spPr>
          <a:xfrm>
            <a:off x="8142519" y="307777"/>
            <a:ext cx="4049481" cy="6550223"/>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endParaRPr>
          </a:p>
        </p:txBody>
      </p:sp>
      <p:sp>
        <p:nvSpPr>
          <p:cNvPr id="13" name="Text Placeholder 2"/>
          <p:cNvSpPr>
            <a:spLocks noGrp="1"/>
          </p:cNvSpPr>
          <p:nvPr>
            <p:ph type="body" sz="quarter" idx="19"/>
          </p:nvPr>
        </p:nvSpPr>
        <p:spPr>
          <a:xfrm>
            <a:off x="540000" y="1360800"/>
            <a:ext cx="7020000" cy="46800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17" name="Footer Placeholder 16"/>
          <p:cNvSpPr>
            <a:spLocks noGrp="1"/>
          </p:cNvSpPr>
          <p:nvPr>
            <p:ph type="ftr" sz="quarter" idx="20"/>
          </p:nvPr>
        </p:nvSpPr>
        <p:spPr/>
        <p:txBody>
          <a:bodyPr/>
          <a:lstStyle/>
          <a:p>
            <a:endParaRPr lang="en-GB" dirty="0"/>
          </a:p>
        </p:txBody>
      </p:sp>
      <p:sp>
        <p:nvSpPr>
          <p:cNvPr id="8"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9"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
        <p:nvSpPr>
          <p:cNvPr id="11" name="Text Placeholder 7"/>
          <p:cNvSpPr>
            <a:spLocks noGrp="1"/>
          </p:cNvSpPr>
          <p:nvPr>
            <p:ph type="body" sz="quarter" idx="17" hasCustomPrompt="1"/>
          </p:nvPr>
        </p:nvSpPr>
        <p:spPr>
          <a:xfrm>
            <a:off x="540001" y="828000"/>
            <a:ext cx="3180148" cy="380480"/>
          </a:xfrm>
          <a:prstGeom prst="rect">
            <a:avLst/>
          </a:prstGeom>
          <a:noFill/>
          <a:ln>
            <a:noFill/>
          </a:ln>
        </p:spPr>
        <p:txBody>
          <a:bodyPr wrap="none" lIns="108000" tIns="36000" rIns="36000" bIns="36000">
            <a:spAutoFit/>
          </a:bodyPr>
          <a:lstStyle>
            <a:lvl1pPr marL="0" indent="0" algn="l">
              <a:buNone/>
              <a:defRPr lang="en-GB" sz="2000" b="1" kern="1200" cap="all" spc="150" baseline="0" dirty="0">
                <a:solidFill>
                  <a:schemeClr val="accent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255853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ariant standaardslide (2)">
    <p:spTree>
      <p:nvGrpSpPr>
        <p:cNvPr id="1" name=""/>
        <p:cNvGrpSpPr/>
        <p:nvPr/>
      </p:nvGrpSpPr>
      <p:grpSpPr>
        <a:xfrm>
          <a:off x="0" y="0"/>
          <a:ext cx="0" cy="0"/>
          <a:chOff x="0" y="0"/>
          <a:chExt cx="0" cy="0"/>
        </a:xfrm>
      </p:grpSpPr>
      <p:sp>
        <p:nvSpPr>
          <p:cNvPr id="10" name="Picture Placeholder 13"/>
          <p:cNvSpPr>
            <a:spLocks noGrp="1"/>
          </p:cNvSpPr>
          <p:nvPr>
            <p:ph type="pic" sz="quarter" idx="18" hasCustomPrompt="1"/>
          </p:nvPr>
        </p:nvSpPr>
        <p:spPr>
          <a:xfrm>
            <a:off x="6096000" y="307776"/>
            <a:ext cx="6096000" cy="6550224"/>
          </a:xfrm>
          <a:prstGeom prst="rect">
            <a:avLst/>
          </a:prstGeom>
          <a:solidFill>
            <a:schemeClr val="tx2"/>
          </a:solidFill>
          <a:ln>
            <a:noFill/>
          </a:ln>
        </p:spPr>
        <p:txBody>
          <a:bodyPr lIns="180000" tIns="1360800" rIns="18000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76213" algn="l"/>
              </a:tabLst>
              <a:defRPr lang="en-GB" sz="1600" i="1" baseline="0" smtClean="0">
                <a:solidFill>
                  <a:schemeClr val="bg2"/>
                </a:solidFill>
                <a:effectLst/>
                <a:latin typeface="Calibri" panose="020F0502020204030204" pitchFamily="34" charset="0"/>
                <a:cs typeface="Arial" panose="020B0604020202020204" pitchFamily="34" charset="0"/>
              </a:defRPr>
            </a:lvl1pPr>
          </a:lstStyle>
          <a:p>
            <a:r>
              <a:rPr lang="nl-BE" dirty="0"/>
              <a:t>Klik op het icoon of op de rand van het kader om een afbeelding in te voegen</a:t>
            </a:r>
            <a:br>
              <a:rPr lang="nl-BE" dirty="0"/>
            </a:br>
            <a:r>
              <a:rPr lang="nl-BE" dirty="0"/>
              <a:t>&gt; tabblad invoegen</a:t>
            </a:r>
            <a:br>
              <a:rPr lang="nl-BE" dirty="0"/>
            </a:br>
            <a:r>
              <a:rPr lang="nl-BE" dirty="0">
                <a:latin typeface="Calibri" panose="020F0502020204030204" pitchFamily="34" charset="0"/>
              </a:rPr>
              <a:t>&gt; </a:t>
            </a:r>
            <a:r>
              <a:rPr lang="nl-BE" dirty="0"/>
              <a:t>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br>
              <a:rPr lang="nl-BE" dirty="0"/>
            </a:br>
            <a:endParaRPr lang="nl-BE" dirty="0"/>
          </a:p>
          <a:p>
            <a:endParaRPr lang="en-GB" dirty="0"/>
          </a:p>
        </p:txBody>
      </p:sp>
      <p:sp>
        <p:nvSpPr>
          <p:cNvPr id="9" name="Text Placeholder 2"/>
          <p:cNvSpPr>
            <a:spLocks noGrp="1"/>
          </p:cNvSpPr>
          <p:nvPr>
            <p:ph type="body" sz="quarter" idx="20"/>
          </p:nvPr>
        </p:nvSpPr>
        <p:spPr>
          <a:xfrm>
            <a:off x="540000" y="1360800"/>
            <a:ext cx="5400000" cy="4680000"/>
          </a:xfrm>
        </p:spPr>
        <p:txBody>
          <a:bodyPr>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11" name="Footer Placeholder 10"/>
          <p:cNvSpPr>
            <a:spLocks noGrp="1"/>
          </p:cNvSpPr>
          <p:nvPr>
            <p:ph type="ftr" sz="quarter" idx="21"/>
          </p:nvPr>
        </p:nvSpPr>
        <p:spPr/>
        <p:txBody>
          <a:bodyPr/>
          <a:lstStyle/>
          <a:p>
            <a:endParaRPr lang="en-GB" dirty="0"/>
          </a:p>
        </p:txBody>
      </p:sp>
      <p:sp>
        <p:nvSpPr>
          <p:cNvPr id="14"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3"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
        <p:nvSpPr>
          <p:cNvPr id="8" name="Text Placeholder 7"/>
          <p:cNvSpPr>
            <a:spLocks noGrp="1"/>
          </p:cNvSpPr>
          <p:nvPr>
            <p:ph type="body" sz="quarter" idx="17" hasCustomPrompt="1"/>
          </p:nvPr>
        </p:nvSpPr>
        <p:spPr>
          <a:xfrm>
            <a:off x="540001" y="828000"/>
            <a:ext cx="3180148" cy="380480"/>
          </a:xfrm>
          <a:prstGeom prst="rect">
            <a:avLst/>
          </a:prstGeom>
          <a:noFill/>
          <a:ln>
            <a:noFill/>
          </a:ln>
        </p:spPr>
        <p:txBody>
          <a:bodyPr wrap="none" lIns="108000" tIns="36000" rIns="36000" bIns="36000">
            <a:spAutoFit/>
          </a:bodyPr>
          <a:lstStyle>
            <a:lvl1pPr marL="0" indent="0" algn="l">
              <a:buNone/>
              <a:defRPr lang="en-GB" sz="2000" b="1" kern="1200" cap="all" spc="150" baseline="0" dirty="0">
                <a:solidFill>
                  <a:schemeClr val="accent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116037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ariant standaardslide (3)">
    <p:bg>
      <p:bgPr>
        <a:solidFill>
          <a:schemeClr val="tx2"/>
        </a:solidFill>
        <a:effectLst/>
      </p:bgPr>
    </p:bg>
    <p:spTree>
      <p:nvGrpSpPr>
        <p:cNvPr id="1" name=""/>
        <p:cNvGrpSpPr/>
        <p:nvPr/>
      </p:nvGrpSpPr>
      <p:grpSpPr>
        <a:xfrm>
          <a:off x="0" y="0"/>
          <a:ext cx="0" cy="0"/>
          <a:chOff x="0" y="0"/>
          <a:chExt cx="0" cy="0"/>
        </a:xfrm>
      </p:grpSpPr>
      <p:sp>
        <p:nvSpPr>
          <p:cNvPr id="8" name="Picture Placeholder 13"/>
          <p:cNvSpPr>
            <a:spLocks noGrp="1"/>
          </p:cNvSpPr>
          <p:nvPr>
            <p:ph type="pic" sz="quarter" idx="18" hasCustomPrompt="1"/>
          </p:nvPr>
        </p:nvSpPr>
        <p:spPr>
          <a:xfrm>
            <a:off x="0" y="306000"/>
            <a:ext cx="6096000" cy="6552000"/>
          </a:xfrm>
          <a:prstGeom prst="rect">
            <a:avLst/>
          </a:prstGeom>
          <a:solidFill>
            <a:schemeClr val="bg2"/>
          </a:solidFill>
          <a:ln w="38100">
            <a:noFill/>
          </a:ln>
        </p:spPr>
        <p:txBody>
          <a:bodyPr lIns="540000" tIns="1152000">
            <a:noAutofit/>
          </a:bodyPr>
          <a:lstStyle>
            <a:lvl1pPr marL="0" marR="0" indent="0" algn="l" defTabSz="6858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272654" algn="l"/>
              </a:tabLst>
              <a:defRPr lang="en-GB" sz="1600" i="1">
                <a:solidFill>
                  <a:schemeClr val="tx1">
                    <a:lumMod val="65000"/>
                    <a:lumOff val="35000"/>
                  </a:schemeClr>
                </a:solidFill>
                <a:effectLst/>
                <a:latin typeface="Calibri" panose="020F0502020204030204" pitchFamily="34" charset="0"/>
                <a:cs typeface="Arial" panose="020B0604020202020204" pitchFamily="34" charset="0"/>
              </a:defRPr>
            </a:lvl1pPr>
          </a:lstStyle>
          <a:p>
            <a:pPr marL="0" marR="0" lvl="0" indent="0" algn="l" defTabSz="685800" rtl="0" eaLnBrk="1" fontAlgn="auto" latinLnBrk="0" hangingPunct="1">
              <a:lnSpc>
                <a:spcPct val="90000"/>
              </a:lnSpc>
              <a:spcBef>
                <a:spcPts val="750"/>
              </a:spcBef>
              <a:spcAft>
                <a:spcPts val="0"/>
              </a:spcAft>
              <a:buClr>
                <a:schemeClr val="tx2"/>
              </a:buClr>
              <a:buSzTx/>
              <a:buFont typeface="Calibri" panose="020F0502020204030204" pitchFamily="34" charset="0"/>
              <a:buNone/>
              <a:tabLst>
                <a:tab pos="272654" algn="l"/>
              </a:tabLst>
              <a:defRPr/>
            </a:pPr>
            <a:r>
              <a:rPr lang="nl-BE" dirty="0"/>
              <a:t>Klik op het icoon of op de rand van het kader om een afbeelding toe te voegen</a:t>
            </a:r>
            <a:br>
              <a:rPr lang="nl-BE" dirty="0"/>
            </a:br>
            <a:r>
              <a:rPr lang="nl-BE" dirty="0"/>
              <a:t>&gt; tabblad invoegen</a:t>
            </a:r>
            <a:br>
              <a:rPr lang="nl-BE" dirty="0"/>
            </a:br>
            <a:r>
              <a:rPr lang="nl-BE" dirty="0"/>
              <a:t>&gt; 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 </a:t>
            </a:r>
            <a:br>
              <a:rPr lang="nl-BE" dirty="0"/>
            </a:br>
            <a:r>
              <a:rPr lang="nl-BE" dirty="0"/>
              <a:t>Indien je de foto delete, dien je de nieuwe foto terug op de achtergrond te plaatsen.</a:t>
            </a:r>
            <a:br>
              <a:rPr lang="en-GB" dirty="0"/>
            </a:br>
            <a:r>
              <a:rPr lang="nl-BE" baseline="0" dirty="0"/>
              <a:t>Verander de tekstkleur van ‘deel van de uiteenzetting’ naar wit bij donkere afbeeldingen. </a:t>
            </a:r>
            <a:endParaRPr lang="en-GB" dirty="0"/>
          </a:p>
          <a:p>
            <a:br>
              <a:rPr lang="nl-BE" dirty="0"/>
            </a:br>
            <a:endParaRPr lang="nl-BE" dirty="0"/>
          </a:p>
          <a:p>
            <a:endParaRPr lang="en-GB" dirty="0"/>
          </a:p>
        </p:txBody>
      </p:sp>
      <p:sp>
        <p:nvSpPr>
          <p:cNvPr id="9" name="Text Placeholder 5"/>
          <p:cNvSpPr>
            <a:spLocks noGrp="1"/>
          </p:cNvSpPr>
          <p:nvPr>
            <p:ph type="body" sz="quarter" idx="22"/>
          </p:nvPr>
        </p:nvSpPr>
        <p:spPr>
          <a:xfrm>
            <a:off x="6370800" y="1208480"/>
            <a:ext cx="5281200" cy="4680000"/>
          </a:xfrm>
        </p:spPr>
        <p:txBody>
          <a:bodyPr/>
          <a:lstStyle>
            <a:lvl1pPr>
              <a:lnSpc>
                <a:spcPct val="100000"/>
              </a:lnSpc>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10" name="Footer Placeholder 9"/>
          <p:cNvSpPr>
            <a:spLocks noGrp="1"/>
          </p:cNvSpPr>
          <p:nvPr>
            <p:ph type="ftr" sz="quarter" idx="23"/>
          </p:nvPr>
        </p:nvSpPr>
        <p:spPr/>
        <p:txBody>
          <a:bodyPr/>
          <a:lstStyle/>
          <a:p>
            <a:endParaRPr lang="en-GB" dirty="0"/>
          </a:p>
        </p:txBody>
      </p:sp>
      <p:sp>
        <p:nvSpPr>
          <p:cNvPr id="13" name="Text Placeholder 2"/>
          <p:cNvSpPr>
            <a:spLocks noGrp="1"/>
          </p:cNvSpPr>
          <p:nvPr>
            <p:ph type="body" sz="quarter" idx="25"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2"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
        <p:nvSpPr>
          <p:cNvPr id="11" name="Text Placeholder 7"/>
          <p:cNvSpPr>
            <a:spLocks noGrp="1"/>
          </p:cNvSpPr>
          <p:nvPr>
            <p:ph type="body" sz="quarter" idx="17" hasCustomPrompt="1"/>
          </p:nvPr>
        </p:nvSpPr>
        <p:spPr>
          <a:xfrm>
            <a:off x="540001" y="828000"/>
            <a:ext cx="3180148" cy="380480"/>
          </a:xfrm>
          <a:prstGeom prst="rect">
            <a:avLst/>
          </a:prstGeom>
          <a:solidFill>
            <a:schemeClr val="accent2"/>
          </a:solidFill>
          <a:ln>
            <a:noFill/>
          </a:ln>
        </p:spPr>
        <p:txBody>
          <a:bodyPr wrap="none" lIns="108000" tIns="36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323579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ariant standaardslide (4)">
    <p:spTree>
      <p:nvGrpSpPr>
        <p:cNvPr id="1" name=""/>
        <p:cNvGrpSpPr/>
        <p:nvPr/>
      </p:nvGrpSpPr>
      <p:grpSpPr>
        <a:xfrm>
          <a:off x="0" y="0"/>
          <a:ext cx="0" cy="0"/>
          <a:chOff x="0" y="0"/>
          <a:chExt cx="0" cy="0"/>
        </a:xfrm>
      </p:grpSpPr>
      <p:sp>
        <p:nvSpPr>
          <p:cNvPr id="11" name="Picture Placeholder 13"/>
          <p:cNvSpPr>
            <a:spLocks noGrp="1"/>
          </p:cNvSpPr>
          <p:nvPr>
            <p:ph type="pic" sz="quarter" idx="18" hasCustomPrompt="1"/>
          </p:nvPr>
        </p:nvSpPr>
        <p:spPr>
          <a:xfrm>
            <a:off x="0" y="307777"/>
            <a:ext cx="8128000" cy="6550223"/>
          </a:xfrm>
          <a:prstGeom prst="rect">
            <a:avLst/>
          </a:prstGeom>
          <a:solidFill>
            <a:schemeClr val="tx2"/>
          </a:solidFill>
          <a:ln>
            <a:noFill/>
          </a:ln>
        </p:spPr>
        <p:txBody>
          <a:bodyPr lIns="540000" tIns="1368000" rIns="18000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Calibri" panose="020F0502020204030204" pitchFamily="34" charset="0"/>
              <a:buNone/>
              <a:tabLst>
                <a:tab pos="176213" algn="l"/>
              </a:tabLst>
              <a:defRPr lang="en-GB" sz="1600" i="1" baseline="0" smtClean="0">
                <a:solidFill>
                  <a:schemeClr val="bg2"/>
                </a:solidFill>
                <a:effectLst/>
                <a:latin typeface="Calibri" panose="020F0502020204030204" pitchFamily="34" charset="0"/>
                <a:cs typeface="Arial" panose="020B0604020202020204" pitchFamily="34" charset="0"/>
              </a:defRPr>
            </a:lvl1pPr>
          </a:lstStyle>
          <a:p>
            <a:r>
              <a:rPr lang="nl-BE" dirty="0"/>
              <a:t>Klik op het icoon of op de rand van het kader om een afbeelding in te voegen.</a:t>
            </a:r>
            <a:br>
              <a:rPr lang="nl-BE" dirty="0"/>
            </a:br>
            <a:r>
              <a:rPr lang="nl-BE" dirty="0"/>
              <a:t>&gt; tabblad invoegen</a:t>
            </a:r>
            <a:br>
              <a:rPr lang="nl-BE" dirty="0"/>
            </a:br>
            <a:r>
              <a:rPr lang="nl-BE" dirty="0">
                <a:latin typeface="Calibri" panose="020F0502020204030204" pitchFamily="34" charset="0"/>
              </a:rPr>
              <a:t>&gt; </a:t>
            </a:r>
            <a:r>
              <a:rPr lang="nl-BE" dirty="0"/>
              <a:t>afbeelding of online afbeelding</a:t>
            </a:r>
            <a:br>
              <a:rPr lang="nl-BE" dirty="0"/>
            </a:br>
            <a:r>
              <a:rPr lang="nl-BE" dirty="0"/>
              <a:t>Via ‘</a:t>
            </a:r>
            <a:r>
              <a:rPr lang="nl-BE" dirty="0" err="1"/>
              <a:t>crop</a:t>
            </a:r>
            <a:r>
              <a:rPr lang="nl-BE" dirty="0"/>
              <a:t>’ kan je de afbeelding binnen het fotokader veranderen van positie (fit or </a:t>
            </a:r>
            <a:r>
              <a:rPr lang="nl-BE" dirty="0" err="1"/>
              <a:t>fill</a:t>
            </a:r>
            <a:r>
              <a:rPr lang="nl-BE" dirty="0"/>
              <a:t>).</a:t>
            </a:r>
            <a:br>
              <a:rPr lang="nl-BE" dirty="0"/>
            </a:br>
            <a:r>
              <a:rPr lang="nl-BE" dirty="0"/>
              <a:t>De afbeelding kan ook gedraaid of gespiegeld worden binnen het fotokader.</a:t>
            </a:r>
            <a:br>
              <a:rPr lang="nl-BE" dirty="0"/>
            </a:br>
            <a:r>
              <a:rPr lang="nl-BE" dirty="0"/>
              <a:t>Indien je de foto delete, dien je de nieuwe foto terug op de achtergrond te plaatsen</a:t>
            </a:r>
            <a:br>
              <a:rPr lang="nl-BE" dirty="0"/>
            </a:br>
            <a:endParaRPr lang="nl-BE" dirty="0"/>
          </a:p>
          <a:p>
            <a:endParaRPr lang="en-GB" dirty="0"/>
          </a:p>
        </p:txBody>
      </p:sp>
      <p:sp>
        <p:nvSpPr>
          <p:cNvPr id="13" name="Text Placeholder 4"/>
          <p:cNvSpPr>
            <a:spLocks noGrp="1"/>
          </p:cNvSpPr>
          <p:nvPr>
            <p:ph type="body" sz="quarter" idx="20"/>
          </p:nvPr>
        </p:nvSpPr>
        <p:spPr>
          <a:xfrm>
            <a:off x="8290000" y="1208480"/>
            <a:ext cx="3348000" cy="46800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14" name="Footer Placeholder 13"/>
          <p:cNvSpPr>
            <a:spLocks noGrp="1"/>
          </p:cNvSpPr>
          <p:nvPr>
            <p:ph type="ftr" sz="quarter" idx="21"/>
          </p:nvPr>
        </p:nvSpPr>
        <p:spPr/>
        <p:txBody>
          <a:bodyPr/>
          <a:lstStyle>
            <a:lvl1pPr>
              <a:defRPr>
                <a:solidFill>
                  <a:schemeClr val="bg2"/>
                </a:solidFill>
              </a:defRPr>
            </a:lvl1pPr>
          </a:lstStyle>
          <a:p>
            <a:endParaRPr lang="en-GB" dirty="0"/>
          </a:p>
        </p:txBody>
      </p:sp>
      <p:sp>
        <p:nvSpPr>
          <p:cNvPr id="8" name="Text Placeholder 2"/>
          <p:cNvSpPr>
            <a:spLocks noGrp="1"/>
          </p:cNvSpPr>
          <p:nvPr>
            <p:ph type="body" sz="quarter" idx="23"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9"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
        <p:nvSpPr>
          <p:cNvPr id="10" name="Text Placeholder 7"/>
          <p:cNvSpPr>
            <a:spLocks noGrp="1"/>
          </p:cNvSpPr>
          <p:nvPr>
            <p:ph type="body" sz="quarter" idx="17" hasCustomPrompt="1"/>
          </p:nvPr>
        </p:nvSpPr>
        <p:spPr>
          <a:xfrm>
            <a:off x="540001" y="828000"/>
            <a:ext cx="3180148" cy="380480"/>
          </a:xfrm>
          <a:prstGeom prst="rect">
            <a:avLst/>
          </a:prstGeom>
          <a:solidFill>
            <a:schemeClr val="accent2"/>
          </a:solidFill>
          <a:ln>
            <a:noFill/>
          </a:ln>
        </p:spPr>
        <p:txBody>
          <a:bodyPr wrap="none" lIns="108000" tIns="36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376060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eedeling tekst">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1" name="Text Placeholder 2"/>
          <p:cNvSpPr>
            <a:spLocks noGrp="1"/>
          </p:cNvSpPr>
          <p:nvPr>
            <p:ph type="body" sz="quarter" idx="24"/>
          </p:nvPr>
        </p:nvSpPr>
        <p:spPr>
          <a:xfrm>
            <a:off x="539750" y="1360800"/>
            <a:ext cx="5400000" cy="4680000"/>
          </a:xfrm>
          <a:solidFill>
            <a:schemeClr val="bg2"/>
          </a:solidFill>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12" name="Text Placeholder 5"/>
          <p:cNvSpPr>
            <a:spLocks noGrp="1"/>
          </p:cNvSpPr>
          <p:nvPr>
            <p:ph type="body" sz="quarter" idx="25"/>
          </p:nvPr>
        </p:nvSpPr>
        <p:spPr>
          <a:xfrm>
            <a:off x="6240602" y="1360800"/>
            <a:ext cx="5400000" cy="4680000"/>
          </a:xfrm>
          <a:solidFill>
            <a:schemeClr val="bg2"/>
          </a:solidFill>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14" name="Footer Placeholder 13"/>
          <p:cNvSpPr>
            <a:spLocks noGrp="1"/>
          </p:cNvSpPr>
          <p:nvPr>
            <p:ph type="ftr" sz="quarter" idx="26"/>
          </p:nvPr>
        </p:nvSpPr>
        <p:spPr/>
        <p:txBody>
          <a:bodyPr/>
          <a:lstStyle/>
          <a:p>
            <a:endParaRPr lang="en-GB" dirty="0"/>
          </a:p>
        </p:txBody>
      </p:sp>
      <p:sp>
        <p:nvSpPr>
          <p:cNvPr id="13" name="Text Placeholder 2"/>
          <p:cNvSpPr>
            <a:spLocks noGrp="1"/>
          </p:cNvSpPr>
          <p:nvPr>
            <p:ph type="body" sz="quarter" idx="28" hasCustomPrompt="1"/>
          </p:nvPr>
        </p:nvSpPr>
        <p:spPr>
          <a:xfrm>
            <a:off x="0" y="0"/>
            <a:ext cx="12193200" cy="309600"/>
          </a:xfrm>
          <a:solidFill>
            <a:schemeClr val="tx1"/>
          </a:solidFill>
        </p:spPr>
        <p:txBody>
          <a:bodyPr tIns="54000">
            <a:noAutofit/>
          </a:bodyPr>
          <a:lstStyle>
            <a:lvl1pPr marL="0" indent="0">
              <a:lnSpc>
                <a:spcPct val="100000"/>
              </a:lnSpc>
              <a:spcBef>
                <a:spcPts val="0"/>
              </a:spcBef>
              <a:buNone/>
              <a:defRPr sz="1400" spc="150" baseline="0">
                <a:solidFill>
                  <a:schemeClr val="bg2"/>
                </a:solidFill>
                <a:latin typeface="VAG Rounded Std Light" panose="020F0502020204020204" pitchFamily="34" charset="0"/>
              </a:defRPr>
            </a:lvl1pPr>
          </a:lstStyle>
          <a:p>
            <a:pPr lvl="0"/>
            <a:r>
              <a:rPr lang="nl-BE" dirty="0"/>
              <a:t>TITEL VAN DE UITEENZETTING &gt; deel van de uiteenzetting</a:t>
            </a:r>
            <a:endParaRPr lang="en-GB" dirty="0"/>
          </a:p>
        </p:txBody>
      </p:sp>
      <p:sp>
        <p:nvSpPr>
          <p:cNvPr id="16"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
        <p:nvSpPr>
          <p:cNvPr id="15" name="Text Placeholder 7"/>
          <p:cNvSpPr>
            <a:spLocks noGrp="1"/>
          </p:cNvSpPr>
          <p:nvPr>
            <p:ph type="body" sz="quarter" idx="17" hasCustomPrompt="1"/>
          </p:nvPr>
        </p:nvSpPr>
        <p:spPr>
          <a:xfrm>
            <a:off x="540001" y="828000"/>
            <a:ext cx="3180148" cy="380480"/>
          </a:xfrm>
          <a:prstGeom prst="rect">
            <a:avLst/>
          </a:prstGeom>
          <a:solidFill>
            <a:schemeClr val="accent2"/>
          </a:solidFill>
          <a:ln>
            <a:noFill/>
          </a:ln>
        </p:spPr>
        <p:txBody>
          <a:bodyPr wrap="none" lIns="108000" tIns="36000" rIns="36000" bIns="36000">
            <a:spAutoFit/>
          </a:bodyPr>
          <a:lstStyle>
            <a:lvl1pPr marL="0" indent="0" algn="l">
              <a:buNone/>
              <a:defRPr lang="en-GB" sz="2000" b="1" kern="1200" cap="all" spc="150" baseline="0" dirty="0">
                <a:solidFill>
                  <a:schemeClr val="bg2"/>
                </a:solidFill>
                <a:latin typeface="VAG Rounded Std Thin" panose="020F0402020204020204" pitchFamily="34" charset="0"/>
                <a:ea typeface="+mn-ea"/>
                <a:cs typeface="+mn-cs"/>
              </a:defRPr>
            </a:lvl1pPr>
          </a:lstStyle>
          <a:p>
            <a:pPr marL="0" lvl="0" indent="0" algn="l" defTabSz="270000" rtl="0" eaLnBrk="1" latinLnBrk="0" hangingPunct="1">
              <a:lnSpc>
                <a:spcPts val="2400"/>
              </a:lnSpc>
              <a:spcBef>
                <a:spcPts val="1800"/>
              </a:spcBef>
              <a:spcAft>
                <a:spcPts val="0"/>
              </a:spcAft>
              <a:buClr>
                <a:schemeClr val="accent2"/>
              </a:buClr>
              <a:buFont typeface="Arial" panose="020B0604020202020204" pitchFamily="34" charset="0"/>
              <a:buNone/>
              <a:tabLst/>
            </a:pPr>
            <a:r>
              <a:rPr lang="en-US" dirty="0" err="1"/>
              <a:t>KERNIDEE</a:t>
            </a:r>
            <a:r>
              <a:rPr lang="en-US" dirty="0"/>
              <a:t> VAN DE SLIDE</a:t>
            </a:r>
            <a:endParaRPr lang="en-GB" dirty="0"/>
          </a:p>
        </p:txBody>
      </p:sp>
    </p:spTree>
    <p:extLst>
      <p:ext uri="{BB962C8B-B14F-4D97-AF65-F5344CB8AC3E}">
        <p14:creationId xmlns:p14="http://schemas.microsoft.com/office/powerpoint/2010/main" val="145574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00800" y="6483600"/>
            <a:ext cx="3236400" cy="309600"/>
          </a:xfrm>
          <a:prstGeom prst="rect">
            <a:avLst/>
          </a:prstGeom>
        </p:spPr>
        <p:txBody>
          <a:bodyPr vert="horz" wrap="none" lIns="91440" tIns="45720" rIns="91440" bIns="45720" rtlCol="0" anchor="ctr">
            <a:noAutofit/>
          </a:bodyPr>
          <a:lstStyle>
            <a:lvl1pPr algn="l">
              <a:defRPr sz="1400" i="1">
                <a:solidFill>
                  <a:schemeClr val="tx1"/>
                </a:solidFill>
                <a:latin typeface="+mn-lt"/>
              </a:defRPr>
            </a:lvl1pPr>
          </a:lstStyle>
          <a:p>
            <a:endParaRPr lang="en-GB" dirty="0"/>
          </a:p>
        </p:txBody>
      </p:sp>
      <p:sp>
        <p:nvSpPr>
          <p:cNvPr id="7" name="Text Placeholder 1"/>
          <p:cNvSpPr>
            <a:spLocks noGrp="1"/>
          </p:cNvSpPr>
          <p:nvPr>
            <p:ph type="body" idx="1"/>
          </p:nvPr>
        </p:nvSpPr>
        <p:spPr>
          <a:xfrm>
            <a:off x="540000" y="1360800"/>
            <a:ext cx="7020000" cy="4680000"/>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2" name="Slide Number Placeholder 1"/>
          <p:cNvSpPr>
            <a:spLocks noGrp="1"/>
          </p:cNvSpPr>
          <p:nvPr>
            <p:ph type="sldNum" sz="quarter" idx="4"/>
          </p:nvPr>
        </p:nvSpPr>
        <p:spPr>
          <a:xfrm>
            <a:off x="11818180" y="18041"/>
            <a:ext cx="373820" cy="307777"/>
          </a:xfrm>
          <a:prstGeom prst="rect">
            <a:avLst/>
          </a:prstGeom>
        </p:spPr>
        <p:txBody>
          <a:bodyPr vert="horz" wrap="none" lIns="91440" tIns="45720" rIns="91440" bIns="45720" rtlCol="0" anchor="ctr">
            <a:spAutoFit/>
          </a:bodyPr>
          <a:lstStyle>
            <a:lvl1pPr algn="r">
              <a:defRPr sz="1400">
                <a:solidFill>
                  <a:schemeClr val="bg2"/>
                </a:solidFill>
                <a:latin typeface="+mj-lt"/>
              </a:defRPr>
            </a:lvl1pPr>
          </a:lstStyle>
          <a:p>
            <a:fld id="{E8C595B2-E571-4898-A5F0-5D67D60C3F3E}" type="slidenum">
              <a:rPr lang="en-GB" smtClean="0"/>
              <a:pPr/>
              <a:t>‹nr.›</a:t>
            </a:fld>
            <a:endParaRPr lang="en-GB" dirty="0"/>
          </a:p>
        </p:txBody>
      </p:sp>
    </p:spTree>
    <p:extLst>
      <p:ext uri="{BB962C8B-B14F-4D97-AF65-F5344CB8AC3E}">
        <p14:creationId xmlns:p14="http://schemas.microsoft.com/office/powerpoint/2010/main" val="4052050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 id="2147483661" r:id="rId13"/>
    <p:sldLayoutId id="2147483662" r:id="rId14"/>
    <p:sldLayoutId id="2147483663" r:id="rId15"/>
    <p:sldLayoutId id="2147483682" r:id="rId16"/>
    <p:sldLayoutId id="2147483665" r:id="rId17"/>
    <p:sldLayoutId id="2147483667" r:id="rId18"/>
    <p:sldLayoutId id="2147483666" r:id="rId19"/>
    <p:sldLayoutId id="2147483668" r:id="rId20"/>
    <p:sldLayoutId id="2147483669" r:id="rId21"/>
    <p:sldLayoutId id="2147483676" r:id="rId22"/>
    <p:sldLayoutId id="2147483677" r:id="rId23"/>
    <p:sldLayoutId id="2147483678" r:id="rId24"/>
    <p:sldLayoutId id="2147483679" r:id="rId25"/>
    <p:sldLayoutId id="2147483680" r:id="rId26"/>
    <p:sldLayoutId id="2147483681" r:id="rId27"/>
    <p:sldLayoutId id="2147483673" r:id="rId28"/>
    <p:sldLayoutId id="2147483674" r:id="rId29"/>
    <p:sldLayoutId id="2147483675" r:id="rId3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1800"/>
        </a:spcBef>
        <a:buClrTx/>
        <a:buFont typeface="Arial" panose="020B0604020202020204" pitchFamily="34" charset="0"/>
        <a:buChar char="•"/>
        <a:defRPr sz="2000" kern="1200">
          <a:solidFill>
            <a:schemeClr val="tx1"/>
          </a:solidFill>
          <a:latin typeface="+mn-lt"/>
          <a:ea typeface="+mn-ea"/>
          <a:cs typeface="+mn-cs"/>
        </a:defRPr>
      </a:lvl1pPr>
      <a:lvl2pPr marL="540000" indent="-270000" algn="l" defTabSz="914400" rtl="0" eaLnBrk="1" latinLnBrk="0" hangingPunct="1">
        <a:lnSpc>
          <a:spcPct val="100000"/>
        </a:lnSpc>
        <a:spcBef>
          <a:spcPts val="300"/>
        </a:spcBef>
        <a:buClrTx/>
        <a:buSzPct val="80000"/>
        <a:buFont typeface="Calibri" panose="020F0502020204030204" pitchFamily="34" charset="0"/>
        <a:buChar char="→"/>
        <a:defRPr sz="1600" kern="1200">
          <a:solidFill>
            <a:schemeClr val="tx1"/>
          </a:solidFill>
          <a:latin typeface="+mn-lt"/>
          <a:ea typeface="+mn-ea"/>
          <a:cs typeface="+mn-cs"/>
        </a:defRPr>
      </a:lvl2pPr>
      <a:lvl3pPr marL="810000" indent="-270000" algn="l" defTabSz="914400" rtl="0" eaLnBrk="1" latinLnBrk="0" hangingPunct="1">
        <a:lnSpc>
          <a:spcPct val="100000"/>
        </a:lnSpc>
        <a:spcBef>
          <a:spcPts val="300"/>
        </a:spcBef>
        <a:buClrTx/>
        <a:buSzPct val="80000"/>
        <a:buFont typeface="Calibri" panose="020F0502020204030204" pitchFamily="34" charset="0"/>
        <a:buChar char="→"/>
        <a:defRPr sz="1600" kern="1200">
          <a:solidFill>
            <a:schemeClr val="tx1"/>
          </a:solidFill>
          <a:latin typeface="+mn-lt"/>
          <a:ea typeface="+mn-ea"/>
          <a:cs typeface="+mn-cs"/>
        </a:defRPr>
      </a:lvl3pPr>
      <a:lvl4pPr marL="1080000" indent="-270000" algn="l" defTabSz="914400" rtl="0" eaLnBrk="1" latinLnBrk="0" hangingPunct="1">
        <a:lnSpc>
          <a:spcPct val="100000"/>
        </a:lnSpc>
        <a:spcBef>
          <a:spcPts val="300"/>
        </a:spcBef>
        <a:buClrTx/>
        <a:buSzPct val="80000"/>
        <a:buFont typeface="Calibri" panose="020F0502020204030204" pitchFamily="34" charset="0"/>
        <a:buChar char="→"/>
        <a:defRPr sz="1600" kern="1200">
          <a:solidFill>
            <a:schemeClr val="tx1"/>
          </a:solidFill>
          <a:latin typeface="+mn-lt"/>
          <a:ea typeface="+mn-ea"/>
          <a:cs typeface="+mn-cs"/>
        </a:defRPr>
      </a:lvl4pPr>
      <a:lvl5pPr marL="1350000" indent="-270000" algn="l" defTabSz="914400" rtl="0" eaLnBrk="1" latinLnBrk="0" hangingPunct="1">
        <a:lnSpc>
          <a:spcPct val="100000"/>
        </a:lnSpc>
        <a:spcBef>
          <a:spcPts val="300"/>
        </a:spcBef>
        <a:buClrTx/>
        <a:buSzPct val="80000"/>
        <a:buFont typeface="Calibri" panose="020F05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51" userDrawn="1">
          <p15:clr>
            <a:srgbClr val="F26B43"/>
          </p15:clr>
        </p15:guide>
        <p15:guide id="2" pos="3840" userDrawn="1">
          <p15:clr>
            <a:srgbClr val="F26B43"/>
          </p15:clr>
        </p15:guide>
        <p15:guide id="3" orient="horz" pos="199" userDrawn="1">
          <p15:clr>
            <a:srgbClr val="F26B43"/>
          </p15:clr>
        </p15:guide>
        <p15:guide id="4" pos="2566" userDrawn="1">
          <p15:clr>
            <a:srgbClr val="F26B43"/>
          </p15:clr>
        </p15:guide>
        <p15:guide id="5" pos="5110" userDrawn="1">
          <p15:clr>
            <a:srgbClr val="F26B43"/>
          </p15:clr>
        </p15:guide>
        <p15:guide id="6" orient="horz" pos="2931" userDrawn="1">
          <p15:clr>
            <a:srgbClr val="F26B43"/>
          </p15:clr>
        </p15:guide>
        <p15:guide id="7" orient="horz" pos="15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318791" y="3257036"/>
            <a:ext cx="4326547" cy="749812"/>
          </a:xfrm>
        </p:spPr>
        <p:txBody>
          <a:bodyPr/>
          <a:lstStyle/>
          <a:p>
            <a:r>
              <a:rPr lang="nl-BE" dirty="0"/>
              <a:t>Data </a:t>
            </a:r>
            <a:r>
              <a:rPr lang="nl-BE" dirty="0" err="1"/>
              <a:t>analytics</a:t>
            </a:r>
            <a:endParaRPr lang="nl-BE" dirty="0"/>
          </a:p>
        </p:txBody>
      </p:sp>
      <p:sp>
        <p:nvSpPr>
          <p:cNvPr id="6" name="Subtitle 5"/>
          <p:cNvSpPr>
            <a:spLocks noGrp="1"/>
          </p:cNvSpPr>
          <p:nvPr>
            <p:ph type="subTitle" idx="1"/>
          </p:nvPr>
        </p:nvSpPr>
        <p:spPr>
          <a:xfrm>
            <a:off x="6811666" y="4085094"/>
            <a:ext cx="4833672" cy="442035"/>
          </a:xfrm>
        </p:spPr>
        <p:txBody>
          <a:bodyPr/>
          <a:lstStyle/>
          <a:p>
            <a:r>
              <a:rPr lang="nl-BE" dirty="0"/>
              <a:t>HOOFDSTUK 1 – Combinatieleer</a:t>
            </a:r>
          </a:p>
        </p:txBody>
      </p:sp>
      <p:sp>
        <p:nvSpPr>
          <p:cNvPr id="7" name="Text Placeholder 6"/>
          <p:cNvSpPr>
            <a:spLocks noGrp="1"/>
          </p:cNvSpPr>
          <p:nvPr>
            <p:ph type="body" sz="quarter" idx="16"/>
          </p:nvPr>
        </p:nvSpPr>
        <p:spPr>
          <a:xfrm>
            <a:off x="3770938" y="2086879"/>
            <a:ext cx="7874400" cy="923330"/>
          </a:xfrm>
        </p:spPr>
        <p:txBody>
          <a:bodyPr/>
          <a:lstStyle/>
          <a:p>
            <a:r>
              <a:rPr lang="nl-BE" dirty="0"/>
              <a:t>Howest Toegepaste informatica</a:t>
            </a:r>
            <a:r>
              <a:rPr lang="nl-BE"/>
              <a:t>, 2022-2023, </a:t>
            </a:r>
            <a:r>
              <a:rPr lang="nl-BE" dirty="0"/>
              <a:t>© Brian Baert, </a:t>
            </a:r>
            <a:br>
              <a:rPr lang="nl-BE" dirty="0"/>
            </a:br>
            <a:r>
              <a:rPr lang="nl-BE" dirty="0"/>
              <a:t>Dirk </a:t>
            </a:r>
            <a:r>
              <a:rPr lang="nl-BE" dirty="0" err="1"/>
              <a:t>vandycke</a:t>
            </a:r>
            <a:br>
              <a:rPr lang="nl-BE" dirty="0"/>
            </a:br>
            <a:r>
              <a:rPr lang="nl-BE" dirty="0"/>
              <a:t> Ines Devlieger</a:t>
            </a:r>
          </a:p>
        </p:txBody>
      </p:sp>
    </p:spTree>
    <p:extLst>
      <p:ext uri="{BB962C8B-B14F-4D97-AF65-F5344CB8AC3E}">
        <p14:creationId xmlns:p14="http://schemas.microsoft.com/office/powerpoint/2010/main" val="1726326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0C4351CB-7880-44F3-B0EB-A11C3F76678C}"/>
              </a:ext>
            </a:extLst>
          </p:cNvPr>
          <p:cNvSpPr>
            <a:spLocks noGrp="1"/>
          </p:cNvSpPr>
          <p:nvPr>
            <p:ph type="body" sz="quarter" idx="17"/>
          </p:nvPr>
        </p:nvSpPr>
        <p:spPr>
          <a:xfrm>
            <a:off x="540002" y="828000"/>
            <a:ext cx="3243819" cy="380480"/>
          </a:xfrm>
        </p:spPr>
        <p:txBody>
          <a:bodyPr/>
          <a:lstStyle/>
          <a:p>
            <a:r>
              <a:rPr lang="en-GB" dirty="0"/>
              <a:t>Product- </a:t>
            </a:r>
            <a:r>
              <a:rPr lang="en-GB" dirty="0" err="1"/>
              <a:t>en</a:t>
            </a:r>
            <a:r>
              <a:rPr lang="en-GB" dirty="0"/>
              <a:t> </a:t>
            </a:r>
            <a:r>
              <a:rPr lang="en-GB" dirty="0" err="1"/>
              <a:t>somregel</a:t>
            </a:r>
            <a:endParaRPr lang="en-GB" dirty="0"/>
          </a:p>
        </p:txBody>
      </p:sp>
      <mc:AlternateContent xmlns:mc="http://schemas.openxmlformats.org/markup-compatibility/2006" xmlns:a14="http://schemas.microsoft.com/office/drawing/2010/main">
        <mc:Choice Requires="a14">
          <p:sp>
            <p:nvSpPr>
              <p:cNvPr id="4" name="Tijdelijke aanduiding voor tekst 3">
                <a:extLst>
                  <a:ext uri="{FF2B5EF4-FFF2-40B4-BE49-F238E27FC236}">
                    <a16:creationId xmlns:a16="http://schemas.microsoft.com/office/drawing/2014/main" id="{551BDFDC-1F54-4529-B25F-015C6C6D8EE7}"/>
                  </a:ext>
                </a:extLst>
              </p:cNvPr>
              <p:cNvSpPr>
                <a:spLocks noGrp="1"/>
              </p:cNvSpPr>
              <p:nvPr>
                <p:ph type="body" sz="quarter" idx="20"/>
              </p:nvPr>
            </p:nvSpPr>
            <p:spPr>
              <a:xfrm>
                <a:off x="539748" y="1360800"/>
                <a:ext cx="10911033" cy="4680000"/>
              </a:xfrm>
            </p:spPr>
            <p:txBody>
              <a:bodyPr/>
              <a:lstStyle/>
              <a:p>
                <a:pPr marL="0" indent="0">
                  <a:buNone/>
                </a:pPr>
                <a:r>
                  <a:rPr lang="en-GB" sz="2800" b="1" dirty="0"/>
                  <a:t>Productregel</a:t>
                </a:r>
                <a:endParaRPr lang="en-GB" b="1" dirty="0"/>
              </a:p>
              <a:p>
                <a:pPr marL="0" indent="0">
                  <a:buNone/>
                </a:pPr>
                <a:r>
                  <a:rPr lang="en-GB" sz="2400" dirty="0"/>
                  <a:t>Als </a:t>
                </a:r>
                <a:r>
                  <a:rPr lang="en-GB" sz="2400" dirty="0" err="1"/>
                  <a:t>een</a:t>
                </a:r>
                <a:r>
                  <a:rPr lang="en-GB" sz="2400" dirty="0"/>
                  <a:t> </a:t>
                </a:r>
                <a:r>
                  <a:rPr lang="en-GB" sz="2400" dirty="0" err="1"/>
                  <a:t>eerste</a:t>
                </a:r>
                <a:r>
                  <a:rPr lang="en-GB" sz="2400" dirty="0"/>
                  <a:t> </a:t>
                </a:r>
                <a:r>
                  <a:rPr lang="en-GB" sz="2400" dirty="0" err="1"/>
                  <a:t>keuze</a:t>
                </a:r>
                <a:r>
                  <a:rPr lang="en-GB" sz="2400" dirty="0"/>
                  <a:t> op </a:t>
                </a:r>
                <a14:m>
                  <m:oMath xmlns:m="http://schemas.openxmlformats.org/officeDocument/2006/math">
                    <m:sSub>
                      <m:sSubPr>
                        <m:ctrlPr>
                          <a:rPr lang="nl-BE" sz="2400" b="0" i="1" dirty="0" smtClean="0">
                            <a:latin typeface="Cambria Math" panose="02040503050406030204" pitchFamily="18" charset="0"/>
                          </a:rPr>
                        </m:ctrlPr>
                      </m:sSubPr>
                      <m:e>
                        <m:r>
                          <a:rPr lang="en-GB" sz="2400" i="1" dirty="0" smtClean="0">
                            <a:latin typeface="Cambria Math" panose="02040503050406030204" pitchFamily="18" charset="0"/>
                          </a:rPr>
                          <m:t>𝑛</m:t>
                        </m:r>
                      </m:e>
                      <m:sub>
                        <m:r>
                          <a:rPr lang="en-GB" sz="2400" i="1" dirty="0" smtClean="0">
                            <a:latin typeface="Cambria Math" panose="02040503050406030204" pitchFamily="18" charset="0"/>
                          </a:rPr>
                          <m:t>1</m:t>
                        </m:r>
                      </m:sub>
                    </m:sSub>
                  </m:oMath>
                </a14:m>
                <a:r>
                  <a:rPr lang="en-GB" sz="2400" dirty="0"/>
                  <a:t> </a:t>
                </a:r>
                <a:r>
                  <a:rPr lang="en-GB" sz="2400" dirty="0" err="1"/>
                  <a:t>manieren</a:t>
                </a:r>
                <a:r>
                  <a:rPr lang="en-GB" sz="2400" dirty="0"/>
                  <a:t> </a:t>
                </a:r>
                <a:r>
                  <a:rPr lang="en-GB" sz="2400" dirty="0" err="1"/>
                  <a:t>mogelijk</a:t>
                </a:r>
                <a:r>
                  <a:rPr lang="en-GB" sz="2400" dirty="0"/>
                  <a:t> is </a:t>
                </a:r>
                <a:r>
                  <a:rPr lang="en-GB" sz="2400" dirty="0" err="1"/>
                  <a:t>en</a:t>
                </a:r>
                <a:r>
                  <a:rPr lang="en-GB" sz="2400" dirty="0"/>
                  <a:t> </a:t>
                </a:r>
                <a:r>
                  <a:rPr lang="en-GB" sz="2400" dirty="0" err="1"/>
                  <a:t>een</a:t>
                </a:r>
                <a:r>
                  <a:rPr lang="en-GB" sz="2400" dirty="0"/>
                  <a:t> </a:t>
                </a:r>
                <a:r>
                  <a:rPr lang="en-GB" sz="2400" dirty="0" err="1"/>
                  <a:t>tweede</a:t>
                </a:r>
                <a:r>
                  <a:rPr lang="en-GB" sz="2400" dirty="0"/>
                  <a:t> </a:t>
                </a:r>
                <a:r>
                  <a:rPr lang="en-GB" sz="2400" dirty="0" err="1"/>
                  <a:t>keuze</a:t>
                </a:r>
                <a:r>
                  <a:rPr lang="en-GB" sz="2400" dirty="0"/>
                  <a:t> op </a:t>
                </a:r>
                <a14:m>
                  <m:oMath xmlns:m="http://schemas.openxmlformats.org/officeDocument/2006/math">
                    <m:sSub>
                      <m:sSubPr>
                        <m:ctrlPr>
                          <a:rPr lang="nl-BE" sz="2400" b="0" i="1" smtClean="0">
                            <a:latin typeface="Cambria Math" panose="02040503050406030204" pitchFamily="18" charset="0"/>
                          </a:rPr>
                        </m:ctrlPr>
                      </m:sSubPr>
                      <m:e>
                        <m:r>
                          <a:rPr lang="nl-BE" sz="2400" b="0" i="1" smtClean="0">
                            <a:latin typeface="Cambria Math" panose="02040503050406030204" pitchFamily="18" charset="0"/>
                          </a:rPr>
                          <m:t>𝑛</m:t>
                        </m:r>
                      </m:e>
                      <m:sub>
                        <m:r>
                          <a:rPr lang="nl-BE" sz="2400" b="0" i="1" smtClean="0">
                            <a:latin typeface="Cambria Math" panose="02040503050406030204" pitchFamily="18" charset="0"/>
                          </a:rPr>
                          <m:t>2</m:t>
                        </m:r>
                      </m:sub>
                    </m:sSub>
                  </m:oMath>
                </a14:m>
                <a:r>
                  <a:rPr lang="en-GB" sz="2400" dirty="0"/>
                  <a:t> </a:t>
                </a:r>
                <a:r>
                  <a:rPr lang="en-GB" sz="2400" dirty="0" err="1"/>
                  <a:t>manieren</a:t>
                </a:r>
                <a:r>
                  <a:rPr lang="en-GB" sz="2400" dirty="0"/>
                  <a:t> </a:t>
                </a:r>
                <a:r>
                  <a:rPr lang="en-GB" sz="2400" dirty="0" err="1"/>
                  <a:t>en</a:t>
                </a:r>
                <a:r>
                  <a:rPr lang="en-GB" sz="2400" dirty="0"/>
                  <a:t> </a:t>
                </a:r>
                <a:r>
                  <a:rPr lang="en-GB" sz="2400" dirty="0" err="1"/>
                  <a:t>een</a:t>
                </a:r>
                <a:r>
                  <a:rPr lang="en-GB" sz="2400" dirty="0"/>
                  <a:t> </a:t>
                </a:r>
                <a:r>
                  <a:rPr lang="en-GB" sz="2400" dirty="0" err="1"/>
                  <a:t>derde</a:t>
                </a:r>
                <a:r>
                  <a:rPr lang="en-GB" sz="2400" dirty="0"/>
                  <a:t> </a:t>
                </a:r>
                <a:r>
                  <a:rPr lang="en-GB" sz="2400" dirty="0" err="1"/>
                  <a:t>keuze</a:t>
                </a:r>
                <a:r>
                  <a:rPr lang="en-GB" sz="2400" dirty="0"/>
                  <a:t> op </a:t>
                </a:r>
                <a14:m>
                  <m:oMath xmlns:m="http://schemas.openxmlformats.org/officeDocument/2006/math">
                    <m:sSub>
                      <m:sSubPr>
                        <m:ctrlPr>
                          <a:rPr lang="nl-BE" sz="2400" b="0" i="1" smtClean="0">
                            <a:latin typeface="Cambria Math" panose="02040503050406030204" pitchFamily="18" charset="0"/>
                          </a:rPr>
                        </m:ctrlPr>
                      </m:sSubPr>
                      <m:e>
                        <m:r>
                          <a:rPr lang="nl-BE" sz="2400" b="0" i="1" smtClean="0">
                            <a:latin typeface="Cambria Math" panose="02040503050406030204" pitchFamily="18" charset="0"/>
                          </a:rPr>
                          <m:t>𝑛</m:t>
                        </m:r>
                      </m:e>
                      <m:sub>
                        <m:r>
                          <a:rPr lang="nl-BE" sz="2400" b="0" i="1" smtClean="0">
                            <a:latin typeface="Cambria Math" panose="02040503050406030204" pitchFamily="18" charset="0"/>
                          </a:rPr>
                          <m:t>3</m:t>
                        </m:r>
                      </m:sub>
                    </m:sSub>
                  </m:oMath>
                </a14:m>
                <a:r>
                  <a:rPr lang="en-GB" sz="2400" dirty="0"/>
                  <a:t> </a:t>
                </a:r>
                <a:r>
                  <a:rPr lang="en-GB" sz="2400" dirty="0" err="1"/>
                  <a:t>manieren</a:t>
                </a:r>
                <a:r>
                  <a:rPr lang="en-GB" sz="2400" dirty="0"/>
                  <a:t> …, dan </a:t>
                </a:r>
                <a:r>
                  <a:rPr lang="en-GB" sz="2400" dirty="0" err="1"/>
                  <a:t>vinden</a:t>
                </a:r>
                <a:r>
                  <a:rPr lang="en-GB" sz="2400" dirty="0"/>
                  <a:t> we de </a:t>
                </a:r>
                <a:r>
                  <a:rPr lang="en-GB" sz="2400" dirty="0" err="1"/>
                  <a:t>samengestelde</a:t>
                </a:r>
                <a:r>
                  <a:rPr lang="en-GB" sz="2400" dirty="0"/>
                  <a:t> </a:t>
                </a:r>
                <a:r>
                  <a:rPr lang="en-GB" sz="2400" dirty="0" err="1"/>
                  <a:t>keuze</a:t>
                </a:r>
                <a:r>
                  <a:rPr lang="en-GB" sz="2400" dirty="0"/>
                  <a:t> </a:t>
                </a:r>
                <a:r>
                  <a:rPr lang="en-GB" sz="2400" dirty="0" err="1"/>
                  <a:t>als</a:t>
                </a:r>
                <a:r>
                  <a:rPr lang="en-GB" sz="2400" dirty="0"/>
                  <a:t> </a:t>
                </a:r>
                <a:r>
                  <a:rPr lang="en-GB" sz="2400" dirty="0" err="1"/>
                  <a:t>volgt</a:t>
                </a:r>
                <a:r>
                  <a:rPr lang="en-GB" sz="2400" dirty="0"/>
                  <a:t>: </a:t>
                </a:r>
              </a:p>
              <a:p>
                <a:pPr marL="0" indent="0">
                  <a:buNone/>
                </a:pPr>
                <a:endParaRPr lang="en-GB" sz="2400" dirty="0"/>
              </a:p>
              <a:p>
                <a:pPr marL="0" indent="0">
                  <a:buNone/>
                </a:pPr>
                <a:endParaRPr lang="en-GB" sz="2400" dirty="0"/>
              </a:p>
              <a:p>
                <a:pPr marL="0" indent="0">
                  <a:buNone/>
                </a:pPr>
                <a:endParaRPr lang="en-GB" sz="2400" dirty="0"/>
              </a:p>
              <a:p>
                <a:pPr marL="0" indent="0">
                  <a:buNone/>
                </a:pPr>
                <a:r>
                  <a:rPr lang="en-GB" sz="2400" dirty="0"/>
                  <a:t>Het </a:t>
                </a:r>
                <a:r>
                  <a:rPr lang="en-GB" sz="2400" dirty="0" err="1"/>
                  <a:t>totaal</a:t>
                </a:r>
                <a:r>
                  <a:rPr lang="en-GB" sz="2400" dirty="0"/>
                  <a:t> </a:t>
                </a:r>
                <a:r>
                  <a:rPr lang="en-GB" sz="2400" dirty="0" err="1"/>
                  <a:t>aantal</a:t>
                </a:r>
                <a:r>
                  <a:rPr lang="en-GB" sz="2400" dirty="0"/>
                  <a:t> </a:t>
                </a:r>
                <a:r>
                  <a:rPr lang="en-GB" sz="2400" dirty="0" err="1"/>
                  <a:t>mogelijkheden</a:t>
                </a:r>
                <a:r>
                  <a:rPr lang="en-GB" sz="2400" dirty="0"/>
                  <a:t> is </a:t>
                </a:r>
                <a14:m>
                  <m:oMath xmlns:m="http://schemas.openxmlformats.org/officeDocument/2006/math">
                    <m:sSub>
                      <m:sSubPr>
                        <m:ctrlPr>
                          <a:rPr lang="nl-BE" sz="2400" b="1" i="1" smtClean="0">
                            <a:solidFill>
                              <a:srgbClr val="00B050"/>
                            </a:solidFill>
                            <a:latin typeface="Cambria Math" panose="02040503050406030204" pitchFamily="18" charset="0"/>
                          </a:rPr>
                        </m:ctrlPr>
                      </m:sSubPr>
                      <m:e>
                        <m:r>
                          <a:rPr lang="nl-BE" sz="2400" b="1" i="1" smtClean="0">
                            <a:solidFill>
                              <a:srgbClr val="00B050"/>
                            </a:solidFill>
                            <a:latin typeface="Cambria Math" panose="02040503050406030204" pitchFamily="18" charset="0"/>
                          </a:rPr>
                          <m:t>𝒏</m:t>
                        </m:r>
                      </m:e>
                      <m:sub>
                        <m:r>
                          <a:rPr lang="nl-BE" sz="2400" b="1" i="1" smtClean="0">
                            <a:solidFill>
                              <a:srgbClr val="00B050"/>
                            </a:solidFill>
                            <a:latin typeface="Cambria Math" panose="02040503050406030204" pitchFamily="18" charset="0"/>
                          </a:rPr>
                          <m:t>𝟏</m:t>
                        </m:r>
                      </m:sub>
                    </m:sSub>
                    <m:r>
                      <a:rPr lang="nl-BE" sz="2400" b="1" i="1" smtClean="0">
                        <a:solidFill>
                          <a:srgbClr val="00B050"/>
                        </a:solidFill>
                        <a:latin typeface="Cambria Math" panose="02040503050406030204" pitchFamily="18" charset="0"/>
                      </a:rPr>
                      <m:t>⋅</m:t>
                    </m:r>
                    <m:sSub>
                      <m:sSubPr>
                        <m:ctrlPr>
                          <a:rPr lang="nl-BE" sz="2400" b="1" i="1" smtClean="0">
                            <a:solidFill>
                              <a:srgbClr val="00B050"/>
                            </a:solidFill>
                            <a:latin typeface="Cambria Math" panose="02040503050406030204" pitchFamily="18" charset="0"/>
                          </a:rPr>
                        </m:ctrlPr>
                      </m:sSubPr>
                      <m:e>
                        <m:r>
                          <a:rPr lang="nl-BE" sz="2400" b="1" i="1" smtClean="0">
                            <a:solidFill>
                              <a:srgbClr val="00B050"/>
                            </a:solidFill>
                            <a:latin typeface="Cambria Math" panose="02040503050406030204" pitchFamily="18" charset="0"/>
                          </a:rPr>
                          <m:t>𝒏</m:t>
                        </m:r>
                      </m:e>
                      <m:sub>
                        <m:r>
                          <a:rPr lang="nl-BE" sz="2400" b="1" i="1" smtClean="0">
                            <a:solidFill>
                              <a:srgbClr val="00B050"/>
                            </a:solidFill>
                            <a:latin typeface="Cambria Math" panose="02040503050406030204" pitchFamily="18" charset="0"/>
                          </a:rPr>
                          <m:t>𝟐</m:t>
                        </m:r>
                      </m:sub>
                    </m:sSub>
                    <m:r>
                      <a:rPr lang="nl-BE" sz="2400" b="1" i="1" smtClean="0">
                        <a:solidFill>
                          <a:srgbClr val="00B050"/>
                        </a:solidFill>
                        <a:latin typeface="Cambria Math" panose="02040503050406030204" pitchFamily="18" charset="0"/>
                      </a:rPr>
                      <m:t>⋅</m:t>
                    </m:r>
                    <m:sSub>
                      <m:sSubPr>
                        <m:ctrlPr>
                          <a:rPr lang="nl-BE" sz="2400" b="1" i="1" smtClean="0">
                            <a:solidFill>
                              <a:srgbClr val="00B050"/>
                            </a:solidFill>
                            <a:latin typeface="Cambria Math" panose="02040503050406030204" pitchFamily="18" charset="0"/>
                          </a:rPr>
                        </m:ctrlPr>
                      </m:sSubPr>
                      <m:e>
                        <m:r>
                          <a:rPr lang="nl-BE" sz="2400" b="1" i="1" smtClean="0">
                            <a:solidFill>
                              <a:srgbClr val="00B050"/>
                            </a:solidFill>
                            <a:latin typeface="Cambria Math" panose="02040503050406030204" pitchFamily="18" charset="0"/>
                          </a:rPr>
                          <m:t>𝒏</m:t>
                        </m:r>
                      </m:e>
                      <m:sub>
                        <m:r>
                          <a:rPr lang="nl-BE" sz="2400" b="1" i="1" smtClean="0">
                            <a:solidFill>
                              <a:srgbClr val="00B050"/>
                            </a:solidFill>
                            <a:latin typeface="Cambria Math" panose="02040503050406030204" pitchFamily="18" charset="0"/>
                          </a:rPr>
                          <m:t>𝟑</m:t>
                        </m:r>
                      </m:sub>
                    </m:sSub>
                    <m:r>
                      <a:rPr lang="nl-BE" sz="2400" b="1" i="1" smtClean="0">
                        <a:solidFill>
                          <a:srgbClr val="00B050"/>
                        </a:solidFill>
                        <a:latin typeface="Cambria Math" panose="02040503050406030204" pitchFamily="18" charset="0"/>
                      </a:rPr>
                      <m:t>⋅…</m:t>
                    </m:r>
                  </m:oMath>
                </a14:m>
                <a:endParaRPr lang="en-GB" sz="2400" b="1" dirty="0">
                  <a:solidFill>
                    <a:srgbClr val="00B050"/>
                  </a:solidFill>
                </a:endParaRPr>
              </a:p>
              <a:p>
                <a:pPr marL="0" indent="0">
                  <a:buNone/>
                </a:pPr>
                <a:endParaRPr lang="en-GB" dirty="0"/>
              </a:p>
            </p:txBody>
          </p:sp>
        </mc:Choice>
        <mc:Fallback xmlns="">
          <p:sp>
            <p:nvSpPr>
              <p:cNvPr id="4" name="Tijdelijke aanduiding voor tekst 3">
                <a:extLst>
                  <a:ext uri="{FF2B5EF4-FFF2-40B4-BE49-F238E27FC236}">
                    <a16:creationId xmlns:a16="http://schemas.microsoft.com/office/drawing/2014/main" id="{551BDFDC-1F54-4529-B25F-015C6C6D8EE7}"/>
                  </a:ext>
                </a:extLst>
              </p:cNvPr>
              <p:cNvSpPr>
                <a:spLocks noGrp="1" noRot="1" noChangeAspect="1" noMove="1" noResize="1" noEditPoints="1" noAdjustHandles="1" noChangeArrowheads="1" noChangeShapeType="1" noTextEdit="1"/>
              </p:cNvSpPr>
              <p:nvPr>
                <p:ph type="body" sz="quarter" idx="20"/>
              </p:nvPr>
            </p:nvSpPr>
            <p:spPr>
              <a:xfrm>
                <a:off x="539748" y="1360800"/>
                <a:ext cx="10911033" cy="4680000"/>
              </a:xfrm>
              <a:blipFill>
                <a:blip r:embed="rId2"/>
                <a:stretch>
                  <a:fillRect l="-1174" t="-1172"/>
                </a:stretch>
              </a:blipFill>
            </p:spPr>
            <p:txBody>
              <a:bodyPr/>
              <a:lstStyle/>
              <a:p>
                <a:r>
                  <a:rPr lang="en-GB">
                    <a:noFill/>
                  </a:rPr>
                  <a:t> </a:t>
                </a:r>
              </a:p>
            </p:txBody>
          </p:sp>
        </mc:Fallback>
      </mc:AlternateContent>
      <p:sp>
        <p:nvSpPr>
          <p:cNvPr id="5" name="Tijdelijke aanduiding voor tekst 4">
            <a:extLst>
              <a:ext uri="{FF2B5EF4-FFF2-40B4-BE49-F238E27FC236}">
                <a16:creationId xmlns:a16="http://schemas.microsoft.com/office/drawing/2014/main" id="{2A2F2E25-77F9-401C-9029-DFE3237C2097}"/>
              </a:ext>
            </a:extLst>
          </p:cNvPr>
          <p:cNvSpPr>
            <a:spLocks noGrp="1"/>
          </p:cNvSpPr>
          <p:nvPr>
            <p:ph type="body" sz="quarter" idx="23"/>
          </p:nvPr>
        </p:nvSpPr>
        <p:spPr/>
        <p:txBody>
          <a:bodyPr/>
          <a:lstStyle/>
          <a:p>
            <a:r>
              <a:rPr lang="en-GB" dirty="0" err="1"/>
              <a:t>Hoofdstuk</a:t>
            </a:r>
            <a:r>
              <a:rPr lang="en-GB" dirty="0"/>
              <a:t> 1 - </a:t>
            </a:r>
            <a:r>
              <a:rPr lang="en-GB" dirty="0" err="1"/>
              <a:t>Combinatieleer</a:t>
            </a:r>
            <a:endParaRPr lang="en-GB" dirty="0"/>
          </a:p>
        </p:txBody>
      </p:sp>
      <p:sp>
        <p:nvSpPr>
          <p:cNvPr id="6" name="Tijdelijke aanduiding voor dianummer 5">
            <a:extLst>
              <a:ext uri="{FF2B5EF4-FFF2-40B4-BE49-F238E27FC236}">
                <a16:creationId xmlns:a16="http://schemas.microsoft.com/office/drawing/2014/main" id="{63416E30-4B21-4DD0-B8B8-C989DCBB331A}"/>
              </a:ext>
            </a:extLst>
          </p:cNvPr>
          <p:cNvSpPr>
            <a:spLocks noGrp="1"/>
          </p:cNvSpPr>
          <p:nvPr>
            <p:ph type="sldNum" sz="quarter" idx="4"/>
          </p:nvPr>
        </p:nvSpPr>
        <p:spPr/>
        <p:txBody>
          <a:bodyPr/>
          <a:lstStyle/>
          <a:p>
            <a:fld id="{E8C595B2-E571-4898-A5F0-5D67D60C3F3E}" type="slidenum">
              <a:rPr lang="en-GB" smtClean="0"/>
              <a:pPr/>
              <a:t>10</a:t>
            </a:fld>
            <a:endParaRPr lang="en-GB" dirty="0"/>
          </a:p>
        </p:txBody>
      </p:sp>
      <p:sp>
        <p:nvSpPr>
          <p:cNvPr id="7" name="Rechthoek 6">
            <a:extLst>
              <a:ext uri="{FF2B5EF4-FFF2-40B4-BE49-F238E27FC236}">
                <a16:creationId xmlns:a16="http://schemas.microsoft.com/office/drawing/2014/main" id="{D791EA28-14F4-46A4-AC86-E13693D23350}"/>
              </a:ext>
            </a:extLst>
          </p:cNvPr>
          <p:cNvSpPr/>
          <p:nvPr/>
        </p:nvSpPr>
        <p:spPr>
          <a:xfrm>
            <a:off x="644236" y="3314700"/>
            <a:ext cx="10723419" cy="179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kstvak 7">
            <a:extLst>
              <a:ext uri="{FF2B5EF4-FFF2-40B4-BE49-F238E27FC236}">
                <a16:creationId xmlns:a16="http://schemas.microsoft.com/office/drawing/2014/main" id="{87F491A9-DB78-4ED7-8C2F-3BE76BD4716C}"/>
              </a:ext>
            </a:extLst>
          </p:cNvPr>
          <p:cNvSpPr txBox="1"/>
          <p:nvPr/>
        </p:nvSpPr>
        <p:spPr>
          <a:xfrm>
            <a:off x="1070264" y="3439391"/>
            <a:ext cx="260811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a:t>1e </a:t>
            </a:r>
            <a:r>
              <a:rPr lang="en-GB" dirty="0" err="1"/>
              <a:t>keuze</a:t>
            </a:r>
            <a:endParaRPr lang="en-GB" dirty="0"/>
          </a:p>
        </p:txBody>
      </p:sp>
      <p:sp>
        <p:nvSpPr>
          <p:cNvPr id="9" name="Tekstvak 8">
            <a:extLst>
              <a:ext uri="{FF2B5EF4-FFF2-40B4-BE49-F238E27FC236}">
                <a16:creationId xmlns:a16="http://schemas.microsoft.com/office/drawing/2014/main" id="{D34032D4-797D-471F-A3FF-54448421B116}"/>
              </a:ext>
            </a:extLst>
          </p:cNvPr>
          <p:cNvSpPr txBox="1"/>
          <p:nvPr/>
        </p:nvSpPr>
        <p:spPr>
          <a:xfrm>
            <a:off x="4296351" y="3439391"/>
            <a:ext cx="260811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a:t>2e </a:t>
            </a:r>
            <a:r>
              <a:rPr lang="en-GB" dirty="0" err="1"/>
              <a:t>keuze</a:t>
            </a:r>
            <a:endParaRPr lang="en-GB" dirty="0"/>
          </a:p>
        </p:txBody>
      </p:sp>
      <p:sp>
        <p:nvSpPr>
          <p:cNvPr id="10" name="Tekstvak 9">
            <a:extLst>
              <a:ext uri="{FF2B5EF4-FFF2-40B4-BE49-F238E27FC236}">
                <a16:creationId xmlns:a16="http://schemas.microsoft.com/office/drawing/2014/main" id="{4BBD4A38-F02E-4CF2-AC8A-7DE096425843}"/>
              </a:ext>
            </a:extLst>
          </p:cNvPr>
          <p:cNvSpPr txBox="1"/>
          <p:nvPr/>
        </p:nvSpPr>
        <p:spPr>
          <a:xfrm>
            <a:off x="7497041" y="3429000"/>
            <a:ext cx="260811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a:t>3e </a:t>
            </a:r>
            <a:r>
              <a:rPr lang="en-GB" dirty="0" err="1"/>
              <a:t>keuze</a:t>
            </a:r>
            <a:endParaRPr lang="en-GB" dirty="0"/>
          </a:p>
        </p:txBody>
      </p:sp>
      <p:sp>
        <p:nvSpPr>
          <p:cNvPr id="11" name="Tekstvak 10">
            <a:extLst>
              <a:ext uri="{FF2B5EF4-FFF2-40B4-BE49-F238E27FC236}">
                <a16:creationId xmlns:a16="http://schemas.microsoft.com/office/drawing/2014/main" id="{EA65BE81-9812-4C85-A386-2DD1FE362CDF}"/>
              </a:ext>
            </a:extLst>
          </p:cNvPr>
          <p:cNvSpPr txBox="1"/>
          <p:nvPr/>
        </p:nvSpPr>
        <p:spPr>
          <a:xfrm>
            <a:off x="10937471" y="4028847"/>
            <a:ext cx="45719" cy="369332"/>
          </a:xfrm>
          <a:prstGeom prst="rect">
            <a:avLst/>
          </a:prstGeom>
          <a:noFill/>
        </p:spPr>
        <p:txBody>
          <a:bodyPr wrap="square" rtlCol="0">
            <a:spAutoFit/>
          </a:bodyPr>
          <a:lstStyle/>
          <a:p>
            <a:r>
              <a:rPr lang="en-GB" dirty="0"/>
              <a:t>…</a:t>
            </a:r>
          </a:p>
        </p:txBody>
      </p:sp>
      <p:sp>
        <p:nvSpPr>
          <p:cNvPr id="12" name="Tekstvak 11">
            <a:extLst>
              <a:ext uri="{FF2B5EF4-FFF2-40B4-BE49-F238E27FC236}">
                <a16:creationId xmlns:a16="http://schemas.microsoft.com/office/drawing/2014/main" id="{0666EFC3-76F4-44AA-B501-6F660F6C4A72}"/>
              </a:ext>
            </a:extLst>
          </p:cNvPr>
          <p:cNvSpPr txBox="1"/>
          <p:nvPr/>
        </p:nvSpPr>
        <p:spPr>
          <a:xfrm flipH="1">
            <a:off x="3678382" y="4022138"/>
            <a:ext cx="495590" cy="369332"/>
          </a:xfrm>
          <a:prstGeom prst="rect">
            <a:avLst/>
          </a:prstGeom>
          <a:noFill/>
        </p:spPr>
        <p:txBody>
          <a:bodyPr wrap="square" rtlCol="0">
            <a:spAutoFit/>
          </a:bodyPr>
          <a:lstStyle/>
          <a:p>
            <a:r>
              <a:rPr lang="en-GB" b="1" dirty="0" err="1">
                <a:solidFill>
                  <a:srgbClr val="FF0000"/>
                </a:solidFill>
              </a:rPr>
              <a:t>en</a:t>
            </a:r>
            <a:endParaRPr lang="en-GB" b="1" dirty="0">
              <a:solidFill>
                <a:srgbClr val="FF0000"/>
              </a:solidFill>
            </a:endParaRPr>
          </a:p>
        </p:txBody>
      </p:sp>
      <p:sp>
        <p:nvSpPr>
          <p:cNvPr id="13" name="Tekstvak 12">
            <a:extLst>
              <a:ext uri="{FF2B5EF4-FFF2-40B4-BE49-F238E27FC236}">
                <a16:creationId xmlns:a16="http://schemas.microsoft.com/office/drawing/2014/main" id="{1058A125-EA95-4342-9FB2-514F0761A2A1}"/>
              </a:ext>
            </a:extLst>
          </p:cNvPr>
          <p:cNvSpPr txBox="1"/>
          <p:nvPr/>
        </p:nvSpPr>
        <p:spPr>
          <a:xfrm flipH="1">
            <a:off x="6904469" y="4056135"/>
            <a:ext cx="495590" cy="369332"/>
          </a:xfrm>
          <a:prstGeom prst="rect">
            <a:avLst/>
          </a:prstGeom>
          <a:noFill/>
        </p:spPr>
        <p:txBody>
          <a:bodyPr wrap="square" rtlCol="0">
            <a:spAutoFit/>
          </a:bodyPr>
          <a:lstStyle/>
          <a:p>
            <a:r>
              <a:rPr lang="en-GB" b="1" dirty="0" err="1">
                <a:solidFill>
                  <a:srgbClr val="FF0000"/>
                </a:solidFill>
              </a:rPr>
              <a:t>en</a:t>
            </a:r>
            <a:endParaRPr lang="en-GB" b="1" dirty="0">
              <a:solidFill>
                <a:srgbClr val="FF0000"/>
              </a:solidFill>
            </a:endParaRPr>
          </a:p>
        </p:txBody>
      </p:sp>
      <p:sp>
        <p:nvSpPr>
          <p:cNvPr id="14" name="Tekstvak 13">
            <a:extLst>
              <a:ext uri="{FF2B5EF4-FFF2-40B4-BE49-F238E27FC236}">
                <a16:creationId xmlns:a16="http://schemas.microsoft.com/office/drawing/2014/main" id="{0EDF2E93-21F8-4DE7-96EC-7EFB8EBFE81B}"/>
              </a:ext>
            </a:extLst>
          </p:cNvPr>
          <p:cNvSpPr txBox="1"/>
          <p:nvPr/>
        </p:nvSpPr>
        <p:spPr>
          <a:xfrm flipH="1">
            <a:off x="10398730" y="4022138"/>
            <a:ext cx="495590" cy="369332"/>
          </a:xfrm>
          <a:prstGeom prst="rect">
            <a:avLst/>
          </a:prstGeom>
          <a:noFill/>
        </p:spPr>
        <p:txBody>
          <a:bodyPr wrap="square" rtlCol="0">
            <a:spAutoFit/>
          </a:bodyPr>
          <a:lstStyle/>
          <a:p>
            <a:r>
              <a:rPr lang="en-GB" b="1" dirty="0" err="1">
                <a:solidFill>
                  <a:srgbClr val="FF0000"/>
                </a:solidFill>
              </a:rPr>
              <a:t>en</a:t>
            </a:r>
            <a:endParaRPr lang="en-GB" b="1" dirty="0">
              <a:solidFill>
                <a:srgbClr val="FF0000"/>
              </a:solidFill>
            </a:endParaRPr>
          </a:p>
        </p:txBody>
      </p:sp>
      <mc:AlternateContent xmlns:mc="http://schemas.openxmlformats.org/markup-compatibility/2006" xmlns:a14="http://schemas.microsoft.com/office/drawing/2010/main">
        <mc:Choice Requires="a14">
          <p:sp>
            <p:nvSpPr>
              <p:cNvPr id="15" name="Tekstvak 14">
                <a:extLst>
                  <a:ext uri="{FF2B5EF4-FFF2-40B4-BE49-F238E27FC236}">
                    <a16:creationId xmlns:a16="http://schemas.microsoft.com/office/drawing/2014/main" id="{F0E053CA-3282-4A92-A08D-6D3438092633}"/>
                  </a:ext>
                </a:extLst>
              </p:cNvPr>
              <p:cNvSpPr txBox="1"/>
              <p:nvPr/>
            </p:nvSpPr>
            <p:spPr>
              <a:xfrm>
                <a:off x="1443266" y="4490591"/>
                <a:ext cx="186211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14:m>
                  <m:oMath xmlns:m="http://schemas.openxmlformats.org/officeDocument/2006/math">
                    <m:sSub>
                      <m:sSubPr>
                        <m:ctrlPr>
                          <a:rPr lang="nl-BE" b="0" i="1" dirty="0" smtClean="0">
                            <a:latin typeface="Cambria Math" panose="02040503050406030204" pitchFamily="18" charset="0"/>
                          </a:rPr>
                        </m:ctrlPr>
                      </m:sSubPr>
                      <m:e>
                        <m:r>
                          <a:rPr lang="nl-BE" b="0" i="1" dirty="0" smtClean="0">
                            <a:latin typeface="Cambria Math" panose="02040503050406030204" pitchFamily="18" charset="0"/>
                          </a:rPr>
                          <m:t>𝑛</m:t>
                        </m:r>
                      </m:e>
                      <m:sub>
                        <m:r>
                          <a:rPr lang="nl-BE" b="0" i="1" dirty="0" smtClean="0">
                            <a:latin typeface="Cambria Math" panose="02040503050406030204" pitchFamily="18" charset="0"/>
                          </a:rPr>
                          <m:t>1</m:t>
                        </m:r>
                      </m:sub>
                    </m:sSub>
                  </m:oMath>
                </a14:m>
                <a:r>
                  <a:rPr lang="en-GB" dirty="0"/>
                  <a:t> </a:t>
                </a:r>
                <a:r>
                  <a:rPr lang="en-GB" dirty="0" err="1"/>
                  <a:t>mogelijkheden</a:t>
                </a:r>
                <a:endParaRPr lang="en-GB" dirty="0"/>
              </a:p>
            </p:txBody>
          </p:sp>
        </mc:Choice>
        <mc:Fallback xmlns="">
          <p:sp>
            <p:nvSpPr>
              <p:cNvPr id="15" name="Tekstvak 14">
                <a:extLst>
                  <a:ext uri="{FF2B5EF4-FFF2-40B4-BE49-F238E27FC236}">
                    <a16:creationId xmlns:a16="http://schemas.microsoft.com/office/drawing/2014/main" id="{F0E053CA-3282-4A92-A08D-6D3438092633}"/>
                  </a:ext>
                </a:extLst>
              </p:cNvPr>
              <p:cNvSpPr txBox="1">
                <a:spLocks noRot="1" noChangeAspect="1" noMove="1" noResize="1" noEditPoints="1" noAdjustHandles="1" noChangeArrowheads="1" noChangeShapeType="1" noTextEdit="1"/>
              </p:cNvSpPr>
              <p:nvPr/>
            </p:nvSpPr>
            <p:spPr>
              <a:xfrm>
                <a:off x="1443266" y="4490591"/>
                <a:ext cx="1862113" cy="369332"/>
              </a:xfrm>
              <a:prstGeom prst="rect">
                <a:avLst/>
              </a:prstGeom>
              <a:blipFill>
                <a:blip r:embed="rId3"/>
                <a:stretch>
                  <a:fillRect t="-9836" r="-2288"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kstvak 15">
                <a:extLst>
                  <a:ext uri="{FF2B5EF4-FFF2-40B4-BE49-F238E27FC236}">
                    <a16:creationId xmlns:a16="http://schemas.microsoft.com/office/drawing/2014/main" id="{3F5184A9-B971-42DF-8A86-D7957F10A527}"/>
                  </a:ext>
                </a:extLst>
              </p:cNvPr>
              <p:cNvSpPr txBox="1"/>
              <p:nvPr/>
            </p:nvSpPr>
            <p:spPr>
              <a:xfrm>
                <a:off x="4669353" y="4490591"/>
                <a:ext cx="186211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14:m>
                  <m:oMath xmlns:m="http://schemas.openxmlformats.org/officeDocument/2006/math">
                    <m:sSub>
                      <m:sSubPr>
                        <m:ctrlPr>
                          <a:rPr lang="nl-BE" b="0" i="1" dirty="0" smtClean="0">
                            <a:latin typeface="Cambria Math" panose="02040503050406030204" pitchFamily="18" charset="0"/>
                          </a:rPr>
                        </m:ctrlPr>
                      </m:sSubPr>
                      <m:e>
                        <m:r>
                          <a:rPr lang="nl-BE" b="0" i="1" dirty="0" smtClean="0">
                            <a:latin typeface="Cambria Math" panose="02040503050406030204" pitchFamily="18" charset="0"/>
                          </a:rPr>
                          <m:t>𝑛</m:t>
                        </m:r>
                      </m:e>
                      <m:sub>
                        <m:r>
                          <a:rPr lang="nl-BE" b="0" i="1" dirty="0" smtClean="0">
                            <a:latin typeface="Cambria Math" panose="02040503050406030204" pitchFamily="18" charset="0"/>
                          </a:rPr>
                          <m:t>2</m:t>
                        </m:r>
                      </m:sub>
                    </m:sSub>
                  </m:oMath>
                </a14:m>
                <a:r>
                  <a:rPr lang="en-GB" dirty="0"/>
                  <a:t> </a:t>
                </a:r>
                <a:r>
                  <a:rPr lang="en-GB" dirty="0" err="1"/>
                  <a:t>mogelijkheden</a:t>
                </a:r>
                <a:endParaRPr lang="en-GB" dirty="0"/>
              </a:p>
            </p:txBody>
          </p:sp>
        </mc:Choice>
        <mc:Fallback xmlns="">
          <p:sp>
            <p:nvSpPr>
              <p:cNvPr id="16" name="Tekstvak 15">
                <a:extLst>
                  <a:ext uri="{FF2B5EF4-FFF2-40B4-BE49-F238E27FC236}">
                    <a16:creationId xmlns:a16="http://schemas.microsoft.com/office/drawing/2014/main" id="{3F5184A9-B971-42DF-8A86-D7957F10A527}"/>
                  </a:ext>
                </a:extLst>
              </p:cNvPr>
              <p:cNvSpPr txBox="1">
                <a:spLocks noRot="1" noChangeAspect="1" noMove="1" noResize="1" noEditPoints="1" noAdjustHandles="1" noChangeArrowheads="1" noChangeShapeType="1" noTextEdit="1"/>
              </p:cNvSpPr>
              <p:nvPr/>
            </p:nvSpPr>
            <p:spPr>
              <a:xfrm>
                <a:off x="4669353" y="4490591"/>
                <a:ext cx="1862113" cy="369332"/>
              </a:xfrm>
              <a:prstGeom prst="rect">
                <a:avLst/>
              </a:prstGeom>
              <a:blipFill>
                <a:blip r:embed="rId4"/>
                <a:stretch>
                  <a:fillRect t="-9836" r="-2614"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kstvak 16">
                <a:extLst>
                  <a:ext uri="{FF2B5EF4-FFF2-40B4-BE49-F238E27FC236}">
                    <a16:creationId xmlns:a16="http://schemas.microsoft.com/office/drawing/2014/main" id="{3721DE79-B1C3-40B4-93AD-98C2933699A5}"/>
                  </a:ext>
                </a:extLst>
              </p:cNvPr>
              <p:cNvSpPr txBox="1"/>
              <p:nvPr/>
            </p:nvSpPr>
            <p:spPr>
              <a:xfrm>
                <a:off x="7870043" y="4490591"/>
                <a:ext cx="186211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14:m>
                  <m:oMath xmlns:m="http://schemas.openxmlformats.org/officeDocument/2006/math">
                    <m:sSub>
                      <m:sSubPr>
                        <m:ctrlPr>
                          <a:rPr lang="nl-BE" b="0" i="1" dirty="0" smtClean="0">
                            <a:latin typeface="Cambria Math" panose="02040503050406030204" pitchFamily="18" charset="0"/>
                          </a:rPr>
                        </m:ctrlPr>
                      </m:sSubPr>
                      <m:e>
                        <m:r>
                          <a:rPr lang="nl-BE" b="0" i="1" dirty="0" smtClean="0">
                            <a:latin typeface="Cambria Math" panose="02040503050406030204" pitchFamily="18" charset="0"/>
                          </a:rPr>
                          <m:t>𝑛</m:t>
                        </m:r>
                      </m:e>
                      <m:sub>
                        <m:r>
                          <a:rPr lang="nl-BE" b="0" i="1" dirty="0" smtClean="0">
                            <a:latin typeface="Cambria Math" panose="02040503050406030204" pitchFamily="18" charset="0"/>
                          </a:rPr>
                          <m:t>3</m:t>
                        </m:r>
                      </m:sub>
                    </m:sSub>
                  </m:oMath>
                </a14:m>
                <a:r>
                  <a:rPr lang="en-GB" dirty="0"/>
                  <a:t> </a:t>
                </a:r>
                <a:r>
                  <a:rPr lang="en-GB" dirty="0" err="1"/>
                  <a:t>mogelijkheden</a:t>
                </a:r>
                <a:endParaRPr lang="en-GB" dirty="0"/>
              </a:p>
            </p:txBody>
          </p:sp>
        </mc:Choice>
        <mc:Fallback xmlns="">
          <p:sp>
            <p:nvSpPr>
              <p:cNvPr id="17" name="Tekstvak 16">
                <a:extLst>
                  <a:ext uri="{FF2B5EF4-FFF2-40B4-BE49-F238E27FC236}">
                    <a16:creationId xmlns:a16="http://schemas.microsoft.com/office/drawing/2014/main" id="{3721DE79-B1C3-40B4-93AD-98C2933699A5}"/>
                  </a:ext>
                </a:extLst>
              </p:cNvPr>
              <p:cNvSpPr txBox="1">
                <a:spLocks noRot="1" noChangeAspect="1" noMove="1" noResize="1" noEditPoints="1" noAdjustHandles="1" noChangeArrowheads="1" noChangeShapeType="1" noTextEdit="1"/>
              </p:cNvSpPr>
              <p:nvPr/>
            </p:nvSpPr>
            <p:spPr>
              <a:xfrm>
                <a:off x="7870043" y="4490591"/>
                <a:ext cx="1862113" cy="369332"/>
              </a:xfrm>
              <a:prstGeom prst="rect">
                <a:avLst/>
              </a:prstGeom>
              <a:blipFill>
                <a:blip r:embed="rId5"/>
                <a:stretch>
                  <a:fillRect t="-9836" r="-2941" b="-24590"/>
                </a:stretch>
              </a:blipFill>
            </p:spPr>
            <p:txBody>
              <a:bodyPr/>
              <a:lstStyle/>
              <a:p>
                <a:r>
                  <a:rPr lang="en-GB">
                    <a:noFill/>
                  </a:rPr>
                  <a:t> </a:t>
                </a:r>
              </a:p>
            </p:txBody>
          </p:sp>
        </mc:Fallback>
      </mc:AlternateContent>
      <p:cxnSp>
        <p:nvCxnSpPr>
          <p:cNvPr id="21" name="Rechte verbindingslijn met pijl 20">
            <a:extLst>
              <a:ext uri="{FF2B5EF4-FFF2-40B4-BE49-F238E27FC236}">
                <a16:creationId xmlns:a16="http://schemas.microsoft.com/office/drawing/2014/main" id="{3587C515-3F82-49BF-8327-9C93D1D94C47}"/>
              </a:ext>
            </a:extLst>
          </p:cNvPr>
          <p:cNvCxnSpPr>
            <a:cxnSpLocks/>
          </p:cNvCxnSpPr>
          <p:nvPr/>
        </p:nvCxnSpPr>
        <p:spPr>
          <a:xfrm>
            <a:off x="2480886" y="3835137"/>
            <a:ext cx="0" cy="66369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Rechte verbindingslijn met pijl 22">
            <a:extLst>
              <a:ext uri="{FF2B5EF4-FFF2-40B4-BE49-F238E27FC236}">
                <a16:creationId xmlns:a16="http://schemas.microsoft.com/office/drawing/2014/main" id="{0EA7C282-2EEC-44AD-B267-FB9A4115080D}"/>
              </a:ext>
            </a:extLst>
          </p:cNvPr>
          <p:cNvCxnSpPr>
            <a:cxnSpLocks/>
          </p:cNvCxnSpPr>
          <p:nvPr/>
        </p:nvCxnSpPr>
        <p:spPr>
          <a:xfrm>
            <a:off x="5688212" y="3835137"/>
            <a:ext cx="0" cy="66369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Rechte verbindingslijn met pijl 23">
            <a:extLst>
              <a:ext uri="{FF2B5EF4-FFF2-40B4-BE49-F238E27FC236}">
                <a16:creationId xmlns:a16="http://schemas.microsoft.com/office/drawing/2014/main" id="{DB56C892-C0D2-4053-8897-6827DF5F8F82}"/>
              </a:ext>
            </a:extLst>
          </p:cNvPr>
          <p:cNvCxnSpPr>
            <a:cxnSpLocks/>
          </p:cNvCxnSpPr>
          <p:nvPr/>
        </p:nvCxnSpPr>
        <p:spPr>
          <a:xfrm>
            <a:off x="8878221" y="3808723"/>
            <a:ext cx="0" cy="66369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70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P spid="14" grpId="0"/>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0C4351CB-7880-44F3-B0EB-A11C3F76678C}"/>
              </a:ext>
            </a:extLst>
          </p:cNvPr>
          <p:cNvSpPr>
            <a:spLocks noGrp="1"/>
          </p:cNvSpPr>
          <p:nvPr>
            <p:ph type="body" sz="quarter" idx="17"/>
          </p:nvPr>
        </p:nvSpPr>
        <p:spPr>
          <a:xfrm>
            <a:off x="540002" y="828000"/>
            <a:ext cx="3243819" cy="380480"/>
          </a:xfrm>
        </p:spPr>
        <p:txBody>
          <a:bodyPr/>
          <a:lstStyle/>
          <a:p>
            <a:r>
              <a:rPr lang="en-GB" dirty="0"/>
              <a:t>Product- </a:t>
            </a:r>
            <a:r>
              <a:rPr lang="en-GB" dirty="0" err="1"/>
              <a:t>en</a:t>
            </a:r>
            <a:r>
              <a:rPr lang="en-GB" dirty="0"/>
              <a:t> </a:t>
            </a:r>
            <a:r>
              <a:rPr lang="en-GB" dirty="0" err="1"/>
              <a:t>somregel</a:t>
            </a:r>
            <a:endParaRPr lang="en-GB" dirty="0"/>
          </a:p>
        </p:txBody>
      </p:sp>
      <mc:AlternateContent xmlns:mc="http://schemas.openxmlformats.org/markup-compatibility/2006" xmlns:a14="http://schemas.microsoft.com/office/drawing/2010/main">
        <mc:Choice Requires="a14">
          <p:sp>
            <p:nvSpPr>
              <p:cNvPr id="4" name="Tijdelijke aanduiding voor tekst 3">
                <a:extLst>
                  <a:ext uri="{FF2B5EF4-FFF2-40B4-BE49-F238E27FC236}">
                    <a16:creationId xmlns:a16="http://schemas.microsoft.com/office/drawing/2014/main" id="{551BDFDC-1F54-4529-B25F-015C6C6D8EE7}"/>
                  </a:ext>
                </a:extLst>
              </p:cNvPr>
              <p:cNvSpPr>
                <a:spLocks noGrp="1"/>
              </p:cNvSpPr>
              <p:nvPr>
                <p:ph type="body" sz="quarter" idx="20"/>
              </p:nvPr>
            </p:nvSpPr>
            <p:spPr>
              <a:xfrm>
                <a:off x="539748" y="1360800"/>
                <a:ext cx="10911033" cy="4680000"/>
              </a:xfrm>
            </p:spPr>
            <p:txBody>
              <a:bodyPr/>
              <a:lstStyle/>
              <a:p>
                <a:pPr marL="0" indent="0">
                  <a:buNone/>
                </a:pPr>
                <a:r>
                  <a:rPr lang="en-GB" sz="2800" b="1" dirty="0"/>
                  <a:t>Somregel</a:t>
                </a:r>
                <a:endParaRPr lang="en-GB" b="1" dirty="0"/>
              </a:p>
              <a:p>
                <a:pPr marL="0" indent="0">
                  <a:buNone/>
                </a:pPr>
                <a:r>
                  <a:rPr lang="en-GB" sz="2400" dirty="0"/>
                  <a:t>Als </a:t>
                </a:r>
                <a:r>
                  <a:rPr lang="en-GB" sz="2400" dirty="0" err="1"/>
                  <a:t>wij</a:t>
                </a:r>
                <a:r>
                  <a:rPr lang="en-GB" sz="2400" dirty="0"/>
                  <a:t> </a:t>
                </a:r>
                <a:r>
                  <a:rPr lang="en-GB" sz="2400" dirty="0" err="1"/>
                  <a:t>moeten</a:t>
                </a:r>
                <a:r>
                  <a:rPr lang="en-GB" sz="2400" dirty="0"/>
                  <a:t> </a:t>
                </a:r>
                <a:r>
                  <a:rPr lang="en-GB" sz="2400" dirty="0" err="1"/>
                  <a:t>kiezen</a:t>
                </a:r>
                <a:r>
                  <a:rPr lang="en-GB" sz="2400" dirty="0"/>
                  <a:t> </a:t>
                </a:r>
                <a:r>
                  <a:rPr lang="en-GB" sz="2400" dirty="0" err="1"/>
                  <a:t>tussen</a:t>
                </a:r>
                <a:r>
                  <a:rPr lang="en-GB" sz="2400" dirty="0"/>
                  <a:t> </a:t>
                </a:r>
                <a:r>
                  <a:rPr lang="en-GB" sz="2400" dirty="0" err="1"/>
                  <a:t>een</a:t>
                </a:r>
                <a:r>
                  <a:rPr lang="en-GB" sz="2400" dirty="0"/>
                  <a:t> </a:t>
                </a:r>
                <a:r>
                  <a:rPr lang="en-GB" sz="2400" dirty="0" err="1"/>
                  <a:t>aantal</a:t>
                </a:r>
                <a:r>
                  <a:rPr lang="en-GB" sz="2400" dirty="0"/>
                  <a:t> </a:t>
                </a:r>
                <a:r>
                  <a:rPr lang="en-GB" sz="2400" dirty="0" err="1"/>
                  <a:t>opties</a:t>
                </a:r>
                <a:r>
                  <a:rPr lang="en-GB" sz="2400" dirty="0"/>
                  <a:t> met </a:t>
                </a:r>
                <a:r>
                  <a:rPr lang="en-GB" sz="2400" dirty="0" err="1"/>
                  <a:t>respectievelijke</a:t>
                </a:r>
                <a:r>
                  <a:rPr lang="en-GB" sz="2400" dirty="0"/>
                  <a:t> </a:t>
                </a:r>
                <a:r>
                  <a:rPr lang="en-GB" sz="2400" dirty="0" err="1"/>
                  <a:t>keuzemogelijkheden</a:t>
                </a:r>
                <a:r>
                  <a:rPr lang="en-GB" sz="2400" dirty="0"/>
                  <a:t> </a:t>
                </a:r>
                <a14:m>
                  <m:oMath xmlns:m="http://schemas.openxmlformats.org/officeDocument/2006/math">
                    <m:sSub>
                      <m:sSubPr>
                        <m:ctrlPr>
                          <a:rPr lang="nl-BE" sz="2400" b="0" i="1" dirty="0" smtClean="0">
                            <a:latin typeface="Cambria Math" panose="02040503050406030204" pitchFamily="18" charset="0"/>
                          </a:rPr>
                        </m:ctrlPr>
                      </m:sSubPr>
                      <m:e>
                        <m:r>
                          <a:rPr lang="en-GB" sz="2400" i="1" dirty="0" smtClean="0">
                            <a:latin typeface="Cambria Math" panose="02040503050406030204" pitchFamily="18" charset="0"/>
                          </a:rPr>
                          <m:t>𝑛</m:t>
                        </m:r>
                      </m:e>
                      <m:sub>
                        <m:r>
                          <a:rPr lang="en-GB" sz="2400" i="1" dirty="0" smtClean="0">
                            <a:latin typeface="Cambria Math" panose="02040503050406030204" pitchFamily="18" charset="0"/>
                          </a:rPr>
                          <m:t>1</m:t>
                        </m:r>
                      </m:sub>
                    </m:sSub>
                  </m:oMath>
                </a14:m>
                <a:r>
                  <a:rPr lang="en-GB" sz="2400" dirty="0"/>
                  <a:t> of </a:t>
                </a:r>
                <a14:m>
                  <m:oMath xmlns:m="http://schemas.openxmlformats.org/officeDocument/2006/math">
                    <m:sSub>
                      <m:sSubPr>
                        <m:ctrlPr>
                          <a:rPr lang="nl-BE" sz="2400" b="0" i="1" smtClean="0">
                            <a:latin typeface="Cambria Math" panose="02040503050406030204" pitchFamily="18" charset="0"/>
                          </a:rPr>
                        </m:ctrlPr>
                      </m:sSubPr>
                      <m:e>
                        <m:r>
                          <a:rPr lang="nl-BE" sz="2400" b="0" i="1" smtClean="0">
                            <a:latin typeface="Cambria Math" panose="02040503050406030204" pitchFamily="18" charset="0"/>
                          </a:rPr>
                          <m:t>𝑛</m:t>
                        </m:r>
                      </m:e>
                      <m:sub>
                        <m:r>
                          <a:rPr lang="nl-BE" sz="2400" b="0" i="1" smtClean="0">
                            <a:latin typeface="Cambria Math" panose="02040503050406030204" pitchFamily="18" charset="0"/>
                          </a:rPr>
                          <m:t>2</m:t>
                        </m:r>
                      </m:sub>
                    </m:sSub>
                  </m:oMath>
                </a14:m>
                <a:r>
                  <a:rPr lang="en-GB" sz="2400" dirty="0"/>
                  <a:t> of </a:t>
                </a:r>
                <a14:m>
                  <m:oMath xmlns:m="http://schemas.openxmlformats.org/officeDocument/2006/math">
                    <m:sSub>
                      <m:sSubPr>
                        <m:ctrlPr>
                          <a:rPr lang="nl-BE" sz="2400" b="0" i="1" smtClean="0">
                            <a:latin typeface="Cambria Math" panose="02040503050406030204" pitchFamily="18" charset="0"/>
                          </a:rPr>
                        </m:ctrlPr>
                      </m:sSubPr>
                      <m:e>
                        <m:r>
                          <a:rPr lang="nl-BE" sz="2400" b="0" i="1" smtClean="0">
                            <a:latin typeface="Cambria Math" panose="02040503050406030204" pitchFamily="18" charset="0"/>
                          </a:rPr>
                          <m:t>𝑛</m:t>
                        </m:r>
                      </m:e>
                      <m:sub>
                        <m:r>
                          <a:rPr lang="nl-BE" sz="2400" b="0" i="1" smtClean="0">
                            <a:latin typeface="Cambria Math" panose="02040503050406030204" pitchFamily="18" charset="0"/>
                          </a:rPr>
                          <m:t>3</m:t>
                        </m:r>
                      </m:sub>
                    </m:sSub>
                  </m:oMath>
                </a14:m>
                <a:r>
                  <a:rPr lang="en-GB" sz="2400" dirty="0"/>
                  <a:t> …, dan </a:t>
                </a:r>
                <a:r>
                  <a:rPr lang="en-GB" sz="2400" dirty="0" err="1"/>
                  <a:t>vinden</a:t>
                </a:r>
                <a:r>
                  <a:rPr lang="en-GB" sz="2400" dirty="0"/>
                  <a:t> we het total </a:t>
                </a:r>
                <a:r>
                  <a:rPr lang="en-GB" sz="2400" dirty="0" err="1"/>
                  <a:t>aantal</a:t>
                </a:r>
                <a:r>
                  <a:rPr lang="en-GB" sz="2400" dirty="0"/>
                  <a:t> </a:t>
                </a:r>
                <a:r>
                  <a:rPr lang="en-GB" sz="2400" dirty="0" err="1"/>
                  <a:t>mogelijkheden</a:t>
                </a:r>
                <a:r>
                  <a:rPr lang="en-GB" sz="2400" dirty="0"/>
                  <a:t> </a:t>
                </a:r>
                <a:r>
                  <a:rPr lang="en-GB" sz="2400" dirty="0" err="1"/>
                  <a:t>als</a:t>
                </a:r>
                <a:r>
                  <a:rPr lang="en-GB" sz="2400" dirty="0"/>
                  <a:t> </a:t>
                </a:r>
                <a:r>
                  <a:rPr lang="en-GB" sz="2400" dirty="0" err="1"/>
                  <a:t>volgt</a:t>
                </a:r>
                <a:r>
                  <a:rPr lang="en-GB" sz="2400" dirty="0"/>
                  <a:t>:  </a:t>
                </a:r>
              </a:p>
              <a:p>
                <a:pPr marL="0" indent="0">
                  <a:buNone/>
                </a:pPr>
                <a:endParaRPr lang="en-GB" sz="2400" dirty="0"/>
              </a:p>
              <a:p>
                <a:pPr marL="0" indent="0">
                  <a:buNone/>
                </a:pPr>
                <a:endParaRPr lang="en-GB" sz="2400" dirty="0"/>
              </a:p>
              <a:p>
                <a:pPr marL="0" indent="0">
                  <a:buNone/>
                </a:pPr>
                <a:endParaRPr lang="en-GB" sz="2400" dirty="0"/>
              </a:p>
              <a:p>
                <a:pPr marL="0" indent="0">
                  <a:buNone/>
                </a:pPr>
                <a:r>
                  <a:rPr lang="en-GB" sz="2400" dirty="0"/>
                  <a:t>Het </a:t>
                </a:r>
                <a:r>
                  <a:rPr lang="en-GB" sz="2400" dirty="0" err="1"/>
                  <a:t>totaal</a:t>
                </a:r>
                <a:r>
                  <a:rPr lang="en-GB" sz="2400" dirty="0"/>
                  <a:t> </a:t>
                </a:r>
                <a:r>
                  <a:rPr lang="en-GB" sz="2400" dirty="0" err="1"/>
                  <a:t>aantal</a:t>
                </a:r>
                <a:r>
                  <a:rPr lang="en-GB" sz="2400" dirty="0"/>
                  <a:t> </a:t>
                </a:r>
                <a:r>
                  <a:rPr lang="en-GB" sz="2400" dirty="0" err="1"/>
                  <a:t>mogelijkheden</a:t>
                </a:r>
                <a:r>
                  <a:rPr lang="en-GB" sz="2400" dirty="0"/>
                  <a:t> is </a:t>
                </a:r>
                <a14:m>
                  <m:oMath xmlns:m="http://schemas.openxmlformats.org/officeDocument/2006/math">
                    <m:sSub>
                      <m:sSubPr>
                        <m:ctrlPr>
                          <a:rPr lang="nl-BE" sz="2400" b="1" i="1" smtClean="0">
                            <a:solidFill>
                              <a:srgbClr val="00B050"/>
                            </a:solidFill>
                            <a:latin typeface="Cambria Math" panose="02040503050406030204" pitchFamily="18" charset="0"/>
                          </a:rPr>
                        </m:ctrlPr>
                      </m:sSubPr>
                      <m:e>
                        <m:r>
                          <a:rPr lang="nl-BE" sz="2400" b="1" i="1" smtClean="0">
                            <a:solidFill>
                              <a:srgbClr val="00B050"/>
                            </a:solidFill>
                            <a:latin typeface="Cambria Math" panose="02040503050406030204" pitchFamily="18" charset="0"/>
                          </a:rPr>
                          <m:t>𝒏</m:t>
                        </m:r>
                      </m:e>
                      <m:sub>
                        <m:r>
                          <a:rPr lang="nl-BE" sz="2400" b="1" i="1" smtClean="0">
                            <a:solidFill>
                              <a:srgbClr val="00B050"/>
                            </a:solidFill>
                            <a:latin typeface="Cambria Math" panose="02040503050406030204" pitchFamily="18" charset="0"/>
                          </a:rPr>
                          <m:t>𝟏</m:t>
                        </m:r>
                      </m:sub>
                    </m:sSub>
                    <m:r>
                      <a:rPr lang="nl-BE" sz="2400" b="1" i="1" smtClean="0">
                        <a:solidFill>
                          <a:srgbClr val="00B050"/>
                        </a:solidFill>
                        <a:latin typeface="Cambria Math" panose="02040503050406030204" pitchFamily="18" charset="0"/>
                      </a:rPr>
                      <m:t>+</m:t>
                    </m:r>
                    <m:sSub>
                      <m:sSubPr>
                        <m:ctrlPr>
                          <a:rPr lang="nl-BE" sz="2400" b="1" i="1" smtClean="0">
                            <a:solidFill>
                              <a:srgbClr val="00B050"/>
                            </a:solidFill>
                            <a:latin typeface="Cambria Math" panose="02040503050406030204" pitchFamily="18" charset="0"/>
                          </a:rPr>
                        </m:ctrlPr>
                      </m:sSubPr>
                      <m:e>
                        <m:r>
                          <a:rPr lang="nl-BE" sz="2400" b="1" i="1" smtClean="0">
                            <a:solidFill>
                              <a:srgbClr val="00B050"/>
                            </a:solidFill>
                            <a:latin typeface="Cambria Math" panose="02040503050406030204" pitchFamily="18" charset="0"/>
                          </a:rPr>
                          <m:t>𝒏</m:t>
                        </m:r>
                      </m:e>
                      <m:sub>
                        <m:r>
                          <a:rPr lang="nl-BE" sz="2400" b="1" i="1" smtClean="0">
                            <a:solidFill>
                              <a:srgbClr val="00B050"/>
                            </a:solidFill>
                            <a:latin typeface="Cambria Math" panose="02040503050406030204" pitchFamily="18" charset="0"/>
                          </a:rPr>
                          <m:t>𝟐</m:t>
                        </m:r>
                      </m:sub>
                    </m:sSub>
                    <m:r>
                      <a:rPr lang="nl-BE" sz="2400" b="1" i="1" smtClean="0">
                        <a:solidFill>
                          <a:srgbClr val="00B050"/>
                        </a:solidFill>
                        <a:latin typeface="Cambria Math" panose="02040503050406030204" pitchFamily="18" charset="0"/>
                      </a:rPr>
                      <m:t>+</m:t>
                    </m:r>
                    <m:sSub>
                      <m:sSubPr>
                        <m:ctrlPr>
                          <a:rPr lang="nl-BE" sz="2400" b="1" i="1" smtClean="0">
                            <a:solidFill>
                              <a:srgbClr val="00B050"/>
                            </a:solidFill>
                            <a:latin typeface="Cambria Math" panose="02040503050406030204" pitchFamily="18" charset="0"/>
                          </a:rPr>
                        </m:ctrlPr>
                      </m:sSubPr>
                      <m:e>
                        <m:r>
                          <a:rPr lang="nl-BE" sz="2400" b="1" i="1" smtClean="0">
                            <a:solidFill>
                              <a:srgbClr val="00B050"/>
                            </a:solidFill>
                            <a:latin typeface="Cambria Math" panose="02040503050406030204" pitchFamily="18" charset="0"/>
                          </a:rPr>
                          <m:t>𝒏</m:t>
                        </m:r>
                      </m:e>
                      <m:sub>
                        <m:r>
                          <a:rPr lang="nl-BE" sz="2400" b="1" i="1" smtClean="0">
                            <a:solidFill>
                              <a:srgbClr val="00B050"/>
                            </a:solidFill>
                            <a:latin typeface="Cambria Math" panose="02040503050406030204" pitchFamily="18" charset="0"/>
                          </a:rPr>
                          <m:t>𝟑</m:t>
                        </m:r>
                      </m:sub>
                    </m:sSub>
                    <m:r>
                      <a:rPr lang="nl-BE" sz="2400" b="1" i="1" smtClean="0">
                        <a:solidFill>
                          <a:srgbClr val="00B050"/>
                        </a:solidFill>
                        <a:latin typeface="Cambria Math" panose="02040503050406030204" pitchFamily="18" charset="0"/>
                      </a:rPr>
                      <m:t>⋅…</m:t>
                    </m:r>
                  </m:oMath>
                </a14:m>
                <a:endParaRPr lang="en-GB" sz="2400" b="1" dirty="0">
                  <a:solidFill>
                    <a:srgbClr val="00B050"/>
                  </a:solidFill>
                </a:endParaRPr>
              </a:p>
              <a:p>
                <a:pPr marL="0" indent="0">
                  <a:buNone/>
                </a:pPr>
                <a:endParaRPr lang="en-GB" dirty="0"/>
              </a:p>
            </p:txBody>
          </p:sp>
        </mc:Choice>
        <mc:Fallback xmlns="">
          <p:sp>
            <p:nvSpPr>
              <p:cNvPr id="4" name="Tijdelijke aanduiding voor tekst 3">
                <a:extLst>
                  <a:ext uri="{FF2B5EF4-FFF2-40B4-BE49-F238E27FC236}">
                    <a16:creationId xmlns:a16="http://schemas.microsoft.com/office/drawing/2014/main" id="{551BDFDC-1F54-4529-B25F-015C6C6D8EE7}"/>
                  </a:ext>
                </a:extLst>
              </p:cNvPr>
              <p:cNvSpPr>
                <a:spLocks noGrp="1" noRot="1" noChangeAspect="1" noMove="1" noResize="1" noEditPoints="1" noAdjustHandles="1" noChangeArrowheads="1" noChangeShapeType="1" noTextEdit="1"/>
              </p:cNvSpPr>
              <p:nvPr>
                <p:ph type="body" sz="quarter" idx="20"/>
              </p:nvPr>
            </p:nvSpPr>
            <p:spPr>
              <a:xfrm>
                <a:off x="539748" y="1360800"/>
                <a:ext cx="10911033" cy="4680000"/>
              </a:xfrm>
              <a:blipFill>
                <a:blip r:embed="rId2"/>
                <a:stretch>
                  <a:fillRect l="-1174" t="-1172"/>
                </a:stretch>
              </a:blipFill>
            </p:spPr>
            <p:txBody>
              <a:bodyPr/>
              <a:lstStyle/>
              <a:p>
                <a:r>
                  <a:rPr lang="en-GB">
                    <a:noFill/>
                  </a:rPr>
                  <a:t> </a:t>
                </a:r>
              </a:p>
            </p:txBody>
          </p:sp>
        </mc:Fallback>
      </mc:AlternateContent>
      <p:sp>
        <p:nvSpPr>
          <p:cNvPr id="5" name="Tijdelijke aanduiding voor tekst 4">
            <a:extLst>
              <a:ext uri="{FF2B5EF4-FFF2-40B4-BE49-F238E27FC236}">
                <a16:creationId xmlns:a16="http://schemas.microsoft.com/office/drawing/2014/main" id="{2A2F2E25-77F9-401C-9029-DFE3237C2097}"/>
              </a:ext>
            </a:extLst>
          </p:cNvPr>
          <p:cNvSpPr>
            <a:spLocks noGrp="1"/>
          </p:cNvSpPr>
          <p:nvPr>
            <p:ph type="body" sz="quarter" idx="23"/>
          </p:nvPr>
        </p:nvSpPr>
        <p:spPr/>
        <p:txBody>
          <a:bodyPr/>
          <a:lstStyle/>
          <a:p>
            <a:r>
              <a:rPr lang="en-GB" dirty="0" err="1"/>
              <a:t>Hoofdstuk</a:t>
            </a:r>
            <a:r>
              <a:rPr lang="en-GB" dirty="0"/>
              <a:t> 1 - </a:t>
            </a:r>
            <a:r>
              <a:rPr lang="en-GB" dirty="0" err="1"/>
              <a:t>Combinatieleer</a:t>
            </a:r>
            <a:endParaRPr lang="en-GB" dirty="0"/>
          </a:p>
        </p:txBody>
      </p:sp>
      <p:sp>
        <p:nvSpPr>
          <p:cNvPr id="6" name="Tijdelijke aanduiding voor dianummer 5">
            <a:extLst>
              <a:ext uri="{FF2B5EF4-FFF2-40B4-BE49-F238E27FC236}">
                <a16:creationId xmlns:a16="http://schemas.microsoft.com/office/drawing/2014/main" id="{63416E30-4B21-4DD0-B8B8-C989DCBB331A}"/>
              </a:ext>
            </a:extLst>
          </p:cNvPr>
          <p:cNvSpPr>
            <a:spLocks noGrp="1"/>
          </p:cNvSpPr>
          <p:nvPr>
            <p:ph type="sldNum" sz="quarter" idx="4"/>
          </p:nvPr>
        </p:nvSpPr>
        <p:spPr/>
        <p:txBody>
          <a:bodyPr/>
          <a:lstStyle/>
          <a:p>
            <a:fld id="{E8C595B2-E571-4898-A5F0-5D67D60C3F3E}" type="slidenum">
              <a:rPr lang="en-GB" smtClean="0"/>
              <a:pPr/>
              <a:t>11</a:t>
            </a:fld>
            <a:endParaRPr lang="en-GB" dirty="0"/>
          </a:p>
        </p:txBody>
      </p:sp>
      <p:sp>
        <p:nvSpPr>
          <p:cNvPr id="7" name="Rechthoek 6">
            <a:extLst>
              <a:ext uri="{FF2B5EF4-FFF2-40B4-BE49-F238E27FC236}">
                <a16:creationId xmlns:a16="http://schemas.microsoft.com/office/drawing/2014/main" id="{D791EA28-14F4-46A4-AC86-E13693D23350}"/>
              </a:ext>
            </a:extLst>
          </p:cNvPr>
          <p:cNvSpPr/>
          <p:nvPr/>
        </p:nvSpPr>
        <p:spPr>
          <a:xfrm>
            <a:off x="644236" y="3314700"/>
            <a:ext cx="10723419" cy="179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kstvak 7">
            <a:extLst>
              <a:ext uri="{FF2B5EF4-FFF2-40B4-BE49-F238E27FC236}">
                <a16:creationId xmlns:a16="http://schemas.microsoft.com/office/drawing/2014/main" id="{87F491A9-DB78-4ED7-8C2F-3BE76BD4716C}"/>
              </a:ext>
            </a:extLst>
          </p:cNvPr>
          <p:cNvSpPr txBox="1"/>
          <p:nvPr/>
        </p:nvSpPr>
        <p:spPr>
          <a:xfrm>
            <a:off x="1070264" y="3439391"/>
            <a:ext cx="260811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a:t>1e </a:t>
            </a:r>
            <a:r>
              <a:rPr lang="en-GB" dirty="0" err="1"/>
              <a:t>optie</a:t>
            </a:r>
            <a:endParaRPr lang="en-GB" dirty="0"/>
          </a:p>
        </p:txBody>
      </p:sp>
      <p:sp>
        <p:nvSpPr>
          <p:cNvPr id="9" name="Tekstvak 8">
            <a:extLst>
              <a:ext uri="{FF2B5EF4-FFF2-40B4-BE49-F238E27FC236}">
                <a16:creationId xmlns:a16="http://schemas.microsoft.com/office/drawing/2014/main" id="{D34032D4-797D-471F-A3FF-54448421B116}"/>
              </a:ext>
            </a:extLst>
          </p:cNvPr>
          <p:cNvSpPr txBox="1"/>
          <p:nvPr/>
        </p:nvSpPr>
        <p:spPr>
          <a:xfrm>
            <a:off x="4296351" y="3439391"/>
            <a:ext cx="260811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a:t>2e </a:t>
            </a:r>
            <a:r>
              <a:rPr lang="en-GB" dirty="0" err="1"/>
              <a:t>optie</a:t>
            </a:r>
            <a:endParaRPr lang="en-GB" dirty="0"/>
          </a:p>
        </p:txBody>
      </p:sp>
      <p:sp>
        <p:nvSpPr>
          <p:cNvPr id="10" name="Tekstvak 9">
            <a:extLst>
              <a:ext uri="{FF2B5EF4-FFF2-40B4-BE49-F238E27FC236}">
                <a16:creationId xmlns:a16="http://schemas.microsoft.com/office/drawing/2014/main" id="{4BBD4A38-F02E-4CF2-AC8A-7DE096425843}"/>
              </a:ext>
            </a:extLst>
          </p:cNvPr>
          <p:cNvSpPr txBox="1"/>
          <p:nvPr/>
        </p:nvSpPr>
        <p:spPr>
          <a:xfrm>
            <a:off x="7497041" y="3429000"/>
            <a:ext cx="260811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a:t>3e </a:t>
            </a:r>
            <a:r>
              <a:rPr lang="en-GB" dirty="0" err="1"/>
              <a:t>optie</a:t>
            </a:r>
            <a:endParaRPr lang="en-GB" dirty="0"/>
          </a:p>
        </p:txBody>
      </p:sp>
      <p:sp>
        <p:nvSpPr>
          <p:cNvPr id="11" name="Tekstvak 10">
            <a:extLst>
              <a:ext uri="{FF2B5EF4-FFF2-40B4-BE49-F238E27FC236}">
                <a16:creationId xmlns:a16="http://schemas.microsoft.com/office/drawing/2014/main" id="{EA65BE81-9812-4C85-A386-2DD1FE362CDF}"/>
              </a:ext>
            </a:extLst>
          </p:cNvPr>
          <p:cNvSpPr txBox="1"/>
          <p:nvPr/>
        </p:nvSpPr>
        <p:spPr>
          <a:xfrm>
            <a:off x="10937471" y="4028847"/>
            <a:ext cx="45719" cy="369332"/>
          </a:xfrm>
          <a:prstGeom prst="rect">
            <a:avLst/>
          </a:prstGeom>
          <a:noFill/>
        </p:spPr>
        <p:txBody>
          <a:bodyPr wrap="square" rtlCol="0">
            <a:spAutoFit/>
          </a:bodyPr>
          <a:lstStyle/>
          <a:p>
            <a:r>
              <a:rPr lang="en-GB" dirty="0"/>
              <a:t>…</a:t>
            </a:r>
          </a:p>
        </p:txBody>
      </p:sp>
      <p:sp>
        <p:nvSpPr>
          <p:cNvPr id="12" name="Tekstvak 11">
            <a:extLst>
              <a:ext uri="{FF2B5EF4-FFF2-40B4-BE49-F238E27FC236}">
                <a16:creationId xmlns:a16="http://schemas.microsoft.com/office/drawing/2014/main" id="{0666EFC3-76F4-44AA-B501-6F660F6C4A72}"/>
              </a:ext>
            </a:extLst>
          </p:cNvPr>
          <p:cNvSpPr txBox="1"/>
          <p:nvPr/>
        </p:nvSpPr>
        <p:spPr>
          <a:xfrm flipH="1">
            <a:off x="3678382" y="4022138"/>
            <a:ext cx="495590" cy="369332"/>
          </a:xfrm>
          <a:prstGeom prst="rect">
            <a:avLst/>
          </a:prstGeom>
          <a:noFill/>
        </p:spPr>
        <p:txBody>
          <a:bodyPr wrap="square" rtlCol="0">
            <a:spAutoFit/>
          </a:bodyPr>
          <a:lstStyle/>
          <a:p>
            <a:r>
              <a:rPr lang="en-GB" b="1" dirty="0">
                <a:solidFill>
                  <a:srgbClr val="FF0000"/>
                </a:solidFill>
              </a:rPr>
              <a:t>of</a:t>
            </a:r>
          </a:p>
        </p:txBody>
      </p:sp>
      <p:sp>
        <p:nvSpPr>
          <p:cNvPr id="13" name="Tekstvak 12">
            <a:extLst>
              <a:ext uri="{FF2B5EF4-FFF2-40B4-BE49-F238E27FC236}">
                <a16:creationId xmlns:a16="http://schemas.microsoft.com/office/drawing/2014/main" id="{1058A125-EA95-4342-9FB2-514F0761A2A1}"/>
              </a:ext>
            </a:extLst>
          </p:cNvPr>
          <p:cNvSpPr txBox="1"/>
          <p:nvPr/>
        </p:nvSpPr>
        <p:spPr>
          <a:xfrm flipH="1">
            <a:off x="6904469" y="4056135"/>
            <a:ext cx="495590" cy="369332"/>
          </a:xfrm>
          <a:prstGeom prst="rect">
            <a:avLst/>
          </a:prstGeom>
          <a:noFill/>
        </p:spPr>
        <p:txBody>
          <a:bodyPr wrap="square" rtlCol="0">
            <a:spAutoFit/>
          </a:bodyPr>
          <a:lstStyle/>
          <a:p>
            <a:r>
              <a:rPr lang="en-GB" b="1" dirty="0">
                <a:solidFill>
                  <a:srgbClr val="FF0000"/>
                </a:solidFill>
              </a:rPr>
              <a:t>of</a:t>
            </a:r>
          </a:p>
        </p:txBody>
      </p:sp>
      <p:sp>
        <p:nvSpPr>
          <p:cNvPr id="14" name="Tekstvak 13">
            <a:extLst>
              <a:ext uri="{FF2B5EF4-FFF2-40B4-BE49-F238E27FC236}">
                <a16:creationId xmlns:a16="http://schemas.microsoft.com/office/drawing/2014/main" id="{0EDF2E93-21F8-4DE7-96EC-7EFB8EBFE81B}"/>
              </a:ext>
            </a:extLst>
          </p:cNvPr>
          <p:cNvSpPr txBox="1"/>
          <p:nvPr/>
        </p:nvSpPr>
        <p:spPr>
          <a:xfrm flipH="1">
            <a:off x="10398730" y="4022138"/>
            <a:ext cx="495590" cy="369332"/>
          </a:xfrm>
          <a:prstGeom prst="rect">
            <a:avLst/>
          </a:prstGeom>
          <a:noFill/>
        </p:spPr>
        <p:txBody>
          <a:bodyPr wrap="square" rtlCol="0">
            <a:spAutoFit/>
          </a:bodyPr>
          <a:lstStyle/>
          <a:p>
            <a:r>
              <a:rPr lang="en-GB" b="1" dirty="0">
                <a:solidFill>
                  <a:srgbClr val="FF0000"/>
                </a:solidFill>
              </a:rPr>
              <a:t>of</a:t>
            </a:r>
          </a:p>
        </p:txBody>
      </p:sp>
      <mc:AlternateContent xmlns:mc="http://schemas.openxmlformats.org/markup-compatibility/2006" xmlns:a14="http://schemas.microsoft.com/office/drawing/2010/main">
        <mc:Choice Requires="a14">
          <p:sp>
            <p:nvSpPr>
              <p:cNvPr id="15" name="Tekstvak 14">
                <a:extLst>
                  <a:ext uri="{FF2B5EF4-FFF2-40B4-BE49-F238E27FC236}">
                    <a16:creationId xmlns:a16="http://schemas.microsoft.com/office/drawing/2014/main" id="{F0E053CA-3282-4A92-A08D-6D3438092633}"/>
                  </a:ext>
                </a:extLst>
              </p:cNvPr>
              <p:cNvSpPr txBox="1"/>
              <p:nvPr/>
            </p:nvSpPr>
            <p:spPr>
              <a:xfrm>
                <a:off x="1443266" y="4490591"/>
                <a:ext cx="186211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14:m>
                  <m:oMath xmlns:m="http://schemas.openxmlformats.org/officeDocument/2006/math">
                    <m:sSub>
                      <m:sSubPr>
                        <m:ctrlPr>
                          <a:rPr lang="nl-BE" b="0" i="1" dirty="0" smtClean="0">
                            <a:latin typeface="Cambria Math" panose="02040503050406030204" pitchFamily="18" charset="0"/>
                          </a:rPr>
                        </m:ctrlPr>
                      </m:sSubPr>
                      <m:e>
                        <m:r>
                          <a:rPr lang="nl-BE" b="0" i="1" dirty="0" smtClean="0">
                            <a:latin typeface="Cambria Math" panose="02040503050406030204" pitchFamily="18" charset="0"/>
                          </a:rPr>
                          <m:t>𝑛</m:t>
                        </m:r>
                      </m:e>
                      <m:sub>
                        <m:r>
                          <a:rPr lang="nl-BE" b="0" i="1" dirty="0" smtClean="0">
                            <a:latin typeface="Cambria Math" panose="02040503050406030204" pitchFamily="18" charset="0"/>
                          </a:rPr>
                          <m:t>1</m:t>
                        </m:r>
                      </m:sub>
                    </m:sSub>
                  </m:oMath>
                </a14:m>
                <a:r>
                  <a:rPr lang="en-GB" dirty="0"/>
                  <a:t> </a:t>
                </a:r>
                <a:r>
                  <a:rPr lang="en-GB" dirty="0" err="1"/>
                  <a:t>mogelijkheden</a:t>
                </a:r>
                <a:endParaRPr lang="en-GB" dirty="0"/>
              </a:p>
            </p:txBody>
          </p:sp>
        </mc:Choice>
        <mc:Fallback xmlns="">
          <p:sp>
            <p:nvSpPr>
              <p:cNvPr id="15" name="Tekstvak 14">
                <a:extLst>
                  <a:ext uri="{FF2B5EF4-FFF2-40B4-BE49-F238E27FC236}">
                    <a16:creationId xmlns:a16="http://schemas.microsoft.com/office/drawing/2014/main" id="{F0E053CA-3282-4A92-A08D-6D3438092633}"/>
                  </a:ext>
                </a:extLst>
              </p:cNvPr>
              <p:cNvSpPr txBox="1">
                <a:spLocks noRot="1" noChangeAspect="1" noMove="1" noResize="1" noEditPoints="1" noAdjustHandles="1" noChangeArrowheads="1" noChangeShapeType="1" noTextEdit="1"/>
              </p:cNvSpPr>
              <p:nvPr/>
            </p:nvSpPr>
            <p:spPr>
              <a:xfrm>
                <a:off x="1443266" y="4490591"/>
                <a:ext cx="1862113" cy="369332"/>
              </a:xfrm>
              <a:prstGeom prst="rect">
                <a:avLst/>
              </a:prstGeom>
              <a:blipFill>
                <a:blip r:embed="rId3"/>
                <a:stretch>
                  <a:fillRect t="-9836" r="-2288"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kstvak 15">
                <a:extLst>
                  <a:ext uri="{FF2B5EF4-FFF2-40B4-BE49-F238E27FC236}">
                    <a16:creationId xmlns:a16="http://schemas.microsoft.com/office/drawing/2014/main" id="{3F5184A9-B971-42DF-8A86-D7957F10A527}"/>
                  </a:ext>
                </a:extLst>
              </p:cNvPr>
              <p:cNvSpPr txBox="1"/>
              <p:nvPr/>
            </p:nvSpPr>
            <p:spPr>
              <a:xfrm>
                <a:off x="4669353" y="4490591"/>
                <a:ext cx="186211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14:m>
                  <m:oMath xmlns:m="http://schemas.openxmlformats.org/officeDocument/2006/math">
                    <m:sSub>
                      <m:sSubPr>
                        <m:ctrlPr>
                          <a:rPr lang="nl-BE" b="0" i="1" dirty="0" smtClean="0">
                            <a:latin typeface="Cambria Math" panose="02040503050406030204" pitchFamily="18" charset="0"/>
                          </a:rPr>
                        </m:ctrlPr>
                      </m:sSubPr>
                      <m:e>
                        <m:r>
                          <a:rPr lang="nl-BE" b="0" i="1" dirty="0" smtClean="0">
                            <a:latin typeface="Cambria Math" panose="02040503050406030204" pitchFamily="18" charset="0"/>
                          </a:rPr>
                          <m:t>𝑛</m:t>
                        </m:r>
                      </m:e>
                      <m:sub>
                        <m:r>
                          <a:rPr lang="nl-BE" b="0" i="1" dirty="0" smtClean="0">
                            <a:latin typeface="Cambria Math" panose="02040503050406030204" pitchFamily="18" charset="0"/>
                          </a:rPr>
                          <m:t>2</m:t>
                        </m:r>
                      </m:sub>
                    </m:sSub>
                  </m:oMath>
                </a14:m>
                <a:r>
                  <a:rPr lang="en-GB" dirty="0"/>
                  <a:t> </a:t>
                </a:r>
                <a:r>
                  <a:rPr lang="en-GB" dirty="0" err="1"/>
                  <a:t>mogelijkheden</a:t>
                </a:r>
                <a:endParaRPr lang="en-GB" dirty="0"/>
              </a:p>
            </p:txBody>
          </p:sp>
        </mc:Choice>
        <mc:Fallback xmlns="">
          <p:sp>
            <p:nvSpPr>
              <p:cNvPr id="16" name="Tekstvak 15">
                <a:extLst>
                  <a:ext uri="{FF2B5EF4-FFF2-40B4-BE49-F238E27FC236}">
                    <a16:creationId xmlns:a16="http://schemas.microsoft.com/office/drawing/2014/main" id="{3F5184A9-B971-42DF-8A86-D7957F10A527}"/>
                  </a:ext>
                </a:extLst>
              </p:cNvPr>
              <p:cNvSpPr txBox="1">
                <a:spLocks noRot="1" noChangeAspect="1" noMove="1" noResize="1" noEditPoints="1" noAdjustHandles="1" noChangeArrowheads="1" noChangeShapeType="1" noTextEdit="1"/>
              </p:cNvSpPr>
              <p:nvPr/>
            </p:nvSpPr>
            <p:spPr>
              <a:xfrm>
                <a:off x="4669353" y="4490591"/>
                <a:ext cx="1862113" cy="369332"/>
              </a:xfrm>
              <a:prstGeom prst="rect">
                <a:avLst/>
              </a:prstGeom>
              <a:blipFill>
                <a:blip r:embed="rId4"/>
                <a:stretch>
                  <a:fillRect t="-9836" r="-2614"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kstvak 16">
                <a:extLst>
                  <a:ext uri="{FF2B5EF4-FFF2-40B4-BE49-F238E27FC236}">
                    <a16:creationId xmlns:a16="http://schemas.microsoft.com/office/drawing/2014/main" id="{3721DE79-B1C3-40B4-93AD-98C2933699A5}"/>
                  </a:ext>
                </a:extLst>
              </p:cNvPr>
              <p:cNvSpPr txBox="1"/>
              <p:nvPr/>
            </p:nvSpPr>
            <p:spPr>
              <a:xfrm>
                <a:off x="7870043" y="4490591"/>
                <a:ext cx="186211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14:m>
                  <m:oMath xmlns:m="http://schemas.openxmlformats.org/officeDocument/2006/math">
                    <m:sSub>
                      <m:sSubPr>
                        <m:ctrlPr>
                          <a:rPr lang="nl-BE" b="0" i="1" dirty="0" smtClean="0">
                            <a:latin typeface="Cambria Math" panose="02040503050406030204" pitchFamily="18" charset="0"/>
                          </a:rPr>
                        </m:ctrlPr>
                      </m:sSubPr>
                      <m:e>
                        <m:r>
                          <a:rPr lang="nl-BE" b="0" i="1" dirty="0" smtClean="0">
                            <a:latin typeface="Cambria Math" panose="02040503050406030204" pitchFamily="18" charset="0"/>
                          </a:rPr>
                          <m:t>𝑛</m:t>
                        </m:r>
                      </m:e>
                      <m:sub>
                        <m:r>
                          <a:rPr lang="nl-BE" b="0" i="1" dirty="0" smtClean="0">
                            <a:latin typeface="Cambria Math" panose="02040503050406030204" pitchFamily="18" charset="0"/>
                          </a:rPr>
                          <m:t>3</m:t>
                        </m:r>
                      </m:sub>
                    </m:sSub>
                  </m:oMath>
                </a14:m>
                <a:r>
                  <a:rPr lang="en-GB" dirty="0"/>
                  <a:t> </a:t>
                </a:r>
                <a:r>
                  <a:rPr lang="en-GB" dirty="0" err="1"/>
                  <a:t>mogelijkheden</a:t>
                </a:r>
                <a:endParaRPr lang="en-GB" dirty="0"/>
              </a:p>
            </p:txBody>
          </p:sp>
        </mc:Choice>
        <mc:Fallback xmlns="">
          <p:sp>
            <p:nvSpPr>
              <p:cNvPr id="17" name="Tekstvak 16">
                <a:extLst>
                  <a:ext uri="{FF2B5EF4-FFF2-40B4-BE49-F238E27FC236}">
                    <a16:creationId xmlns:a16="http://schemas.microsoft.com/office/drawing/2014/main" id="{3721DE79-B1C3-40B4-93AD-98C2933699A5}"/>
                  </a:ext>
                </a:extLst>
              </p:cNvPr>
              <p:cNvSpPr txBox="1">
                <a:spLocks noRot="1" noChangeAspect="1" noMove="1" noResize="1" noEditPoints="1" noAdjustHandles="1" noChangeArrowheads="1" noChangeShapeType="1" noTextEdit="1"/>
              </p:cNvSpPr>
              <p:nvPr/>
            </p:nvSpPr>
            <p:spPr>
              <a:xfrm>
                <a:off x="7870043" y="4490591"/>
                <a:ext cx="1862113" cy="369332"/>
              </a:xfrm>
              <a:prstGeom prst="rect">
                <a:avLst/>
              </a:prstGeom>
              <a:blipFill>
                <a:blip r:embed="rId5"/>
                <a:stretch>
                  <a:fillRect t="-9836" r="-2941" b="-24590"/>
                </a:stretch>
              </a:blipFill>
            </p:spPr>
            <p:txBody>
              <a:bodyPr/>
              <a:lstStyle/>
              <a:p>
                <a:r>
                  <a:rPr lang="en-GB">
                    <a:noFill/>
                  </a:rPr>
                  <a:t> </a:t>
                </a:r>
              </a:p>
            </p:txBody>
          </p:sp>
        </mc:Fallback>
      </mc:AlternateContent>
      <p:cxnSp>
        <p:nvCxnSpPr>
          <p:cNvPr id="21" name="Rechte verbindingslijn met pijl 20">
            <a:extLst>
              <a:ext uri="{FF2B5EF4-FFF2-40B4-BE49-F238E27FC236}">
                <a16:creationId xmlns:a16="http://schemas.microsoft.com/office/drawing/2014/main" id="{3587C515-3F82-49BF-8327-9C93D1D94C47}"/>
              </a:ext>
            </a:extLst>
          </p:cNvPr>
          <p:cNvCxnSpPr>
            <a:cxnSpLocks/>
          </p:cNvCxnSpPr>
          <p:nvPr/>
        </p:nvCxnSpPr>
        <p:spPr>
          <a:xfrm>
            <a:off x="2480886" y="3835137"/>
            <a:ext cx="0" cy="66369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Rechte verbindingslijn met pijl 22">
            <a:extLst>
              <a:ext uri="{FF2B5EF4-FFF2-40B4-BE49-F238E27FC236}">
                <a16:creationId xmlns:a16="http://schemas.microsoft.com/office/drawing/2014/main" id="{0EA7C282-2EEC-44AD-B267-FB9A4115080D}"/>
              </a:ext>
            </a:extLst>
          </p:cNvPr>
          <p:cNvCxnSpPr>
            <a:cxnSpLocks/>
          </p:cNvCxnSpPr>
          <p:nvPr/>
        </p:nvCxnSpPr>
        <p:spPr>
          <a:xfrm>
            <a:off x="5688212" y="3835137"/>
            <a:ext cx="0" cy="66369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Rechte verbindingslijn met pijl 23">
            <a:extLst>
              <a:ext uri="{FF2B5EF4-FFF2-40B4-BE49-F238E27FC236}">
                <a16:creationId xmlns:a16="http://schemas.microsoft.com/office/drawing/2014/main" id="{DB56C892-C0D2-4053-8897-6827DF5F8F82}"/>
              </a:ext>
            </a:extLst>
          </p:cNvPr>
          <p:cNvCxnSpPr>
            <a:cxnSpLocks/>
          </p:cNvCxnSpPr>
          <p:nvPr/>
        </p:nvCxnSpPr>
        <p:spPr>
          <a:xfrm>
            <a:off x="8878221" y="3808723"/>
            <a:ext cx="0" cy="66369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7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P spid="14" grpId="0"/>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3243819" cy="380480"/>
          </a:xfrm>
        </p:spPr>
        <p:txBody>
          <a:bodyPr/>
          <a:lstStyle/>
          <a:p>
            <a:r>
              <a:rPr lang="nl-BE" dirty="0"/>
              <a:t>Product- en somregel</a:t>
            </a:r>
          </a:p>
        </p:txBody>
      </p:sp>
      <mc:AlternateContent xmlns:mc="http://schemas.openxmlformats.org/markup-compatibility/2006" xmlns:a14="http://schemas.microsoft.com/office/drawing/2010/main">
        <mc:Choice Requires="a14">
          <p:sp>
            <p:nvSpPr>
              <p:cNvPr id="4" name="Tijdelijke aanduiding voor tekst 3"/>
              <p:cNvSpPr>
                <a:spLocks noGrp="1"/>
              </p:cNvSpPr>
              <p:nvPr>
                <p:ph type="body" sz="quarter" idx="20"/>
              </p:nvPr>
            </p:nvSpPr>
            <p:spPr>
              <a:xfrm>
                <a:off x="539748" y="1360800"/>
                <a:ext cx="10997256" cy="5156732"/>
              </a:xfrm>
            </p:spPr>
            <p:txBody>
              <a:bodyPr>
                <a:normAutofit lnSpcReduction="10000"/>
              </a:bodyPr>
              <a:lstStyle/>
              <a:p>
                <a:r>
                  <a:rPr lang="nl-BE" sz="2400" b="1" dirty="0"/>
                  <a:t>Productregel</a:t>
                </a:r>
                <a:br>
                  <a:rPr lang="nl-BE" sz="2400" dirty="0"/>
                </a:br>
                <a:r>
                  <a:rPr lang="nl-BE" sz="2400" dirty="0"/>
                  <a:t>Stel dat een opdracht kan opgesplitst worden in </a:t>
                </a:r>
                <a14:m>
                  <m:oMath xmlns:m="http://schemas.openxmlformats.org/officeDocument/2006/math">
                    <m:r>
                      <a:rPr lang="nl-BE" sz="2400" i="1" dirty="0" smtClean="0">
                        <a:latin typeface="Cambria Math" panose="02040503050406030204" pitchFamily="18" charset="0"/>
                      </a:rPr>
                      <m:t>𝑘</m:t>
                    </m:r>
                  </m:oMath>
                </a14:m>
                <a:r>
                  <a:rPr lang="nl-BE" sz="2400" dirty="0"/>
                  <a:t> </a:t>
                </a:r>
                <a:r>
                  <a:rPr lang="nl-BE" sz="2400" u="sng" dirty="0"/>
                  <a:t>opeenvolgende deelopdrachten</a:t>
                </a:r>
                <a:r>
                  <a:rPr lang="nl-BE" sz="2400" dirty="0"/>
                  <a:t> waarbij het aantal mogelijkheden bij elke stap </a:t>
                </a:r>
                <a:r>
                  <a:rPr lang="nl-BE" sz="2400" dirty="0">
                    <a:solidFill>
                      <a:srgbClr val="FF0000"/>
                    </a:solidFill>
                  </a:rPr>
                  <a:t>onafhankelijk</a:t>
                </a:r>
                <a:r>
                  <a:rPr lang="nl-BE" sz="2400" dirty="0"/>
                  <a:t> is van het resultaat van de voorgaande stappen. Indien er voor stap 1 </a:t>
                </a:r>
                <a14:m>
                  <m:oMath xmlns:m="http://schemas.openxmlformats.org/officeDocument/2006/math">
                    <m:sSub>
                      <m:sSubPr>
                        <m:ctrlPr>
                          <a:rPr lang="nl-BE" sz="2400" b="0" i="1" dirty="0" smtClean="0">
                            <a:latin typeface="Cambria Math" panose="02040503050406030204" pitchFamily="18" charset="0"/>
                          </a:rPr>
                        </m:ctrlPr>
                      </m:sSubPr>
                      <m:e>
                        <m:r>
                          <a:rPr lang="nl-BE" sz="2400" i="1" dirty="0" smtClean="0">
                            <a:latin typeface="Cambria Math" panose="02040503050406030204" pitchFamily="18" charset="0"/>
                          </a:rPr>
                          <m:t>𝑛</m:t>
                        </m:r>
                      </m:e>
                      <m:sub>
                        <m:r>
                          <a:rPr lang="nl-BE" sz="2400" b="0" i="1" dirty="0" smtClean="0">
                            <a:latin typeface="Cambria Math" panose="02040503050406030204" pitchFamily="18" charset="0"/>
                          </a:rPr>
                          <m:t>1</m:t>
                        </m:r>
                      </m:sub>
                    </m:sSub>
                    <m:r>
                      <a:rPr lang="nl-BE" sz="2400" i="1" dirty="0" smtClean="0">
                        <a:latin typeface="Cambria Math" panose="02040503050406030204" pitchFamily="18" charset="0"/>
                      </a:rPr>
                      <m:t> </m:t>
                    </m:r>
                  </m:oMath>
                </a14:m>
                <a:r>
                  <a:rPr lang="nl-BE" sz="2400" dirty="0"/>
                  <a:t>mogelijkheden zijn, voor stap 2 </a:t>
                </a:r>
                <a14:m>
                  <m:oMath xmlns:m="http://schemas.openxmlformats.org/officeDocument/2006/math">
                    <m:sSub>
                      <m:sSubPr>
                        <m:ctrlPr>
                          <a:rPr lang="nl-BE" sz="2400" b="0" i="1" dirty="0" smtClean="0">
                            <a:latin typeface="Cambria Math" panose="02040503050406030204" pitchFamily="18" charset="0"/>
                          </a:rPr>
                        </m:ctrlPr>
                      </m:sSubPr>
                      <m:e>
                        <m:r>
                          <a:rPr lang="nl-BE" sz="2400" i="1" dirty="0" smtClean="0">
                            <a:latin typeface="Cambria Math" panose="02040503050406030204" pitchFamily="18" charset="0"/>
                          </a:rPr>
                          <m:t>𝑛</m:t>
                        </m:r>
                      </m:e>
                      <m:sub>
                        <m:r>
                          <a:rPr lang="nl-BE" sz="2400" i="1" dirty="0" smtClean="0">
                            <a:latin typeface="Cambria Math" panose="02040503050406030204" pitchFamily="18" charset="0"/>
                          </a:rPr>
                          <m:t>2</m:t>
                        </m:r>
                      </m:sub>
                    </m:sSub>
                  </m:oMath>
                </a14:m>
                <a:r>
                  <a:rPr lang="nl-BE" sz="2400" dirty="0"/>
                  <a:t> mogelijkheden, …, voor stap k </a:t>
                </a:r>
                <a14:m>
                  <m:oMath xmlns:m="http://schemas.openxmlformats.org/officeDocument/2006/math">
                    <m:sSub>
                      <m:sSubPr>
                        <m:ctrlPr>
                          <a:rPr lang="nl-BE" sz="2400" b="0" i="1" dirty="0" smtClean="0">
                            <a:latin typeface="Cambria Math" panose="02040503050406030204" pitchFamily="18" charset="0"/>
                          </a:rPr>
                        </m:ctrlPr>
                      </m:sSubPr>
                      <m:e>
                        <m:r>
                          <a:rPr lang="nl-BE" sz="2400" i="1" dirty="0" smtClean="0">
                            <a:latin typeface="Cambria Math" panose="02040503050406030204" pitchFamily="18" charset="0"/>
                          </a:rPr>
                          <m:t>𝑛</m:t>
                        </m:r>
                      </m:e>
                      <m:sub>
                        <m:r>
                          <a:rPr lang="nl-BE" sz="2400" i="1" dirty="0" smtClean="0">
                            <a:latin typeface="Cambria Math" panose="02040503050406030204" pitchFamily="18" charset="0"/>
                          </a:rPr>
                          <m:t>𝑘</m:t>
                        </m:r>
                      </m:sub>
                    </m:sSub>
                  </m:oMath>
                </a14:m>
                <a:r>
                  <a:rPr lang="nl-BE" sz="2400" dirty="0"/>
                  <a:t> mogelijkheden kan de globale opdracht op </a:t>
                </a:r>
                <a14:m>
                  <m:oMath xmlns:m="http://schemas.openxmlformats.org/officeDocument/2006/math">
                    <m:sSub>
                      <m:sSubPr>
                        <m:ctrlPr>
                          <a:rPr lang="nl-BE" sz="2400" b="1" i="1" dirty="0" smtClean="0">
                            <a:latin typeface="Cambria Math" panose="02040503050406030204" pitchFamily="18" charset="0"/>
                          </a:rPr>
                        </m:ctrlPr>
                      </m:sSubPr>
                      <m:e>
                        <m:r>
                          <a:rPr lang="nl-BE" sz="2400" b="1" i="1" dirty="0" smtClean="0">
                            <a:latin typeface="Cambria Math" panose="02040503050406030204" pitchFamily="18" charset="0"/>
                          </a:rPr>
                          <m:t>𝒏</m:t>
                        </m:r>
                      </m:e>
                      <m:sub>
                        <m:r>
                          <a:rPr lang="nl-BE" sz="2400" b="1" i="1" dirty="0" smtClean="0">
                            <a:latin typeface="Cambria Math" panose="02040503050406030204" pitchFamily="18" charset="0"/>
                          </a:rPr>
                          <m:t>𝟏</m:t>
                        </m:r>
                      </m:sub>
                    </m:sSub>
                    <m:r>
                      <a:rPr lang="nl-BE" sz="2400" b="1" i="1" dirty="0" smtClean="0">
                        <a:latin typeface="Cambria Math" panose="02040503050406030204" pitchFamily="18" charset="0"/>
                      </a:rPr>
                      <m:t>.</m:t>
                    </m:r>
                    <m:sSub>
                      <m:sSubPr>
                        <m:ctrlPr>
                          <a:rPr lang="nl-BE" sz="2400" b="1" i="1" dirty="0" smtClean="0">
                            <a:latin typeface="Cambria Math" panose="02040503050406030204" pitchFamily="18" charset="0"/>
                          </a:rPr>
                        </m:ctrlPr>
                      </m:sSubPr>
                      <m:e>
                        <m:r>
                          <a:rPr lang="nl-BE" sz="2400" b="1" i="1" dirty="0" smtClean="0">
                            <a:latin typeface="Cambria Math" panose="02040503050406030204" pitchFamily="18" charset="0"/>
                          </a:rPr>
                          <m:t>𝒏</m:t>
                        </m:r>
                      </m:e>
                      <m:sub>
                        <m:r>
                          <a:rPr lang="nl-BE" sz="2400" b="1" i="1" dirty="0" smtClean="0">
                            <a:latin typeface="Cambria Math" panose="02040503050406030204" pitchFamily="18" charset="0"/>
                          </a:rPr>
                          <m:t>𝟐</m:t>
                        </m:r>
                      </m:sub>
                    </m:sSub>
                    <m:r>
                      <a:rPr lang="nl-BE" sz="2400" b="1" i="1" dirty="0" smtClean="0">
                        <a:latin typeface="Cambria Math" panose="02040503050406030204" pitchFamily="18" charset="0"/>
                      </a:rPr>
                      <m:t>…..</m:t>
                    </m:r>
                    <m:sSub>
                      <m:sSubPr>
                        <m:ctrlPr>
                          <a:rPr lang="nl-BE" sz="2400" b="1" i="1" dirty="0" smtClean="0">
                            <a:latin typeface="Cambria Math" panose="02040503050406030204" pitchFamily="18" charset="0"/>
                          </a:rPr>
                        </m:ctrlPr>
                      </m:sSubPr>
                      <m:e>
                        <m:r>
                          <a:rPr lang="nl-BE" sz="2400" b="1" i="1" dirty="0" smtClean="0">
                            <a:latin typeface="Cambria Math" panose="02040503050406030204" pitchFamily="18" charset="0"/>
                          </a:rPr>
                          <m:t>𝒏</m:t>
                        </m:r>
                      </m:e>
                      <m:sub>
                        <m:r>
                          <a:rPr lang="nl-BE" sz="2400" b="1" i="1" dirty="0" smtClean="0">
                            <a:latin typeface="Cambria Math" panose="02040503050406030204" pitchFamily="18" charset="0"/>
                          </a:rPr>
                          <m:t>𝒌</m:t>
                        </m:r>
                      </m:sub>
                    </m:sSub>
                  </m:oMath>
                </a14:m>
                <a:r>
                  <a:rPr lang="nl-BE" sz="2400" dirty="0"/>
                  <a:t> manieren uitgevoerd worden.</a:t>
                </a:r>
              </a:p>
              <a:p>
                <a:r>
                  <a:rPr lang="nl-BE" sz="2400" b="1" dirty="0"/>
                  <a:t>Somregel</a:t>
                </a:r>
                <a:br>
                  <a:rPr lang="nl-BE" sz="2400" dirty="0"/>
                </a:br>
                <a:r>
                  <a:rPr lang="nl-BE" sz="2400" dirty="0"/>
                  <a:t>Stel dat een opdracht kan uitgevoerd worden op één van </a:t>
                </a:r>
                <a14:m>
                  <m:oMath xmlns:m="http://schemas.openxmlformats.org/officeDocument/2006/math">
                    <m:sSub>
                      <m:sSubPr>
                        <m:ctrlPr>
                          <a:rPr lang="nl-BE" sz="2400" b="0" i="1" smtClean="0">
                            <a:latin typeface="Cambria Math" panose="02040503050406030204" pitchFamily="18" charset="0"/>
                          </a:rPr>
                        </m:ctrlPr>
                      </m:sSubPr>
                      <m:e>
                        <m:r>
                          <a:rPr lang="nl-BE" sz="2400" b="0" i="1" smtClean="0">
                            <a:latin typeface="Cambria Math" panose="02040503050406030204" pitchFamily="18" charset="0"/>
                          </a:rPr>
                          <m:t>𝑛</m:t>
                        </m:r>
                      </m:e>
                      <m:sub>
                        <m:r>
                          <a:rPr lang="nl-BE" sz="2400" b="0" i="1" smtClean="0">
                            <a:latin typeface="Cambria Math" panose="02040503050406030204" pitchFamily="18" charset="0"/>
                          </a:rPr>
                          <m:t>1</m:t>
                        </m:r>
                      </m:sub>
                    </m:sSub>
                  </m:oMath>
                </a14:m>
                <a:r>
                  <a:rPr lang="nl-BE" sz="2400" dirty="0"/>
                  <a:t>manieren </a:t>
                </a:r>
                <a:r>
                  <a:rPr lang="nl-BE" sz="2400" u="sng" dirty="0"/>
                  <a:t>of</a:t>
                </a:r>
                <a:r>
                  <a:rPr lang="nl-BE" sz="2400" dirty="0"/>
                  <a:t> op één van </a:t>
                </a:r>
                <a14:m>
                  <m:oMath xmlns:m="http://schemas.openxmlformats.org/officeDocument/2006/math">
                    <m:sSub>
                      <m:sSubPr>
                        <m:ctrlPr>
                          <a:rPr lang="nl-BE" sz="2400" b="0" i="1" smtClean="0">
                            <a:latin typeface="Cambria Math" panose="02040503050406030204" pitchFamily="18" charset="0"/>
                          </a:rPr>
                        </m:ctrlPr>
                      </m:sSubPr>
                      <m:e>
                        <m:r>
                          <a:rPr lang="nl-BE" sz="2400" b="0" i="1" smtClean="0">
                            <a:latin typeface="Cambria Math" panose="02040503050406030204" pitchFamily="18" charset="0"/>
                          </a:rPr>
                          <m:t>𝑛</m:t>
                        </m:r>
                      </m:e>
                      <m:sub>
                        <m:r>
                          <a:rPr lang="nl-BE" sz="2400" b="0" i="1" smtClean="0">
                            <a:latin typeface="Cambria Math" panose="02040503050406030204" pitchFamily="18" charset="0"/>
                          </a:rPr>
                          <m:t>2</m:t>
                        </m:r>
                      </m:sub>
                    </m:sSub>
                  </m:oMath>
                </a14:m>
                <a:r>
                  <a:rPr lang="nl-BE" sz="2400" dirty="0"/>
                  <a:t> manieren </a:t>
                </a:r>
                <a:r>
                  <a:rPr lang="nl-BE" sz="2400" u="sng" dirty="0"/>
                  <a:t>of </a:t>
                </a:r>
                <a:r>
                  <a:rPr lang="nl-BE" sz="2400" dirty="0"/>
                  <a:t>… op één van </a:t>
                </a:r>
                <a14:m>
                  <m:oMath xmlns:m="http://schemas.openxmlformats.org/officeDocument/2006/math">
                    <m:sSub>
                      <m:sSubPr>
                        <m:ctrlPr>
                          <a:rPr lang="nl-BE" sz="2400" b="0" i="1" smtClean="0">
                            <a:latin typeface="Cambria Math" panose="02040503050406030204" pitchFamily="18" charset="0"/>
                          </a:rPr>
                        </m:ctrlPr>
                      </m:sSubPr>
                      <m:e>
                        <m:r>
                          <a:rPr lang="nl-BE" sz="2400" b="0" i="1" smtClean="0">
                            <a:latin typeface="Cambria Math" panose="02040503050406030204" pitchFamily="18" charset="0"/>
                          </a:rPr>
                          <m:t>𝑛</m:t>
                        </m:r>
                      </m:e>
                      <m:sub>
                        <m:r>
                          <a:rPr lang="nl-BE" sz="2400" b="0" i="1" smtClean="0">
                            <a:latin typeface="Cambria Math" panose="02040503050406030204" pitchFamily="18" charset="0"/>
                          </a:rPr>
                          <m:t>𝑘</m:t>
                        </m:r>
                      </m:sub>
                    </m:sSub>
                  </m:oMath>
                </a14:m>
                <a:r>
                  <a:rPr lang="nl-BE" sz="2400" dirty="0"/>
                  <a:t> manieren, </a:t>
                </a:r>
                <a:r>
                  <a:rPr lang="nl-BE" sz="2400" u="sng" dirty="0"/>
                  <a:t>waarbij al deze manieren elkaar uitsluiten</a:t>
                </a:r>
                <a:r>
                  <a:rPr lang="nl-BE" sz="2400" dirty="0"/>
                  <a:t>, dan zijn er </a:t>
                </a:r>
                <a14:m>
                  <m:oMath xmlns:m="http://schemas.openxmlformats.org/officeDocument/2006/math">
                    <m:sSub>
                      <m:sSubPr>
                        <m:ctrlPr>
                          <a:rPr lang="nl-BE" sz="2400" b="1" i="1" smtClean="0">
                            <a:latin typeface="Cambria Math" panose="02040503050406030204" pitchFamily="18" charset="0"/>
                          </a:rPr>
                        </m:ctrlPr>
                      </m:sSubPr>
                      <m:e>
                        <m:r>
                          <a:rPr lang="nl-BE" sz="2400" b="1" i="1" smtClean="0">
                            <a:latin typeface="Cambria Math" panose="02040503050406030204" pitchFamily="18" charset="0"/>
                          </a:rPr>
                          <m:t>𝒏</m:t>
                        </m:r>
                      </m:e>
                      <m:sub>
                        <m:r>
                          <a:rPr lang="nl-BE" sz="2400" b="1" i="1" smtClean="0">
                            <a:latin typeface="Cambria Math" panose="02040503050406030204" pitchFamily="18" charset="0"/>
                          </a:rPr>
                          <m:t>𝟏</m:t>
                        </m:r>
                      </m:sub>
                    </m:sSub>
                    <m:r>
                      <a:rPr lang="nl-BE" sz="2400" b="1" i="1" smtClean="0">
                        <a:latin typeface="Cambria Math" panose="02040503050406030204" pitchFamily="18" charset="0"/>
                      </a:rPr>
                      <m:t>+</m:t>
                    </m:r>
                    <m:sSub>
                      <m:sSubPr>
                        <m:ctrlPr>
                          <a:rPr lang="nl-BE" sz="2400" b="1" i="1" smtClean="0">
                            <a:latin typeface="Cambria Math" panose="02040503050406030204" pitchFamily="18" charset="0"/>
                          </a:rPr>
                        </m:ctrlPr>
                      </m:sSubPr>
                      <m:e>
                        <m:r>
                          <a:rPr lang="nl-BE" sz="2400" b="1" i="1" smtClean="0">
                            <a:latin typeface="Cambria Math" panose="02040503050406030204" pitchFamily="18" charset="0"/>
                          </a:rPr>
                          <m:t>𝒏</m:t>
                        </m:r>
                      </m:e>
                      <m:sub>
                        <m:r>
                          <a:rPr lang="nl-BE" sz="2400" b="1" i="1" smtClean="0">
                            <a:latin typeface="Cambria Math" panose="02040503050406030204" pitchFamily="18" charset="0"/>
                          </a:rPr>
                          <m:t>𝟐</m:t>
                        </m:r>
                      </m:sub>
                    </m:sSub>
                    <m:r>
                      <a:rPr lang="nl-BE" sz="2400" b="1" i="1" smtClean="0">
                        <a:latin typeface="Cambria Math" panose="02040503050406030204" pitchFamily="18" charset="0"/>
                      </a:rPr>
                      <m:t>+…+</m:t>
                    </m:r>
                    <m:sSub>
                      <m:sSubPr>
                        <m:ctrlPr>
                          <a:rPr lang="nl-BE" sz="2400" b="1" i="1" smtClean="0">
                            <a:latin typeface="Cambria Math" panose="02040503050406030204" pitchFamily="18" charset="0"/>
                          </a:rPr>
                        </m:ctrlPr>
                      </m:sSubPr>
                      <m:e>
                        <m:r>
                          <a:rPr lang="nl-BE" sz="2400" b="1" i="1" smtClean="0">
                            <a:latin typeface="Cambria Math" panose="02040503050406030204" pitchFamily="18" charset="0"/>
                          </a:rPr>
                          <m:t>𝒏</m:t>
                        </m:r>
                      </m:e>
                      <m:sub>
                        <m:r>
                          <a:rPr lang="nl-BE" sz="2400" b="1" i="1" smtClean="0">
                            <a:latin typeface="Cambria Math" panose="02040503050406030204" pitchFamily="18" charset="0"/>
                          </a:rPr>
                          <m:t>𝒌</m:t>
                        </m:r>
                      </m:sub>
                    </m:sSub>
                  </m:oMath>
                </a14:m>
                <a:r>
                  <a:rPr lang="nl-BE" sz="2400" dirty="0"/>
                  <a:t> manieren om de opdracht uit te voeren.</a:t>
                </a:r>
              </a:p>
              <a:p>
                <a:r>
                  <a:rPr lang="nl-NL" sz="2400" b="1" dirty="0"/>
                  <a:t>Vuistregels</a:t>
                </a:r>
              </a:p>
              <a:p>
                <a:pPr lvl="1"/>
                <a:r>
                  <a:rPr lang="nl-NL" sz="2100" dirty="0"/>
                  <a:t>Bij telproblemen met </a:t>
                </a:r>
                <a:r>
                  <a:rPr lang="nl-NL" sz="2100" b="1" dirty="0"/>
                  <a:t>'en</a:t>
                </a:r>
                <a:r>
                  <a:rPr lang="nl-NL" sz="2100" dirty="0"/>
                  <a:t>’ (vaak wanneer de volgorde van belang is) moet je </a:t>
                </a:r>
                <a:r>
                  <a:rPr lang="nl-NL" sz="2100" b="1" dirty="0"/>
                  <a:t>vermenigvuldigen</a:t>
                </a:r>
              </a:p>
              <a:p>
                <a:pPr lvl="1"/>
                <a:r>
                  <a:rPr lang="nl-NL" sz="2000" dirty="0"/>
                  <a:t>bij telproblemen met </a:t>
                </a:r>
                <a:r>
                  <a:rPr lang="nl-NL" sz="2000" b="1" dirty="0"/>
                  <a:t>'of'</a:t>
                </a:r>
                <a:r>
                  <a:rPr lang="nl-NL" sz="2000" dirty="0"/>
                  <a:t> moet je </a:t>
                </a:r>
                <a:r>
                  <a:rPr lang="nl-NL" sz="2000" b="1" dirty="0"/>
                  <a:t>optellen</a:t>
                </a:r>
                <a:endParaRPr lang="nl-NL" sz="2000" dirty="0"/>
              </a:p>
              <a:p>
                <a:endParaRPr lang="nl-BE" sz="2400" dirty="0"/>
              </a:p>
            </p:txBody>
          </p:sp>
        </mc:Choice>
        <mc:Fallback xmlns="">
          <p:sp>
            <p:nvSpPr>
              <p:cNvPr id="4" name="Tijdelijke aanduiding voor tekst 3"/>
              <p:cNvSpPr>
                <a:spLocks noGrp="1" noRot="1" noChangeAspect="1" noMove="1" noResize="1" noEditPoints="1" noAdjustHandles="1" noChangeArrowheads="1" noChangeShapeType="1" noTextEdit="1"/>
              </p:cNvSpPr>
              <p:nvPr>
                <p:ph type="body" sz="quarter" idx="20"/>
              </p:nvPr>
            </p:nvSpPr>
            <p:spPr>
              <a:xfrm>
                <a:off x="539748" y="1360800"/>
                <a:ext cx="10997256" cy="5156732"/>
              </a:xfrm>
              <a:blipFill>
                <a:blip r:embed="rId2"/>
                <a:stretch>
                  <a:fillRect l="-776" t="-1655" r="-443"/>
                </a:stretch>
              </a:blipFill>
            </p:spPr>
            <p:txBody>
              <a:bodyPr/>
              <a:lstStyle/>
              <a:p>
                <a:r>
                  <a:rPr lang="nl-BE">
                    <a:noFill/>
                  </a:rPr>
                  <a:t> </a:t>
                </a:r>
              </a:p>
            </p:txBody>
          </p:sp>
        </mc:Fallback>
      </mc:AlternateContent>
      <p:sp>
        <p:nvSpPr>
          <p:cNvPr id="5" name="Tijdelijke aanduiding voor tekst 4"/>
          <p:cNvSpPr>
            <a:spLocks noGrp="1"/>
          </p:cNvSpPr>
          <p:nvPr>
            <p:ph type="body" sz="quarter" idx="23"/>
          </p:nvPr>
        </p:nvSpPr>
        <p:spPr/>
        <p:txBody>
          <a:bodyPr/>
          <a:lstStyle/>
          <a:p>
            <a:r>
              <a:rPr lang="nl-BE" dirty="0"/>
              <a:t>Hoofdstuk 1 - Combinatieleer</a:t>
            </a:r>
          </a:p>
          <a:p>
            <a:endParaRPr lang="nl-BE" dirty="0"/>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12</a:t>
            </a:fld>
            <a:endParaRPr lang="en-GB" dirty="0"/>
          </a:p>
        </p:txBody>
      </p:sp>
    </p:spTree>
    <p:extLst>
      <p:ext uri="{BB962C8B-B14F-4D97-AF65-F5344CB8AC3E}">
        <p14:creationId xmlns:p14="http://schemas.microsoft.com/office/powerpoint/2010/main" val="176208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8490832" cy="380480"/>
          </a:xfrm>
        </p:spPr>
        <p:txBody>
          <a:bodyPr/>
          <a:lstStyle/>
          <a:p>
            <a:r>
              <a:rPr lang="nl-BE" dirty="0"/>
              <a:t>VOORBEELDEN VAN TOEPASSINGEN OP DE PRODUCT- en </a:t>
            </a:r>
            <a:r>
              <a:rPr lang="nl-BE" dirty="0" err="1"/>
              <a:t>somREGEL</a:t>
            </a:r>
            <a:endParaRPr lang="nl-BE" dirty="0"/>
          </a:p>
        </p:txBody>
      </p:sp>
      <p:sp>
        <p:nvSpPr>
          <p:cNvPr id="4" name="Tijdelijke aanduiding voor tekst 3"/>
          <p:cNvSpPr>
            <a:spLocks noGrp="1"/>
          </p:cNvSpPr>
          <p:nvPr>
            <p:ph type="body" sz="quarter" idx="20"/>
          </p:nvPr>
        </p:nvSpPr>
        <p:spPr>
          <a:xfrm>
            <a:off x="540002" y="1208480"/>
            <a:ext cx="11129484" cy="5367418"/>
          </a:xfrm>
        </p:spPr>
        <p:txBody>
          <a:bodyPr>
            <a:normAutofit lnSpcReduction="10000"/>
          </a:bodyPr>
          <a:lstStyle/>
          <a:p>
            <a:r>
              <a:rPr lang="nl-BE" sz="2400" b="1" dirty="0"/>
              <a:t>Voorbeeld 1 : </a:t>
            </a:r>
            <a:br>
              <a:rPr lang="nl-BE" sz="2400" dirty="0"/>
            </a:br>
            <a:r>
              <a:rPr lang="nl-BE" sz="2400" dirty="0"/>
              <a:t>Op hoeveel manieren kan je een schoppen of een harten trekken uit een kaartspel, bestaande uit 52 kaarten?</a:t>
            </a:r>
          </a:p>
          <a:p>
            <a:pPr marL="270000" lvl="1" indent="0">
              <a:buNone/>
            </a:pPr>
            <a:r>
              <a:rPr lang="nl-NL" sz="2000" dirty="0"/>
              <a:t>	Keuze schoppen kan op 13 manieren</a:t>
            </a:r>
            <a:br>
              <a:rPr lang="nl-NL" sz="2000" dirty="0"/>
            </a:br>
            <a:r>
              <a:rPr lang="nl-NL" sz="2000" dirty="0"/>
              <a:t>	Keuze harten kan op 13 manieren</a:t>
            </a:r>
            <a:br>
              <a:rPr lang="nl-NL" sz="2000" dirty="0"/>
            </a:br>
            <a:r>
              <a:rPr lang="nl-NL" sz="2000" dirty="0"/>
              <a:t>	Keuze schoppen </a:t>
            </a:r>
            <a:r>
              <a:rPr lang="nl-NL" sz="2000" b="1" dirty="0">
                <a:highlight>
                  <a:srgbClr val="FFFF00"/>
                </a:highlight>
              </a:rPr>
              <a:t>OF</a:t>
            </a:r>
            <a:r>
              <a:rPr lang="nl-NL" sz="2000" dirty="0"/>
              <a:t> harten kan op 13 </a:t>
            </a:r>
            <a:r>
              <a:rPr lang="nl-NL" sz="2000" dirty="0">
                <a:highlight>
                  <a:srgbClr val="FFFF00"/>
                </a:highlight>
              </a:rPr>
              <a:t>+</a:t>
            </a:r>
            <a:r>
              <a:rPr lang="nl-NL" sz="2000" dirty="0"/>
              <a:t> 13 = 26 manieren (</a:t>
            </a:r>
            <a:r>
              <a:rPr lang="nl-NL" sz="2000" dirty="0">
                <a:highlight>
                  <a:srgbClr val="FFFF00"/>
                </a:highlight>
              </a:rPr>
              <a:t>som</a:t>
            </a:r>
            <a:r>
              <a:rPr lang="nl-NL" sz="2000" dirty="0"/>
              <a:t>regel)</a:t>
            </a:r>
            <a:endParaRPr lang="nl-BE" sz="2000" dirty="0"/>
          </a:p>
          <a:p>
            <a:pPr lvl="0"/>
            <a:r>
              <a:rPr lang="nl-BE" sz="2400" b="1" dirty="0"/>
              <a:t>Voorbeeld 2:</a:t>
            </a:r>
            <a:r>
              <a:rPr lang="nl-BE" sz="2400" dirty="0"/>
              <a:t> </a:t>
            </a:r>
            <a:br>
              <a:rPr lang="nl-BE" sz="2400" dirty="0"/>
            </a:br>
            <a:r>
              <a:rPr lang="nl-BE" dirty="0"/>
              <a:t>Bij een sportwedstrijd worden er een gouden, zilveren en bronzen medaille uitgereikt aan de 3 beste sporters. Op hoeveel manieren kan de medailleverdeling gebeuren als je weet dat en 10 deelnemers waren? (impliciet verondersteld: een deelnemer kan geen twee medailles ontvangen!)</a:t>
            </a:r>
          </a:p>
          <a:p>
            <a:pPr marL="0" lvl="0" indent="0">
              <a:buNone/>
            </a:pPr>
            <a:r>
              <a:rPr lang="nl-BE" sz="2400" dirty="0">
                <a:sym typeface="Wingdings" panose="05000000000000000000" pitchFamily="2" charset="2"/>
              </a:rPr>
              <a:t>	</a:t>
            </a:r>
            <a:r>
              <a:rPr lang="nl-NL" dirty="0"/>
              <a:t>Keuze gouden medaille kan op 10 manieren</a:t>
            </a:r>
            <a:br>
              <a:rPr lang="nl-NL" dirty="0"/>
            </a:br>
            <a:r>
              <a:rPr lang="nl-NL" dirty="0"/>
              <a:t>	Keuze zilveren medaille kan op 9 manieren</a:t>
            </a:r>
            <a:br>
              <a:rPr lang="nl-NL" dirty="0"/>
            </a:br>
            <a:r>
              <a:rPr lang="nl-NL" dirty="0"/>
              <a:t>	Keuze bronzen medaille kan op 8 manieren</a:t>
            </a:r>
            <a:br>
              <a:rPr lang="nl-NL" dirty="0"/>
            </a:br>
            <a:r>
              <a:rPr lang="nl-NL" dirty="0"/>
              <a:t>	Keuze gouden </a:t>
            </a:r>
            <a:r>
              <a:rPr lang="nl-NL" b="1" dirty="0">
                <a:highlight>
                  <a:srgbClr val="FFFF00"/>
                </a:highlight>
              </a:rPr>
              <a:t>EN</a:t>
            </a:r>
            <a:r>
              <a:rPr lang="nl-NL" dirty="0"/>
              <a:t> zilveren </a:t>
            </a:r>
            <a:r>
              <a:rPr lang="nl-NL" b="1" dirty="0">
                <a:highlight>
                  <a:srgbClr val="FFFF00"/>
                </a:highlight>
              </a:rPr>
              <a:t>EN</a:t>
            </a:r>
            <a:r>
              <a:rPr lang="nl-NL" dirty="0"/>
              <a:t> bronzen medaille kan op 10 </a:t>
            </a:r>
            <a:r>
              <a:rPr lang="nl-NL" b="1" dirty="0">
                <a:highlight>
                  <a:srgbClr val="FFFF00"/>
                </a:highlight>
              </a:rPr>
              <a:t>x</a:t>
            </a:r>
            <a:r>
              <a:rPr lang="nl-NL" dirty="0"/>
              <a:t> 9 </a:t>
            </a:r>
            <a:r>
              <a:rPr lang="nl-NL" b="1" dirty="0">
                <a:highlight>
                  <a:srgbClr val="FFFF00"/>
                </a:highlight>
              </a:rPr>
              <a:t>x</a:t>
            </a:r>
            <a:r>
              <a:rPr lang="nl-NL" dirty="0"/>
              <a:t> 8 = 720 manieren (</a:t>
            </a:r>
            <a:r>
              <a:rPr lang="nl-NL" dirty="0">
                <a:highlight>
                  <a:srgbClr val="FFFF00"/>
                </a:highlight>
              </a:rPr>
              <a:t>product</a:t>
            </a:r>
            <a:r>
              <a:rPr lang="nl-NL" dirty="0"/>
              <a:t>regel)</a:t>
            </a:r>
          </a:p>
          <a:p>
            <a:pPr marL="0" indent="0">
              <a:buNone/>
            </a:pPr>
            <a:r>
              <a:rPr lang="nl-BE" sz="2400" dirty="0"/>
              <a:t>   </a:t>
            </a:r>
            <a:endParaRPr lang="nl-BE" dirty="0"/>
          </a:p>
        </p:txBody>
      </p:sp>
      <p:sp>
        <p:nvSpPr>
          <p:cNvPr id="5" name="Tijdelijke aanduiding voor tekst 4"/>
          <p:cNvSpPr>
            <a:spLocks noGrp="1"/>
          </p:cNvSpPr>
          <p:nvPr>
            <p:ph type="body" sz="quarter" idx="23"/>
          </p:nvPr>
        </p:nvSpPr>
        <p:spPr/>
        <p:txBody>
          <a:bodyPr/>
          <a:lstStyle/>
          <a:p>
            <a:r>
              <a:rPr lang="nl-BE" dirty="0"/>
              <a:t>Hoofdstuk 1 - Combinatieleer</a:t>
            </a:r>
          </a:p>
          <a:p>
            <a:endParaRPr lang="nl-BE" dirty="0"/>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13</a:t>
            </a:fld>
            <a:endParaRPr lang="en-GB" dirty="0"/>
          </a:p>
        </p:txBody>
      </p:sp>
    </p:spTree>
    <p:extLst>
      <p:ext uri="{BB962C8B-B14F-4D97-AF65-F5344CB8AC3E}">
        <p14:creationId xmlns:p14="http://schemas.microsoft.com/office/powerpoint/2010/main" val="249216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8490832" cy="380480"/>
          </a:xfrm>
        </p:spPr>
        <p:txBody>
          <a:bodyPr/>
          <a:lstStyle/>
          <a:p>
            <a:r>
              <a:rPr lang="nl-BE" dirty="0"/>
              <a:t>VOORBEELDEN VAN TOEPASSINGEN OP DE PRODUCT- en </a:t>
            </a:r>
            <a:r>
              <a:rPr lang="nl-BE" dirty="0" err="1"/>
              <a:t>somREGEL</a:t>
            </a:r>
            <a:endParaRPr lang="nl-BE" dirty="0"/>
          </a:p>
        </p:txBody>
      </p:sp>
      <p:sp>
        <p:nvSpPr>
          <p:cNvPr id="4" name="Tijdelijke aanduiding voor tekst 3"/>
          <p:cNvSpPr>
            <a:spLocks noGrp="1"/>
          </p:cNvSpPr>
          <p:nvPr>
            <p:ph type="body" sz="quarter" idx="20"/>
          </p:nvPr>
        </p:nvSpPr>
        <p:spPr>
          <a:xfrm>
            <a:off x="540002" y="1208480"/>
            <a:ext cx="11129484" cy="5367418"/>
          </a:xfrm>
        </p:spPr>
        <p:txBody>
          <a:bodyPr>
            <a:normAutofit/>
          </a:bodyPr>
          <a:lstStyle/>
          <a:p>
            <a:r>
              <a:rPr lang="nl-BE" sz="2400" dirty="0"/>
              <a:t>De vuistregel dat je bij telproblemen met ‘</a:t>
            </a:r>
            <a:r>
              <a:rPr lang="nl-BE" sz="2400" b="1" dirty="0"/>
              <a:t>of</a:t>
            </a:r>
            <a:r>
              <a:rPr lang="nl-BE" sz="2400" dirty="0"/>
              <a:t>’ moet optellen, kan je niet altijd toepassen!</a:t>
            </a:r>
            <a:endParaRPr lang="nl-BE" sz="2400" dirty="0">
              <a:sym typeface="Wingdings" panose="05000000000000000000" pitchFamily="2" charset="2"/>
            </a:endParaRPr>
          </a:p>
          <a:p>
            <a:r>
              <a:rPr lang="nl-BE" sz="2400" b="1" dirty="0"/>
              <a:t>Voorbeeld 3 </a:t>
            </a:r>
            <a:r>
              <a:rPr lang="nl-BE" sz="2400" dirty="0"/>
              <a:t>: </a:t>
            </a:r>
            <a:br>
              <a:rPr lang="nl-BE" sz="2400" dirty="0"/>
            </a:br>
            <a:r>
              <a:rPr lang="nl-BE" sz="2400" dirty="0"/>
              <a:t>Op hoeveel manieren kan je een boer of een schoppen trekken uit een kaartspel, bestaande uit 52 kaarten?</a:t>
            </a:r>
          </a:p>
          <a:p>
            <a:pPr marL="0" indent="0">
              <a:buNone/>
            </a:pPr>
            <a:r>
              <a:rPr lang="nl-BE" sz="2400" dirty="0">
                <a:sym typeface="Wingdings" panose="05000000000000000000" pitchFamily="2" charset="2"/>
              </a:rPr>
              <a:t>	 aantal boeren = 4</a:t>
            </a:r>
            <a:br>
              <a:rPr lang="nl-BE" sz="2400" dirty="0">
                <a:sym typeface="Wingdings" panose="05000000000000000000" pitchFamily="2" charset="2"/>
              </a:rPr>
            </a:br>
            <a:r>
              <a:rPr lang="nl-BE" sz="2400" dirty="0">
                <a:sym typeface="Wingdings" panose="05000000000000000000" pitchFamily="2" charset="2"/>
              </a:rPr>
              <a:t>	 aantal schoppen = 13</a:t>
            </a:r>
          </a:p>
          <a:p>
            <a:pPr marL="270000" lvl="1" indent="0">
              <a:buNone/>
            </a:pPr>
            <a:r>
              <a:rPr lang="nl-BE" sz="2400" dirty="0">
                <a:sym typeface="Wingdings" panose="05000000000000000000" pitchFamily="2" charset="2"/>
              </a:rPr>
              <a:t>Als we deze 2 getallen zomaar optellen komen we aan 17 manieren, maar dan hebben we </a:t>
            </a:r>
            <a:r>
              <a:rPr lang="nl-BE" sz="2400" i="1" dirty="0">
                <a:sym typeface="Wingdings" panose="05000000000000000000" pitchFamily="2" charset="2"/>
              </a:rPr>
              <a:t>geen rekening gehouden met het feit dat we schoppen boer dubbel geteld </a:t>
            </a:r>
            <a:r>
              <a:rPr lang="nl-BE" sz="2400" dirty="0">
                <a:sym typeface="Wingdings" panose="05000000000000000000" pitchFamily="2" charset="2"/>
              </a:rPr>
              <a:t>hebben. </a:t>
            </a:r>
          </a:p>
          <a:p>
            <a:pPr marL="270000" lvl="1" indent="0">
              <a:buNone/>
            </a:pPr>
            <a:r>
              <a:rPr lang="nl-BE" sz="2400" dirty="0">
                <a:sym typeface="Wingdings" panose="05000000000000000000" pitchFamily="2" charset="2"/>
              </a:rPr>
              <a:t>Dus het aantal is: 4 + 13 – 1 = 16.</a:t>
            </a:r>
          </a:p>
          <a:p>
            <a:pPr marL="270000" lvl="1" indent="0">
              <a:buNone/>
            </a:pPr>
            <a:r>
              <a:rPr lang="nl-BE" sz="2400" dirty="0">
                <a:sym typeface="Wingdings" panose="05000000000000000000" pitchFamily="2" charset="2"/>
              </a:rPr>
              <a:t>We mochten hier </a:t>
            </a:r>
            <a:r>
              <a:rPr lang="nl-BE" sz="2400" u="sng" dirty="0">
                <a:sym typeface="Wingdings" panose="05000000000000000000" pitchFamily="2" charset="2"/>
              </a:rPr>
              <a:t>de somregel niet toepassen </a:t>
            </a:r>
            <a:r>
              <a:rPr lang="nl-BE" sz="2400" dirty="0">
                <a:sym typeface="Wingdings" panose="05000000000000000000" pitchFamily="2" charset="2"/>
              </a:rPr>
              <a:t>omdat “schoppen trekken” en “boer trekken” gebeurtenissen zijn die elkaar niet uitsluiten!</a:t>
            </a:r>
          </a:p>
          <a:p>
            <a:endParaRPr lang="nl-BE" sz="2400" dirty="0"/>
          </a:p>
          <a:p>
            <a:pPr marL="0" indent="0">
              <a:buNone/>
            </a:pPr>
            <a:endParaRPr lang="nl-BE" dirty="0">
              <a:sym typeface="Wingdings" panose="05000000000000000000" pitchFamily="2" charset="2"/>
            </a:endParaRPr>
          </a:p>
          <a:p>
            <a:pPr marL="0" indent="0">
              <a:buNone/>
            </a:pPr>
            <a:endParaRPr lang="nl-BE" dirty="0"/>
          </a:p>
        </p:txBody>
      </p:sp>
      <p:sp>
        <p:nvSpPr>
          <p:cNvPr id="5" name="Tijdelijke aanduiding voor tekst 4"/>
          <p:cNvSpPr>
            <a:spLocks noGrp="1"/>
          </p:cNvSpPr>
          <p:nvPr>
            <p:ph type="body" sz="quarter" idx="23"/>
          </p:nvPr>
        </p:nvSpPr>
        <p:spPr/>
        <p:txBody>
          <a:bodyPr/>
          <a:lstStyle/>
          <a:p>
            <a:r>
              <a:rPr lang="nl-BE" dirty="0"/>
              <a:t>Hoofdstuk 1 - Combinatieleer</a:t>
            </a:r>
          </a:p>
          <a:p>
            <a:endParaRPr lang="nl-BE" dirty="0"/>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14</a:t>
            </a:fld>
            <a:endParaRPr lang="en-GB" dirty="0"/>
          </a:p>
        </p:txBody>
      </p:sp>
      <p:sp>
        <p:nvSpPr>
          <p:cNvPr id="2" name="AutoShape 2" descr="\cup">
            <a:extLst>
              <a:ext uri="{FF2B5EF4-FFF2-40B4-BE49-F238E27FC236}">
                <a16:creationId xmlns:a16="http://schemas.microsoft.com/office/drawing/2014/main" id="{BDFB52C7-112B-4C69-B4C1-C6E0F25114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Tree>
    <p:extLst>
      <p:ext uri="{BB962C8B-B14F-4D97-AF65-F5344CB8AC3E}">
        <p14:creationId xmlns:p14="http://schemas.microsoft.com/office/powerpoint/2010/main" val="123318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4300646" cy="380480"/>
          </a:xfrm>
        </p:spPr>
        <p:txBody>
          <a:bodyPr/>
          <a:lstStyle/>
          <a:p>
            <a:r>
              <a:rPr lang="nl-BE" dirty="0"/>
              <a:t>PRINCIPE VAN INCLUSIE-EXCLUSIE</a:t>
            </a:r>
          </a:p>
        </p:txBody>
      </p:sp>
      <mc:AlternateContent xmlns:mc="http://schemas.openxmlformats.org/markup-compatibility/2006" xmlns:a14="http://schemas.microsoft.com/office/drawing/2010/main">
        <mc:Choice Requires="a14">
          <p:sp>
            <p:nvSpPr>
              <p:cNvPr id="4" name="Tijdelijke aanduiding voor tekst 3"/>
              <p:cNvSpPr>
                <a:spLocks noGrp="1"/>
              </p:cNvSpPr>
              <p:nvPr>
                <p:ph type="body" sz="quarter" idx="20"/>
              </p:nvPr>
            </p:nvSpPr>
            <p:spPr>
              <a:xfrm>
                <a:off x="540002" y="1208479"/>
                <a:ext cx="11129484" cy="3480253"/>
              </a:xfrm>
            </p:spPr>
            <p:txBody>
              <a:bodyPr>
                <a:normAutofit/>
              </a:bodyPr>
              <a:lstStyle/>
              <a:p>
                <a:r>
                  <a:rPr lang="nl-BE" sz="2400" b="1" dirty="0">
                    <a:sym typeface="Wingdings" panose="05000000000000000000" pitchFamily="2" charset="2"/>
                  </a:rPr>
                  <a:t>Regel</a:t>
                </a:r>
                <a:r>
                  <a:rPr lang="nl-BE" sz="2400" dirty="0">
                    <a:sym typeface="Wingdings" panose="05000000000000000000" pitchFamily="2" charset="2"/>
                  </a:rPr>
                  <a:t>: </a:t>
                </a:r>
                <a:br>
                  <a:rPr lang="nl-BE" sz="2400" dirty="0">
                    <a:sym typeface="Wingdings" panose="05000000000000000000" pitchFamily="2" charset="2"/>
                  </a:rPr>
                </a:br>
                <a:r>
                  <a:rPr lang="nl-BE" sz="2400" dirty="0">
                    <a:sym typeface="Wingdings" panose="05000000000000000000" pitchFamily="2" charset="2"/>
                  </a:rPr>
                  <a:t>Als A en B 2 gebeurtenissen zijn die elkaar </a:t>
                </a:r>
                <a:r>
                  <a:rPr lang="nl-BE" sz="2400" u="sng" dirty="0">
                    <a:sym typeface="Wingdings" panose="05000000000000000000" pitchFamily="2" charset="2"/>
                  </a:rPr>
                  <a:t>niet</a:t>
                </a:r>
                <a:r>
                  <a:rPr lang="nl-BE" sz="2400" dirty="0">
                    <a:sym typeface="Wingdings" panose="05000000000000000000" pitchFamily="2" charset="2"/>
                  </a:rPr>
                  <a:t> uitsluiten (dus als </a:t>
                </a:r>
                <a14:m>
                  <m:oMath xmlns:m="http://schemas.openxmlformats.org/officeDocument/2006/math">
                    <m:r>
                      <m:rPr>
                        <m:sty m:val="p"/>
                      </m:rPr>
                      <a:rPr lang="nl-NL" sz="2400" b="0" i="0"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A</m:t>
                    </m:r>
                    <m:r>
                      <a:rPr lang="nl-BE" sz="2400" i="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nl-NL" sz="2400" b="0" i="0"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B</m:t>
                    </m:r>
                    <m:r>
                      <a:rPr lang="nl-BE" sz="2400" i="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nl-BE" sz="2400" dirty="0">
                    <a:solidFill>
                      <a:schemeClr val="tx1"/>
                    </a:solidFill>
                    <a:sym typeface="Wingdings" panose="05000000000000000000" pitchFamily="2" charset="2"/>
                  </a:rPr>
                  <a:t>), dan geldt dat: </a:t>
                </a:r>
                <a:br>
                  <a:rPr lang="nl-BE" sz="2400" dirty="0">
                    <a:solidFill>
                      <a:schemeClr val="tx1"/>
                    </a:solidFill>
                    <a:sym typeface="Wingdings" panose="05000000000000000000" pitchFamily="2" charset="2"/>
                  </a:rPr>
                </a:br>
                <a:r>
                  <a:rPr lang="nl-BE" sz="2400" dirty="0">
                    <a:solidFill>
                      <a:schemeClr val="tx1"/>
                    </a:solidFill>
                    <a:sym typeface="Wingdings" panose="05000000000000000000" pitchFamily="2" charset="2"/>
                  </a:rPr>
                  <a:t>                                          </a:t>
                </a:r>
                <a:r>
                  <a:rPr lang="nl-BE" sz="2400" b="1" dirty="0">
                    <a:solidFill>
                      <a:schemeClr val="tx1"/>
                    </a:solidFill>
                    <a:sym typeface="Wingdings" panose="05000000000000000000" pitchFamily="2" charset="2"/>
                  </a:rPr>
                  <a:t>#(A </a:t>
                </a:r>
                <a14:m>
                  <m:oMath xmlns:m="http://schemas.openxmlformats.org/officeDocument/2006/math">
                    <m:r>
                      <a:rPr lang="nl-BE" sz="2400" b="1"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oMath>
                </a14:m>
                <a:r>
                  <a:rPr lang="nl-BE" sz="2400" b="1" dirty="0">
                    <a:solidFill>
                      <a:schemeClr val="tx1"/>
                    </a:solidFill>
                    <a:sym typeface="Wingdings" panose="05000000000000000000" pitchFamily="2" charset="2"/>
                  </a:rPr>
                  <a:t> B) = #A + #B - #(</a:t>
                </a:r>
                <a14:m>
                  <m:oMath xmlns:m="http://schemas.openxmlformats.org/officeDocument/2006/math">
                    <m:r>
                      <a:rPr lang="nl-NL" sz="2400" b="1" i="1">
                        <a:latin typeface="Cambria Math" panose="02040503050406030204" pitchFamily="18" charset="0"/>
                        <a:ea typeface="Times New Roman" panose="02020603050405020304" pitchFamily="18" charset="0"/>
                        <a:cs typeface="Times New Roman" panose="02020603050405020304" pitchFamily="18" charset="0"/>
                      </a:rPr>
                      <m:t>𝐀</m:t>
                    </m:r>
                    <m:r>
                      <a:rPr lang="nl-BE" sz="2400" b="1">
                        <a:latin typeface="Cambria Math" panose="02040503050406030204" pitchFamily="18" charset="0"/>
                        <a:ea typeface="Times New Roman" panose="02020603050405020304" pitchFamily="18" charset="0"/>
                        <a:cs typeface="Times New Roman" panose="02020603050405020304" pitchFamily="18" charset="0"/>
                      </a:rPr>
                      <m:t>∩</m:t>
                    </m:r>
                    <m:r>
                      <a:rPr lang="nl-NL" sz="2400" b="1" i="1">
                        <a:latin typeface="Cambria Math" panose="02040503050406030204" pitchFamily="18" charset="0"/>
                        <a:ea typeface="Times New Roman" panose="02020603050405020304" pitchFamily="18" charset="0"/>
                        <a:cs typeface="Times New Roman" panose="02020603050405020304" pitchFamily="18" charset="0"/>
                      </a:rPr>
                      <m:t>𝐁</m:t>
                    </m:r>
                  </m:oMath>
                </a14:m>
                <a:r>
                  <a:rPr lang="nl-BE" sz="2400" b="1" dirty="0"/>
                  <a:t>)</a:t>
                </a:r>
              </a:p>
              <a:p>
                <a:endParaRPr lang="nl-BE" sz="2400" dirty="0"/>
              </a:p>
              <a:p>
                <a:pPr marL="0" indent="0">
                  <a:buNone/>
                </a:pPr>
                <a:endParaRPr lang="nl-BE" dirty="0">
                  <a:sym typeface="Wingdings" panose="05000000000000000000" pitchFamily="2" charset="2"/>
                </a:endParaRPr>
              </a:p>
              <a:p>
                <a:pPr marL="0" indent="0">
                  <a:buNone/>
                </a:pPr>
                <a:endParaRPr lang="nl-BE" dirty="0"/>
              </a:p>
            </p:txBody>
          </p:sp>
        </mc:Choice>
        <mc:Fallback xmlns="">
          <p:sp>
            <p:nvSpPr>
              <p:cNvPr id="4" name="Tijdelijke aanduiding voor tekst 3"/>
              <p:cNvSpPr>
                <a:spLocks noGrp="1" noRot="1" noChangeAspect="1" noMove="1" noResize="1" noEditPoints="1" noAdjustHandles="1" noChangeArrowheads="1" noChangeShapeType="1" noTextEdit="1"/>
              </p:cNvSpPr>
              <p:nvPr>
                <p:ph type="body" sz="quarter" idx="20"/>
              </p:nvPr>
            </p:nvSpPr>
            <p:spPr>
              <a:xfrm>
                <a:off x="540002" y="1208479"/>
                <a:ext cx="11129484" cy="3480253"/>
              </a:xfrm>
              <a:blipFill>
                <a:blip r:embed="rId3"/>
                <a:stretch>
                  <a:fillRect l="-767" t="-1401"/>
                </a:stretch>
              </a:blipFill>
            </p:spPr>
            <p:txBody>
              <a:bodyPr/>
              <a:lstStyle/>
              <a:p>
                <a:r>
                  <a:rPr lang="nl-NL">
                    <a:noFill/>
                  </a:rPr>
                  <a:t> </a:t>
                </a:r>
              </a:p>
            </p:txBody>
          </p:sp>
        </mc:Fallback>
      </mc:AlternateContent>
      <p:sp>
        <p:nvSpPr>
          <p:cNvPr id="5" name="Tijdelijke aanduiding voor tekst 4"/>
          <p:cNvSpPr>
            <a:spLocks noGrp="1"/>
          </p:cNvSpPr>
          <p:nvPr>
            <p:ph type="body" sz="quarter" idx="23"/>
          </p:nvPr>
        </p:nvSpPr>
        <p:spPr/>
        <p:txBody>
          <a:bodyPr/>
          <a:lstStyle/>
          <a:p>
            <a:r>
              <a:rPr lang="nl-BE" dirty="0"/>
              <a:t>Hoofdstuk 1 - Combinatieleer</a:t>
            </a:r>
          </a:p>
          <a:p>
            <a:endParaRPr lang="nl-BE" dirty="0"/>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15</a:t>
            </a:fld>
            <a:endParaRPr lang="en-GB" dirty="0"/>
          </a:p>
        </p:txBody>
      </p:sp>
      <p:sp>
        <p:nvSpPr>
          <p:cNvPr id="2" name="AutoShape 2" descr="\cup">
            <a:extLst>
              <a:ext uri="{FF2B5EF4-FFF2-40B4-BE49-F238E27FC236}">
                <a16:creationId xmlns:a16="http://schemas.microsoft.com/office/drawing/2014/main" id="{BDFB52C7-112B-4C69-B4C1-C6E0F25114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7" name="AutoShape 2" descr="Afbeeldingsresultaat voor A unie B">
            <a:extLst>
              <a:ext uri="{FF2B5EF4-FFF2-40B4-BE49-F238E27FC236}">
                <a16:creationId xmlns:a16="http://schemas.microsoft.com/office/drawing/2014/main" id="{19AA971F-7FE4-403B-8395-FA1A64999E8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10" name="Afbeelding 9">
            <a:extLst>
              <a:ext uri="{FF2B5EF4-FFF2-40B4-BE49-F238E27FC236}">
                <a16:creationId xmlns:a16="http://schemas.microsoft.com/office/drawing/2014/main" id="{C930E7B6-4DFD-4D03-97AA-2E0A46C5CF77}"/>
              </a:ext>
            </a:extLst>
          </p:cNvPr>
          <p:cNvPicPr>
            <a:picLocks noChangeAspect="1"/>
          </p:cNvPicPr>
          <p:nvPr/>
        </p:nvPicPr>
        <p:blipFill>
          <a:blip r:embed="rId4"/>
          <a:stretch>
            <a:fillRect/>
          </a:stretch>
        </p:blipFill>
        <p:spPr>
          <a:xfrm>
            <a:off x="4281792" y="2946477"/>
            <a:ext cx="2286000" cy="1628775"/>
          </a:xfrm>
          <a:prstGeom prst="rect">
            <a:avLst/>
          </a:prstGeom>
        </p:spPr>
      </p:pic>
      <p:sp>
        <p:nvSpPr>
          <p:cNvPr id="11" name="Tekstvak 10">
            <a:extLst>
              <a:ext uri="{FF2B5EF4-FFF2-40B4-BE49-F238E27FC236}">
                <a16:creationId xmlns:a16="http://schemas.microsoft.com/office/drawing/2014/main" id="{C893CAAB-F058-4B94-9F01-59783F1FA124}"/>
              </a:ext>
            </a:extLst>
          </p:cNvPr>
          <p:cNvSpPr txBox="1"/>
          <p:nvPr/>
        </p:nvSpPr>
        <p:spPr>
          <a:xfrm>
            <a:off x="612843" y="4883285"/>
            <a:ext cx="11079804" cy="830997"/>
          </a:xfrm>
          <a:prstGeom prst="rect">
            <a:avLst/>
          </a:prstGeom>
          <a:noFill/>
        </p:spPr>
        <p:txBody>
          <a:bodyPr wrap="square" rtlCol="0">
            <a:spAutoFit/>
          </a:bodyPr>
          <a:lstStyle/>
          <a:p>
            <a:pPr marL="285750" indent="-285750">
              <a:buFont typeface="Arial" panose="020B0604020202020204" pitchFamily="34" charset="0"/>
              <a:buChar char="•"/>
            </a:pPr>
            <a:r>
              <a:rPr lang="nl-NL" sz="2400" b="1" dirty="0"/>
              <a:t>Voorbeeld 4:</a:t>
            </a:r>
            <a:br>
              <a:rPr lang="nl-NL" sz="2400" dirty="0"/>
            </a:br>
            <a:r>
              <a:rPr lang="nl-BE" sz="2400" dirty="0"/>
              <a:t>Hoeveel </a:t>
            </a:r>
            <a:r>
              <a:rPr lang="nl-BE" sz="2400" dirty="0" err="1"/>
              <a:t>bitstrings</a:t>
            </a:r>
            <a:r>
              <a:rPr lang="nl-BE" sz="2400" dirty="0"/>
              <a:t> van lengte 8 bestaan er die starten met een 11 of eindigen op 000?</a:t>
            </a:r>
            <a:endParaRPr lang="nl-NL" sz="2400" dirty="0"/>
          </a:p>
        </p:txBody>
      </p:sp>
    </p:spTree>
    <p:extLst>
      <p:ext uri="{BB962C8B-B14F-4D97-AF65-F5344CB8AC3E}">
        <p14:creationId xmlns:p14="http://schemas.microsoft.com/office/powerpoint/2010/main" val="114456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6023939" cy="380480"/>
          </a:xfrm>
        </p:spPr>
        <p:txBody>
          <a:bodyPr/>
          <a:lstStyle/>
          <a:p>
            <a:r>
              <a:rPr lang="nl-BE" dirty="0"/>
              <a:t>VOLGORDE EN HERHALING BIJ TELPROBLEMEN</a:t>
            </a:r>
          </a:p>
        </p:txBody>
      </p:sp>
      <mc:AlternateContent xmlns:mc="http://schemas.openxmlformats.org/markup-compatibility/2006" xmlns:a14="http://schemas.microsoft.com/office/drawing/2010/main">
        <mc:Choice Requires="a14">
          <p:sp>
            <p:nvSpPr>
              <p:cNvPr id="4" name="Tijdelijke aanduiding voor tekst 3"/>
              <p:cNvSpPr>
                <a:spLocks noGrp="1"/>
              </p:cNvSpPr>
              <p:nvPr>
                <p:ph type="body" sz="quarter" idx="20"/>
              </p:nvPr>
            </p:nvSpPr>
            <p:spPr>
              <a:xfrm>
                <a:off x="539748" y="1360800"/>
                <a:ext cx="10640869" cy="4680000"/>
              </a:xfrm>
            </p:spPr>
            <p:txBody>
              <a:bodyPr>
                <a:normAutofit lnSpcReduction="10000"/>
              </a:bodyPr>
              <a:lstStyle/>
              <a:p>
                <a:r>
                  <a:rPr lang="nl-BE" sz="2400" dirty="0"/>
                  <a:t>Bij veel telproblemen moet er nagegaan worden op hoeveel manieren een groep van </a:t>
                </a:r>
                <a14:m>
                  <m:oMath xmlns:m="http://schemas.openxmlformats.org/officeDocument/2006/math">
                    <m:r>
                      <a:rPr lang="nl-BE" sz="2400" i="1" dirty="0" smtClean="0">
                        <a:latin typeface="Cambria Math" panose="02040503050406030204" pitchFamily="18" charset="0"/>
                      </a:rPr>
                      <m:t>𝑟</m:t>
                    </m:r>
                  </m:oMath>
                </a14:m>
                <a:r>
                  <a:rPr lang="nl-BE" sz="2400" dirty="0"/>
                  <a:t> elementen uit een verzameling van </a:t>
                </a:r>
                <a14:m>
                  <m:oMath xmlns:m="http://schemas.openxmlformats.org/officeDocument/2006/math">
                    <m:r>
                      <a:rPr lang="nl-BE" sz="2400" i="1" dirty="0" smtClean="0">
                        <a:latin typeface="Cambria Math" panose="02040503050406030204" pitchFamily="18" charset="0"/>
                      </a:rPr>
                      <m:t>𝑛</m:t>
                    </m:r>
                  </m:oMath>
                </a14:m>
                <a:r>
                  <a:rPr lang="nl-BE" sz="2400" dirty="0"/>
                  <a:t> elementen kan gekozen worden. </a:t>
                </a:r>
              </a:p>
              <a:p>
                <a:r>
                  <a:rPr lang="nl-BE" sz="2400" dirty="0"/>
                  <a:t>In dergelijke gevallen dien je op 2 zaken te letten:</a:t>
                </a:r>
              </a:p>
              <a:p>
                <a:pPr lvl="1"/>
                <a:r>
                  <a:rPr lang="nl-BE" sz="2000" dirty="0"/>
                  <a:t>Is de </a:t>
                </a:r>
                <a:r>
                  <a:rPr lang="nl-BE" sz="2000" b="1" dirty="0">
                    <a:highlight>
                      <a:srgbClr val="FFFF00"/>
                    </a:highlight>
                  </a:rPr>
                  <a:t>volgorde</a:t>
                </a:r>
                <a:r>
                  <a:rPr lang="nl-BE" sz="2000" dirty="0"/>
                  <a:t> waarin die r elementen gekozen worden van belang?</a:t>
                </a:r>
              </a:p>
              <a:p>
                <a:pPr lvl="1"/>
                <a:r>
                  <a:rPr lang="nl-BE" sz="2000" dirty="0"/>
                  <a:t>Is er bij de keuze van die r elementen </a:t>
                </a:r>
                <a:r>
                  <a:rPr lang="nl-BE" sz="2000" b="1" dirty="0">
                    <a:highlight>
                      <a:srgbClr val="00FF00"/>
                    </a:highlight>
                  </a:rPr>
                  <a:t>herhaling</a:t>
                </a:r>
                <a:r>
                  <a:rPr lang="nl-BE" sz="2000" dirty="0"/>
                  <a:t> mogelijk? (m.a.w.: kan men meer dan 1 keer eenzelfde element kiezen)?</a:t>
                </a:r>
              </a:p>
              <a:p>
                <a:r>
                  <a:rPr lang="nl-BE" sz="2400" dirty="0"/>
                  <a:t>Indien er </a:t>
                </a:r>
                <a:r>
                  <a:rPr lang="nl-BE" sz="2400" b="1" dirty="0"/>
                  <a:t>geen herhaling </a:t>
                </a:r>
                <a:r>
                  <a:rPr lang="nl-BE" sz="2400" dirty="0"/>
                  <a:t>mogelijk is en de </a:t>
                </a:r>
                <a:r>
                  <a:rPr lang="nl-BE" sz="2400" b="1" dirty="0"/>
                  <a:t>volgorde van belang </a:t>
                </a:r>
                <a:r>
                  <a:rPr lang="nl-BE" sz="2400" dirty="0"/>
                  <a:t>is, spreekt men van een </a:t>
                </a:r>
                <a:r>
                  <a:rPr lang="nl-BE" sz="2400" b="1" dirty="0"/>
                  <a:t>permutatie</a:t>
                </a:r>
                <a:r>
                  <a:rPr lang="nl-BE" sz="2400" dirty="0"/>
                  <a:t> (soms ook aangeduid als </a:t>
                </a:r>
                <a:r>
                  <a:rPr lang="nl-BE" sz="2400" u="sng" dirty="0"/>
                  <a:t>variatie</a:t>
                </a:r>
                <a:r>
                  <a:rPr lang="nl-BE" sz="2400" dirty="0"/>
                  <a:t>). </a:t>
                </a:r>
                <a:br>
                  <a:rPr lang="nl-BE" sz="2400" dirty="0"/>
                </a:br>
                <a:r>
                  <a:rPr lang="nl-BE" sz="2400" dirty="0"/>
                  <a:t>    </a:t>
                </a:r>
                <a:r>
                  <a:rPr lang="nl-BE" sz="2400" dirty="0">
                    <a:sym typeface="Wingdings" panose="05000000000000000000" pitchFamily="2" charset="2"/>
                  </a:rPr>
                  <a:t></a:t>
                </a:r>
                <a:r>
                  <a:rPr lang="nl-BE" sz="2400" dirty="0"/>
                  <a:t> </a:t>
                </a:r>
                <a:r>
                  <a:rPr lang="nl-BE" sz="2400" dirty="0" err="1"/>
                  <a:t>vb</a:t>
                </a:r>
                <a:r>
                  <a:rPr lang="nl-BE" sz="2400" dirty="0"/>
                  <a:t>: keuze van een voorzitter en een secretaris uit een bestand van 100 leden</a:t>
                </a:r>
              </a:p>
              <a:p>
                <a:r>
                  <a:rPr lang="nl-BE" sz="2400" dirty="0"/>
                  <a:t>Indien er </a:t>
                </a:r>
                <a:r>
                  <a:rPr lang="nl-BE" sz="2400" b="1" dirty="0"/>
                  <a:t>geen herhaling </a:t>
                </a:r>
                <a:r>
                  <a:rPr lang="nl-BE" sz="2400" dirty="0"/>
                  <a:t>mogelijk is en de </a:t>
                </a:r>
                <a:r>
                  <a:rPr lang="nl-BE" sz="2400" b="1" dirty="0"/>
                  <a:t>volgorde van geen belang is</a:t>
                </a:r>
                <a:r>
                  <a:rPr lang="nl-BE" sz="2400" dirty="0"/>
                  <a:t>, spreekt men van een </a:t>
                </a:r>
                <a:r>
                  <a:rPr lang="nl-BE" sz="2400" b="1" dirty="0"/>
                  <a:t>combinatie</a:t>
                </a:r>
                <a:r>
                  <a:rPr lang="nl-BE" sz="2400" dirty="0"/>
                  <a:t>.</a:t>
                </a:r>
                <a:br>
                  <a:rPr lang="nl-BE" sz="2400" dirty="0"/>
                </a:br>
                <a:r>
                  <a:rPr lang="nl-BE" sz="2400" dirty="0">
                    <a:sym typeface="Wingdings" panose="05000000000000000000" pitchFamily="2" charset="2"/>
                  </a:rPr>
                  <a:t>     </a:t>
                </a:r>
                <a:r>
                  <a:rPr lang="nl-BE" sz="2400" dirty="0" err="1">
                    <a:sym typeface="Wingdings" panose="05000000000000000000" pitchFamily="2" charset="2"/>
                  </a:rPr>
                  <a:t>vb</a:t>
                </a:r>
                <a:r>
                  <a:rPr lang="nl-BE" sz="2400" dirty="0">
                    <a:sym typeface="Wingdings" panose="05000000000000000000" pitchFamily="2" charset="2"/>
                  </a:rPr>
                  <a:t>: keuze van 2 studentenvertegenwoordigers uit 100 studenten</a:t>
                </a:r>
                <a:endParaRPr lang="nl-BE" dirty="0"/>
              </a:p>
            </p:txBody>
          </p:sp>
        </mc:Choice>
        <mc:Fallback xmlns="">
          <p:sp>
            <p:nvSpPr>
              <p:cNvPr id="4" name="Tijdelijke aanduiding voor tekst 3"/>
              <p:cNvSpPr>
                <a:spLocks noGrp="1" noRot="1" noChangeAspect="1" noMove="1" noResize="1" noEditPoints="1" noAdjustHandles="1" noChangeArrowheads="1" noChangeShapeType="1" noTextEdit="1"/>
              </p:cNvSpPr>
              <p:nvPr>
                <p:ph type="body" sz="quarter" idx="20"/>
              </p:nvPr>
            </p:nvSpPr>
            <p:spPr>
              <a:xfrm>
                <a:off x="539748" y="1360800"/>
                <a:ext cx="10640869" cy="4680000"/>
              </a:xfrm>
              <a:blipFill>
                <a:blip r:embed="rId2"/>
                <a:stretch>
                  <a:fillRect l="-802" t="-1823" b="-2083"/>
                </a:stretch>
              </a:blipFill>
            </p:spPr>
            <p:txBody>
              <a:bodyPr/>
              <a:lstStyle/>
              <a:p>
                <a:r>
                  <a:rPr lang="en-GB">
                    <a:noFill/>
                  </a:rPr>
                  <a:t> </a:t>
                </a:r>
              </a:p>
            </p:txBody>
          </p:sp>
        </mc:Fallback>
      </mc:AlternateContent>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16</a:t>
            </a:fld>
            <a:endParaRPr lang="en-GB" dirty="0"/>
          </a:p>
        </p:txBody>
      </p:sp>
    </p:spTree>
    <p:extLst>
      <p:ext uri="{BB962C8B-B14F-4D97-AF65-F5344CB8AC3E}">
        <p14:creationId xmlns:p14="http://schemas.microsoft.com/office/powerpoint/2010/main" val="101853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6023939" cy="380480"/>
          </a:xfrm>
        </p:spPr>
        <p:txBody>
          <a:bodyPr/>
          <a:lstStyle/>
          <a:p>
            <a:r>
              <a:rPr lang="nl-BE" dirty="0"/>
              <a:t>VOLGORDE EN HERHALING BIJ TELPROBLEMEN</a:t>
            </a:r>
          </a:p>
        </p:txBody>
      </p:sp>
      <p:sp>
        <p:nvSpPr>
          <p:cNvPr id="4" name="Tijdelijke aanduiding voor tekst 3"/>
          <p:cNvSpPr>
            <a:spLocks noGrp="1"/>
          </p:cNvSpPr>
          <p:nvPr>
            <p:ph type="body" sz="quarter" idx="20"/>
          </p:nvPr>
        </p:nvSpPr>
        <p:spPr>
          <a:xfrm>
            <a:off x="539748" y="1360800"/>
            <a:ext cx="10640869" cy="4680000"/>
          </a:xfrm>
        </p:spPr>
        <p:txBody>
          <a:bodyPr>
            <a:normAutofit/>
          </a:bodyPr>
          <a:lstStyle/>
          <a:p>
            <a:r>
              <a:rPr lang="nl-BE" sz="2400" dirty="0"/>
              <a:t>Indien er </a:t>
            </a:r>
            <a:r>
              <a:rPr lang="nl-BE" sz="2400" b="1" dirty="0"/>
              <a:t>wel herhaling </a:t>
            </a:r>
            <a:r>
              <a:rPr lang="nl-BE" sz="2400" dirty="0"/>
              <a:t>mogelijk is en de </a:t>
            </a:r>
            <a:r>
              <a:rPr lang="nl-BE" sz="2400" b="1" dirty="0"/>
              <a:t>volgorde van belang </a:t>
            </a:r>
            <a:r>
              <a:rPr lang="nl-BE" sz="2400" dirty="0"/>
              <a:t>is, spreekt men van een </a:t>
            </a:r>
            <a:r>
              <a:rPr lang="nl-BE" sz="2400" b="1" dirty="0"/>
              <a:t>herhalingspermutatie</a:t>
            </a:r>
            <a:r>
              <a:rPr lang="nl-BE" sz="2400" dirty="0"/>
              <a:t> (</a:t>
            </a:r>
            <a:r>
              <a:rPr lang="nl-BE" sz="2400" strike="sngStrike" dirty="0"/>
              <a:t>soms ook aangeduid als herhalingsvariatie</a:t>
            </a:r>
            <a:r>
              <a:rPr lang="nl-BE" sz="2400" dirty="0"/>
              <a:t>). </a:t>
            </a:r>
            <a:br>
              <a:rPr lang="nl-BE" sz="2400" dirty="0"/>
            </a:br>
            <a:r>
              <a:rPr lang="nl-BE" sz="2400" dirty="0"/>
              <a:t>    </a:t>
            </a:r>
            <a:r>
              <a:rPr lang="nl-BE" sz="2400" dirty="0">
                <a:sym typeface="Wingdings" panose="05000000000000000000" pitchFamily="2" charset="2"/>
              </a:rPr>
              <a:t></a:t>
            </a:r>
            <a:r>
              <a:rPr lang="nl-BE" sz="2400" dirty="0"/>
              <a:t> </a:t>
            </a:r>
            <a:r>
              <a:rPr lang="nl-BE" sz="2400" dirty="0" err="1"/>
              <a:t>vb</a:t>
            </a:r>
            <a:r>
              <a:rPr lang="nl-BE" sz="2400" dirty="0"/>
              <a:t>: </a:t>
            </a:r>
            <a:r>
              <a:rPr lang="nl-BE" sz="2400" dirty="0" err="1"/>
              <a:t>PIN-code</a:t>
            </a:r>
            <a:r>
              <a:rPr lang="nl-BE" sz="2400" dirty="0"/>
              <a:t> van een GSM, bestaande uit 4 cijfers</a:t>
            </a:r>
          </a:p>
          <a:p>
            <a:r>
              <a:rPr lang="nl-BE" sz="2400" dirty="0"/>
              <a:t>Indien er </a:t>
            </a:r>
            <a:r>
              <a:rPr lang="nl-BE" sz="2400" b="1" dirty="0"/>
              <a:t>wel herhaling </a:t>
            </a:r>
            <a:r>
              <a:rPr lang="nl-BE" sz="2400" dirty="0"/>
              <a:t>mogelijk is en de </a:t>
            </a:r>
            <a:r>
              <a:rPr lang="nl-BE" sz="2400" b="1" dirty="0"/>
              <a:t>volgorde van geen belang is</a:t>
            </a:r>
            <a:r>
              <a:rPr lang="nl-BE" sz="2400" dirty="0"/>
              <a:t>, spreekt men van een </a:t>
            </a:r>
            <a:r>
              <a:rPr lang="nl-BE" sz="2400" b="1" dirty="0"/>
              <a:t>herhalingscombinatie</a:t>
            </a:r>
            <a:r>
              <a:rPr lang="nl-BE" sz="2400" dirty="0"/>
              <a:t>.</a:t>
            </a:r>
            <a:br>
              <a:rPr lang="nl-BE" sz="2400" dirty="0"/>
            </a:br>
            <a:r>
              <a:rPr lang="nl-BE" sz="2400" dirty="0">
                <a:sym typeface="Wingdings" panose="05000000000000000000" pitchFamily="2" charset="2"/>
              </a:rPr>
              <a:t>     </a:t>
            </a:r>
            <a:r>
              <a:rPr lang="nl-BE" sz="2400" dirty="0" err="1">
                <a:sym typeface="Wingdings" panose="05000000000000000000" pitchFamily="2" charset="2"/>
              </a:rPr>
              <a:t>vb</a:t>
            </a:r>
            <a:r>
              <a:rPr lang="nl-BE" sz="2400" dirty="0">
                <a:sym typeface="Wingdings" panose="05000000000000000000" pitchFamily="2" charset="2"/>
              </a:rPr>
              <a:t>: verdeling van 10 identieke snoepen aan 4 kinderen (kies voor elk snoepje een kind!)</a:t>
            </a:r>
            <a:endParaRPr lang="nl-BE" sz="2400" dirty="0"/>
          </a:p>
        </p:txBody>
      </p:sp>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17</a:t>
            </a:fld>
            <a:endParaRPr lang="en-GB" dirty="0"/>
          </a:p>
        </p:txBody>
      </p:sp>
    </p:spTree>
    <p:extLst>
      <p:ext uri="{BB962C8B-B14F-4D97-AF65-F5344CB8AC3E}">
        <p14:creationId xmlns:p14="http://schemas.microsoft.com/office/powerpoint/2010/main" val="130926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85129B02-309F-429F-896B-286443462192}"/>
              </a:ext>
            </a:extLst>
          </p:cNvPr>
          <p:cNvSpPr>
            <a:spLocks noGrp="1"/>
          </p:cNvSpPr>
          <p:nvPr>
            <p:ph type="body" sz="quarter" idx="17"/>
          </p:nvPr>
        </p:nvSpPr>
        <p:spPr>
          <a:xfrm>
            <a:off x="540002" y="828000"/>
            <a:ext cx="1696985" cy="380480"/>
          </a:xfrm>
        </p:spPr>
        <p:txBody>
          <a:bodyPr/>
          <a:lstStyle/>
          <a:p>
            <a:r>
              <a:rPr lang="en-GB" dirty="0" err="1"/>
              <a:t>Permutatie</a:t>
            </a:r>
            <a:endParaRPr lang="en-GB" dirty="0"/>
          </a:p>
        </p:txBody>
      </p:sp>
      <mc:AlternateContent xmlns:mc="http://schemas.openxmlformats.org/markup-compatibility/2006" xmlns:a14="http://schemas.microsoft.com/office/drawing/2010/main">
        <mc:Choice Requires="a14">
          <p:sp>
            <p:nvSpPr>
              <p:cNvPr id="4" name="Tijdelijke aanduiding voor tekst 3">
                <a:extLst>
                  <a:ext uri="{FF2B5EF4-FFF2-40B4-BE49-F238E27FC236}">
                    <a16:creationId xmlns:a16="http://schemas.microsoft.com/office/drawing/2014/main" id="{A81952D5-6B00-440F-88D8-998281EC9114}"/>
                  </a:ext>
                </a:extLst>
              </p:cNvPr>
              <p:cNvSpPr>
                <a:spLocks noGrp="1"/>
              </p:cNvSpPr>
              <p:nvPr>
                <p:ph type="body" sz="quarter" idx="20"/>
              </p:nvPr>
            </p:nvSpPr>
            <p:spPr>
              <a:xfrm>
                <a:off x="539748" y="1360800"/>
                <a:ext cx="10983769" cy="4680000"/>
              </a:xfrm>
            </p:spPr>
            <p:txBody>
              <a:bodyPr>
                <a:normAutofit/>
              </a:bodyPr>
              <a:lstStyle/>
              <a:p>
                <a:pPr marL="0" indent="0">
                  <a:buNone/>
                </a:pPr>
                <a:r>
                  <a:rPr lang="nl-BE" sz="2400" b="1" dirty="0"/>
                  <a:t>Voorbeeld 4:</a:t>
                </a:r>
                <a:br>
                  <a:rPr lang="nl-BE" sz="2400" dirty="0"/>
                </a:br>
                <a:r>
                  <a:rPr lang="nl-BE" sz="2400" i="1" dirty="0"/>
                  <a:t>Een school organiseert een loopwedstrijd waaraan 20 studenten deelnemen. Er wordt een gouden, zilveren en bronzen medaille uitgereikt. Je hebt geen voorkennis, maar wil toch de top 3 voorspellen. Uit hoeveel mogelijkheden kun je kiezen? </a:t>
                </a:r>
              </a:p>
              <a:p>
                <a:pPr marL="0" indent="0">
                  <a:buNone/>
                </a:pPr>
                <a:r>
                  <a:rPr lang="nl-BE" sz="2400" dirty="0"/>
                  <a:t>- </a:t>
                </a:r>
                <a:r>
                  <a:rPr lang="nl-BE" sz="2400" dirty="0">
                    <a:highlight>
                      <a:srgbClr val="00FF00"/>
                    </a:highlight>
                  </a:rPr>
                  <a:t>Herhaling</a:t>
                </a:r>
                <a:r>
                  <a:rPr lang="nl-BE" sz="2400" dirty="0"/>
                  <a:t> is hier niet mogelijk: (</a:t>
                </a:r>
                <a:r>
                  <a:rPr lang="nl-BE" dirty="0"/>
                  <a:t>een kind dat als eerste finisht kan niet als tweede over derde eindigen</a:t>
                </a:r>
                <a:r>
                  <a:rPr lang="nl-BE" sz="2400" dirty="0"/>
                  <a:t>)</a:t>
                </a:r>
              </a:p>
              <a:p>
                <a:pPr marL="0" indent="0">
                  <a:buNone/>
                </a:pPr>
                <a:r>
                  <a:rPr lang="nl-BE" sz="2400" dirty="0"/>
                  <a:t>- </a:t>
                </a:r>
                <a:r>
                  <a:rPr lang="nl-BE" sz="2400" dirty="0">
                    <a:highlight>
                      <a:srgbClr val="FFFF00"/>
                    </a:highlight>
                  </a:rPr>
                  <a:t>Volgorde</a:t>
                </a:r>
                <a:r>
                  <a:rPr lang="nl-BE" sz="2400" dirty="0"/>
                  <a:t> is van belang: (</a:t>
                </a:r>
                <a:r>
                  <a:rPr lang="nl-BE" dirty="0"/>
                  <a:t>wie eerst over de meet komt krijgt goud, …</a:t>
                </a:r>
                <a:r>
                  <a:rPr lang="nl-BE" sz="2400" dirty="0"/>
                  <a:t>)</a:t>
                </a:r>
              </a:p>
              <a:p>
                <a:pPr marL="0" indent="0">
                  <a:buNone/>
                </a:pPr>
                <a:r>
                  <a:rPr lang="nl-BE" sz="2400" dirty="0"/>
                  <a:t>- Wij noemen dit een permutatie van 3 uit 20 </a:t>
                </a:r>
                <a14:m>
                  <m:oMath xmlns:m="http://schemas.openxmlformats.org/officeDocument/2006/math">
                    <m:r>
                      <a:rPr lang="nl-BE" sz="2400" b="0" i="1" smtClean="0">
                        <a:latin typeface="Cambria Math" panose="02040503050406030204" pitchFamily="18" charset="0"/>
                      </a:rPr>
                      <m:t>→</m:t>
                    </m:r>
                    <m:r>
                      <a:rPr lang="nl-BE" sz="2400" b="1" i="1" smtClean="0">
                        <a:latin typeface="Cambria Math" panose="02040503050406030204" pitchFamily="18" charset="0"/>
                      </a:rPr>
                      <m:t>𝑷</m:t>
                    </m:r>
                    <m:d>
                      <m:dPr>
                        <m:ctrlPr>
                          <a:rPr lang="nl-BE" sz="2400" b="1" i="1" smtClean="0">
                            <a:latin typeface="Cambria Math" panose="02040503050406030204" pitchFamily="18" charset="0"/>
                          </a:rPr>
                        </m:ctrlPr>
                      </m:dPr>
                      <m:e>
                        <m:r>
                          <a:rPr lang="nl-BE" sz="2400" b="1" i="1" smtClean="0">
                            <a:latin typeface="Cambria Math" panose="02040503050406030204" pitchFamily="18" charset="0"/>
                          </a:rPr>
                          <m:t>𝟐𝟎</m:t>
                        </m:r>
                        <m:r>
                          <a:rPr lang="nl-BE" sz="2400" b="1" i="1" smtClean="0">
                            <a:latin typeface="Cambria Math" panose="02040503050406030204" pitchFamily="18" charset="0"/>
                          </a:rPr>
                          <m:t>, </m:t>
                        </m:r>
                        <m:r>
                          <a:rPr lang="nl-BE" sz="2400" b="1" i="1" smtClean="0">
                            <a:latin typeface="Cambria Math" panose="02040503050406030204" pitchFamily="18" charset="0"/>
                          </a:rPr>
                          <m:t>𝟑</m:t>
                        </m:r>
                      </m:e>
                    </m:d>
                  </m:oMath>
                </a14:m>
                <a:r>
                  <a:rPr lang="nl-BE" sz="2400" b="1" dirty="0"/>
                  <a:t> </a:t>
                </a:r>
              </a:p>
              <a:p>
                <a:pPr marL="0" indent="0">
                  <a:buNone/>
                </a:pPr>
                <a:r>
                  <a:rPr lang="nl-BE" sz="2400" dirty="0"/>
                  <a:t>Goud -&gt; 20 mogelijkheden </a:t>
                </a:r>
                <a:r>
                  <a:rPr lang="nl-BE" sz="2400" dirty="0">
                    <a:solidFill>
                      <a:srgbClr val="FF0000"/>
                    </a:solidFill>
                  </a:rPr>
                  <a:t>EN</a:t>
                </a:r>
                <a:r>
                  <a:rPr lang="nl-BE" sz="2400" dirty="0"/>
                  <a:t> zilver -&gt; 19 mogelijkheden </a:t>
                </a:r>
                <a:r>
                  <a:rPr lang="nl-BE" sz="2400" dirty="0">
                    <a:solidFill>
                      <a:srgbClr val="FF0000"/>
                    </a:solidFill>
                  </a:rPr>
                  <a:t>EN</a:t>
                </a:r>
                <a:r>
                  <a:rPr lang="nl-BE" sz="2400" dirty="0"/>
                  <a:t> brons -&gt; 18 mogelijkheden</a:t>
                </a:r>
                <a:br>
                  <a:rPr lang="nl-BE" sz="2400" dirty="0"/>
                </a:br>
                <a:r>
                  <a:rPr lang="nl-BE" sz="2400" dirty="0"/>
                  <a:t>Volgens de </a:t>
                </a:r>
                <a:r>
                  <a:rPr lang="nl-BE" sz="2400" u="sng" dirty="0"/>
                  <a:t>productregel</a:t>
                </a:r>
                <a:r>
                  <a:rPr lang="nl-BE" sz="2400" dirty="0"/>
                  <a:t> zijn er </a:t>
                </a:r>
                <a14:m>
                  <m:oMath xmlns:m="http://schemas.openxmlformats.org/officeDocument/2006/math">
                    <m:r>
                      <a:rPr lang="nl-BE" sz="2400" b="0" i="1" smtClean="0">
                        <a:latin typeface="Cambria Math" panose="02040503050406030204" pitchFamily="18" charset="0"/>
                      </a:rPr>
                      <m:t>20⋅19⋅18=6840</m:t>
                    </m:r>
                  </m:oMath>
                </a14:m>
                <a:r>
                  <a:rPr lang="nl-BE" sz="2400" dirty="0"/>
                  <a:t> mogelijkheden voor de top 3. </a:t>
                </a:r>
              </a:p>
            </p:txBody>
          </p:sp>
        </mc:Choice>
        <mc:Fallback xmlns="">
          <p:sp>
            <p:nvSpPr>
              <p:cNvPr id="4" name="Tijdelijke aanduiding voor tekst 3">
                <a:extLst>
                  <a:ext uri="{FF2B5EF4-FFF2-40B4-BE49-F238E27FC236}">
                    <a16:creationId xmlns:a16="http://schemas.microsoft.com/office/drawing/2014/main" id="{A81952D5-6B00-440F-88D8-998281EC9114}"/>
                  </a:ext>
                </a:extLst>
              </p:cNvPr>
              <p:cNvSpPr>
                <a:spLocks noGrp="1" noRot="1" noChangeAspect="1" noMove="1" noResize="1" noEditPoints="1" noAdjustHandles="1" noChangeArrowheads="1" noChangeShapeType="1" noTextEdit="1"/>
              </p:cNvSpPr>
              <p:nvPr>
                <p:ph type="body" sz="quarter" idx="20"/>
              </p:nvPr>
            </p:nvSpPr>
            <p:spPr>
              <a:xfrm>
                <a:off x="539748" y="1360800"/>
                <a:ext cx="10983769" cy="4680000"/>
              </a:xfrm>
              <a:blipFill>
                <a:blip r:embed="rId3"/>
                <a:stretch>
                  <a:fillRect l="-888" t="-1042" r="-555" b="-2604"/>
                </a:stretch>
              </a:blipFill>
            </p:spPr>
            <p:txBody>
              <a:bodyPr/>
              <a:lstStyle/>
              <a:p>
                <a:r>
                  <a:rPr lang="en-GB">
                    <a:noFill/>
                  </a:rPr>
                  <a:t> </a:t>
                </a:r>
              </a:p>
            </p:txBody>
          </p:sp>
        </mc:Fallback>
      </mc:AlternateContent>
      <p:sp>
        <p:nvSpPr>
          <p:cNvPr id="5" name="Tijdelijke aanduiding voor tekst 4">
            <a:extLst>
              <a:ext uri="{FF2B5EF4-FFF2-40B4-BE49-F238E27FC236}">
                <a16:creationId xmlns:a16="http://schemas.microsoft.com/office/drawing/2014/main" id="{B387B583-600F-44E4-921A-6E15C9AC5FB2}"/>
              </a:ext>
            </a:extLst>
          </p:cNvPr>
          <p:cNvSpPr>
            <a:spLocks noGrp="1"/>
          </p:cNvSpPr>
          <p:nvPr>
            <p:ph type="body" sz="quarter" idx="23"/>
          </p:nvPr>
        </p:nvSpPr>
        <p:spPr/>
        <p:txBody>
          <a:bodyPr/>
          <a:lstStyle/>
          <a:p>
            <a:r>
              <a:rPr lang="en-GB" dirty="0" err="1"/>
              <a:t>Hoofdstuk</a:t>
            </a:r>
            <a:r>
              <a:rPr lang="en-GB" dirty="0"/>
              <a:t> 1 - </a:t>
            </a:r>
            <a:r>
              <a:rPr lang="en-GB" dirty="0" err="1"/>
              <a:t>Combinatieleer</a:t>
            </a:r>
            <a:endParaRPr lang="en-GB" dirty="0"/>
          </a:p>
        </p:txBody>
      </p:sp>
      <p:sp>
        <p:nvSpPr>
          <p:cNvPr id="6" name="Tijdelijke aanduiding voor dianummer 5">
            <a:extLst>
              <a:ext uri="{FF2B5EF4-FFF2-40B4-BE49-F238E27FC236}">
                <a16:creationId xmlns:a16="http://schemas.microsoft.com/office/drawing/2014/main" id="{2C36F383-E465-4D26-9E8F-7CDDC889CA94}"/>
              </a:ext>
            </a:extLst>
          </p:cNvPr>
          <p:cNvSpPr>
            <a:spLocks noGrp="1"/>
          </p:cNvSpPr>
          <p:nvPr>
            <p:ph type="sldNum" sz="quarter" idx="4"/>
          </p:nvPr>
        </p:nvSpPr>
        <p:spPr/>
        <p:txBody>
          <a:bodyPr/>
          <a:lstStyle/>
          <a:p>
            <a:fld id="{E8C595B2-E571-4898-A5F0-5D67D60C3F3E}" type="slidenum">
              <a:rPr lang="en-GB" smtClean="0"/>
              <a:pPr/>
              <a:t>18</a:t>
            </a:fld>
            <a:endParaRPr lang="en-GB" dirty="0"/>
          </a:p>
        </p:txBody>
      </p:sp>
    </p:spTree>
    <p:extLst>
      <p:ext uri="{BB962C8B-B14F-4D97-AF65-F5344CB8AC3E}">
        <p14:creationId xmlns:p14="http://schemas.microsoft.com/office/powerpoint/2010/main" val="555888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2878206" cy="380480"/>
          </a:xfrm>
        </p:spPr>
        <p:txBody>
          <a:bodyPr/>
          <a:lstStyle/>
          <a:p>
            <a:r>
              <a:rPr lang="nl-BE" dirty="0"/>
              <a:t>Aantal Permutaties</a:t>
            </a:r>
          </a:p>
        </p:txBody>
      </p:sp>
      <mc:AlternateContent xmlns:mc="http://schemas.openxmlformats.org/markup-compatibility/2006" xmlns:a14="http://schemas.microsoft.com/office/drawing/2010/main">
        <mc:Choice Requires="a14">
          <p:sp>
            <p:nvSpPr>
              <p:cNvPr id="4" name="Tijdelijke aanduiding voor tekst 3"/>
              <p:cNvSpPr>
                <a:spLocks noGrp="1"/>
              </p:cNvSpPr>
              <p:nvPr>
                <p:ph type="body" sz="quarter" idx="20"/>
              </p:nvPr>
            </p:nvSpPr>
            <p:spPr>
              <a:xfrm>
                <a:off x="539748" y="1360799"/>
                <a:ext cx="10640869" cy="5001089"/>
              </a:xfrm>
            </p:spPr>
            <p:txBody>
              <a:bodyPr>
                <a:normAutofit/>
              </a:bodyPr>
              <a:lstStyle/>
              <a:p>
                <a:pPr marL="0" indent="0">
                  <a:buNone/>
                </a:pPr>
                <a:r>
                  <a:rPr lang="nl-BE" sz="2400" dirty="0"/>
                  <a:t>Het aantal permutaties van </a:t>
                </a:r>
                <a14:m>
                  <m:oMath xmlns:m="http://schemas.openxmlformats.org/officeDocument/2006/math">
                    <m:r>
                      <a:rPr lang="nl-BE" sz="2400" i="1" dirty="0" smtClean="0">
                        <a:latin typeface="Cambria Math" panose="02040503050406030204" pitchFamily="18" charset="0"/>
                      </a:rPr>
                      <m:t>𝑟</m:t>
                    </m:r>
                  </m:oMath>
                </a14:m>
                <a:r>
                  <a:rPr lang="nl-BE" sz="2400" dirty="0"/>
                  <a:t> elementen uit een verzameling van </a:t>
                </a:r>
                <a14:m>
                  <m:oMath xmlns:m="http://schemas.openxmlformats.org/officeDocument/2006/math">
                    <m:r>
                      <a:rPr lang="nl-BE" sz="2400" i="1" dirty="0" smtClean="0">
                        <a:latin typeface="Cambria Math" panose="02040503050406030204" pitchFamily="18" charset="0"/>
                      </a:rPr>
                      <m:t>𝑛</m:t>
                    </m:r>
                  </m:oMath>
                </a14:m>
                <a:r>
                  <a:rPr lang="nl-BE" sz="2400" dirty="0"/>
                  <a:t> elementen (waarbij </a:t>
                </a:r>
                <a14:m>
                  <m:oMath xmlns:m="http://schemas.openxmlformats.org/officeDocument/2006/math">
                    <m:r>
                      <a:rPr lang="nl-BE" sz="2400" i="1" dirty="0" smtClean="0">
                        <a:latin typeface="Cambria Math" panose="02040503050406030204" pitchFamily="18" charset="0"/>
                      </a:rPr>
                      <m:t>𝑟</m:t>
                    </m:r>
                  </m:oMath>
                </a14:m>
                <a:r>
                  <a:rPr lang="nl-BE" sz="2400" dirty="0"/>
                  <a:t> en </a:t>
                </a:r>
                <a14:m>
                  <m:oMath xmlns:m="http://schemas.openxmlformats.org/officeDocument/2006/math">
                    <m:r>
                      <a:rPr lang="nl-BE" sz="2400" i="1" dirty="0" smtClean="0">
                        <a:latin typeface="Cambria Math" panose="02040503050406030204" pitchFamily="18" charset="0"/>
                      </a:rPr>
                      <m:t>𝑛</m:t>
                    </m:r>
                  </m:oMath>
                </a14:m>
                <a:r>
                  <a:rPr lang="nl-BE" sz="2400" dirty="0"/>
                  <a:t> gehele getallen zijn met </a:t>
                </a:r>
                <a14:m>
                  <m:oMath xmlns:m="http://schemas.openxmlformats.org/officeDocument/2006/math">
                    <m:r>
                      <a:rPr lang="nl-BE" sz="2400" i="1">
                        <a:latin typeface="Cambria Math" panose="02040503050406030204" pitchFamily="18" charset="0"/>
                      </a:rPr>
                      <m:t>0≤</m:t>
                    </m:r>
                    <m:r>
                      <a:rPr lang="nl-BE" sz="2400" i="1">
                        <a:latin typeface="Cambria Math" panose="02040503050406030204" pitchFamily="18" charset="0"/>
                      </a:rPr>
                      <m:t>𝑟</m:t>
                    </m:r>
                    <m:r>
                      <a:rPr lang="nl-BE" sz="2400" i="1">
                        <a:latin typeface="Cambria Math" panose="02040503050406030204" pitchFamily="18" charset="0"/>
                      </a:rPr>
                      <m:t>≤</m:t>
                    </m:r>
                    <m:r>
                      <a:rPr lang="nl-BE" sz="2400" i="1">
                        <a:latin typeface="Cambria Math" panose="02040503050406030204" pitchFamily="18" charset="0"/>
                      </a:rPr>
                      <m:t>𝑛</m:t>
                    </m:r>
                    <m:r>
                      <a:rPr lang="nl-NL" sz="2400" i="1">
                        <a:latin typeface="Cambria Math" panose="02040503050406030204" pitchFamily="18" charset="0"/>
                      </a:rPr>
                      <m:t>)</m:t>
                    </m:r>
                  </m:oMath>
                </a14:m>
                <a:r>
                  <a:rPr lang="nl-BE" sz="2400" dirty="0"/>
                  <a:t>, wordt aangeduid met de notatie </a:t>
                </a:r>
                <a14:m>
                  <m:oMath xmlns:m="http://schemas.openxmlformats.org/officeDocument/2006/math">
                    <m:r>
                      <a:rPr lang="nl-BE" sz="2400" b="1" i="1" dirty="0" smtClean="0">
                        <a:latin typeface="Cambria Math" panose="02040503050406030204" pitchFamily="18" charset="0"/>
                      </a:rPr>
                      <m:t>𝑷</m:t>
                    </m:r>
                    <m:r>
                      <a:rPr lang="nl-BE" sz="2400" b="1" i="1" dirty="0" smtClean="0">
                        <a:latin typeface="Cambria Math" panose="02040503050406030204" pitchFamily="18" charset="0"/>
                      </a:rPr>
                      <m:t>(</m:t>
                    </m:r>
                    <m:r>
                      <a:rPr lang="nl-BE" sz="2400" b="1" i="1" dirty="0" err="1">
                        <a:latin typeface="Cambria Math" panose="02040503050406030204" pitchFamily="18" charset="0"/>
                      </a:rPr>
                      <m:t>𝒏</m:t>
                    </m:r>
                    <m:r>
                      <a:rPr lang="nl-BE" sz="2400" b="1" i="1" dirty="0" err="1">
                        <a:latin typeface="Cambria Math" panose="02040503050406030204" pitchFamily="18" charset="0"/>
                      </a:rPr>
                      <m:t>,</m:t>
                    </m:r>
                    <m:r>
                      <a:rPr lang="nl-BE" sz="2400" b="1" i="1" dirty="0" err="1">
                        <a:latin typeface="Cambria Math" panose="02040503050406030204" pitchFamily="18" charset="0"/>
                      </a:rPr>
                      <m:t>𝒓</m:t>
                    </m:r>
                    <m:r>
                      <a:rPr lang="nl-BE" sz="2400" b="1" i="1" dirty="0">
                        <a:latin typeface="Cambria Math" panose="02040503050406030204" pitchFamily="18" charset="0"/>
                      </a:rPr>
                      <m:t>)</m:t>
                    </m:r>
                  </m:oMath>
                </a14:m>
                <a:r>
                  <a:rPr lang="nl-BE" sz="2400" dirty="0"/>
                  <a:t>.</a:t>
                </a:r>
              </a:p>
              <a:p>
                <a:pPr>
                  <a:lnSpc>
                    <a:spcPct val="150000"/>
                  </a:lnSpc>
                  <a:spcAft>
                    <a:spcPts val="600"/>
                  </a:spcAft>
                </a:pPr>
                <a14:m>
                  <m:oMath xmlns:m="http://schemas.openxmlformats.org/officeDocument/2006/math">
                    <m:r>
                      <a:rPr lang="nl-BE" sz="2400" b="1" i="1" dirty="0" smtClean="0">
                        <a:latin typeface="Cambria Math" panose="02040503050406030204" pitchFamily="18" charset="0"/>
                      </a:rPr>
                      <m:t>𝑷</m:t>
                    </m:r>
                    <m:r>
                      <a:rPr lang="nl-BE" sz="2400" b="1" i="1" dirty="0" smtClean="0">
                        <a:latin typeface="Cambria Math" panose="02040503050406030204" pitchFamily="18" charset="0"/>
                      </a:rPr>
                      <m:t>(</m:t>
                    </m:r>
                    <m:r>
                      <a:rPr lang="nl-BE" sz="2400" b="1" i="1" dirty="0" err="1">
                        <a:latin typeface="Cambria Math" panose="02040503050406030204" pitchFamily="18" charset="0"/>
                      </a:rPr>
                      <m:t>𝒏</m:t>
                    </m:r>
                    <m:r>
                      <a:rPr lang="nl-BE" sz="2400" b="1" i="1" dirty="0" err="1">
                        <a:latin typeface="Cambria Math" panose="02040503050406030204" pitchFamily="18" charset="0"/>
                      </a:rPr>
                      <m:t>,</m:t>
                    </m:r>
                    <m:r>
                      <a:rPr lang="nl-BE" sz="2400" b="1" i="1" dirty="0" err="1">
                        <a:latin typeface="Cambria Math" panose="02040503050406030204" pitchFamily="18" charset="0"/>
                      </a:rPr>
                      <m:t>𝒓</m:t>
                    </m:r>
                    <m:r>
                      <a:rPr lang="nl-BE" sz="2400" b="1" i="1" dirty="0">
                        <a:latin typeface="Cambria Math" panose="02040503050406030204" pitchFamily="18" charset="0"/>
                      </a:rPr>
                      <m:t>)</m:t>
                    </m:r>
                  </m:oMath>
                </a14:m>
                <a:r>
                  <a:rPr lang="nl-BE" sz="2400" dirty="0"/>
                  <a:t> kan berekend worden m.b.v. de productregel:</a:t>
                </a:r>
                <a:br>
                  <a:rPr lang="nl-BE" sz="2400" dirty="0"/>
                </a:br>
                <a:r>
                  <a:rPr lang="nl-BE" sz="2400" dirty="0"/>
                  <a:t>	</a:t>
                </a:r>
                <a14:m>
                  <m:oMath xmlns:m="http://schemas.openxmlformats.org/officeDocument/2006/math">
                    <m:r>
                      <a:rPr lang="nl-BE" sz="2400" i="1" dirty="0" smtClean="0">
                        <a:latin typeface="Cambria Math" panose="02040503050406030204" pitchFamily="18" charset="0"/>
                      </a:rPr>
                      <m:t>𝑃</m:t>
                    </m:r>
                    <m:r>
                      <a:rPr lang="nl-BE" sz="2400" i="1" dirty="0" smtClean="0">
                        <a:latin typeface="Cambria Math" panose="02040503050406030204" pitchFamily="18" charset="0"/>
                      </a:rPr>
                      <m:t>(</m:t>
                    </m:r>
                    <m:r>
                      <a:rPr lang="nl-BE" sz="2400" i="1" dirty="0" err="1">
                        <a:latin typeface="Cambria Math" panose="02040503050406030204" pitchFamily="18" charset="0"/>
                      </a:rPr>
                      <m:t>𝑛</m:t>
                    </m:r>
                    <m:r>
                      <a:rPr lang="nl-BE" sz="2400" i="1" dirty="0" err="1">
                        <a:latin typeface="Cambria Math" panose="02040503050406030204" pitchFamily="18" charset="0"/>
                      </a:rPr>
                      <m:t>,</m:t>
                    </m:r>
                    <m:r>
                      <a:rPr lang="nl-BE" sz="2400" i="1" dirty="0" err="1">
                        <a:latin typeface="Cambria Math" panose="02040503050406030204" pitchFamily="18" charset="0"/>
                      </a:rPr>
                      <m:t>𝑟</m:t>
                    </m:r>
                    <m:r>
                      <a:rPr lang="nl-BE" sz="2400" i="1" dirty="0">
                        <a:latin typeface="Cambria Math" panose="02040503050406030204" pitchFamily="18" charset="0"/>
                      </a:rPr>
                      <m:t>) = </m:t>
                    </m:r>
                    <m:r>
                      <a:rPr lang="nl-BE" sz="2400" i="1" dirty="0">
                        <a:latin typeface="Cambria Math" panose="02040503050406030204" pitchFamily="18" charset="0"/>
                      </a:rPr>
                      <m:t>𝑛</m:t>
                    </m:r>
                    <m:r>
                      <a:rPr lang="nl-BE" sz="2400" i="1" dirty="0">
                        <a:latin typeface="Cambria Math" panose="02040503050406030204" pitchFamily="18" charset="0"/>
                      </a:rPr>
                      <m:t>.(</m:t>
                    </m:r>
                    <m:r>
                      <a:rPr lang="nl-BE" sz="2400" i="1" dirty="0">
                        <a:latin typeface="Cambria Math" panose="02040503050406030204" pitchFamily="18" charset="0"/>
                      </a:rPr>
                      <m:t>𝑛</m:t>
                    </m:r>
                    <m:r>
                      <a:rPr lang="nl-BE" sz="2400" i="1" dirty="0">
                        <a:latin typeface="Cambria Math" panose="02040503050406030204" pitchFamily="18" charset="0"/>
                      </a:rPr>
                      <m:t>−1).(</m:t>
                    </m:r>
                    <m:r>
                      <a:rPr lang="nl-BE" sz="2400" i="1" dirty="0">
                        <a:latin typeface="Cambria Math" panose="02040503050406030204" pitchFamily="18" charset="0"/>
                      </a:rPr>
                      <m:t>𝑛</m:t>
                    </m:r>
                    <m:r>
                      <a:rPr lang="nl-BE" sz="2400" i="1" dirty="0">
                        <a:latin typeface="Cambria Math" panose="02040503050406030204" pitchFamily="18" charset="0"/>
                      </a:rPr>
                      <m:t>−2)….(</m:t>
                    </m:r>
                    <m:r>
                      <a:rPr lang="nl-BE" sz="2400" i="1" dirty="0">
                        <a:latin typeface="Cambria Math" panose="02040503050406030204" pitchFamily="18" charset="0"/>
                      </a:rPr>
                      <m:t>𝑛</m:t>
                    </m:r>
                    <m:r>
                      <a:rPr lang="nl-BE" sz="2400" i="1" dirty="0">
                        <a:latin typeface="Cambria Math" panose="02040503050406030204" pitchFamily="18" charset="0"/>
                      </a:rPr>
                      <m:t>−</m:t>
                    </m:r>
                    <m:r>
                      <a:rPr lang="nl-BE" sz="2400" i="1" dirty="0">
                        <a:latin typeface="Cambria Math" panose="02040503050406030204" pitchFamily="18" charset="0"/>
                      </a:rPr>
                      <m:t>𝑟</m:t>
                    </m:r>
                    <m:r>
                      <a:rPr lang="nl-BE" sz="2400" i="1" dirty="0">
                        <a:latin typeface="Cambria Math" panose="02040503050406030204" pitchFamily="18" charset="0"/>
                      </a:rPr>
                      <m:t>+1)   </m:t>
                    </m:r>
                  </m:oMath>
                </a14:m>
                <a:r>
                  <a:rPr lang="nl-BE" sz="2400" dirty="0"/>
                  <a:t>(</a:t>
                </a:r>
                <a14:m>
                  <m:oMath xmlns:m="http://schemas.openxmlformats.org/officeDocument/2006/math">
                    <m:r>
                      <a:rPr lang="nl-BE" i="1" dirty="0" smtClean="0">
                        <a:latin typeface="Cambria Math" panose="02040503050406030204" pitchFamily="18" charset="0"/>
                      </a:rPr>
                      <m:t>𝑟</m:t>
                    </m:r>
                  </m:oMath>
                </a14:m>
                <a:r>
                  <a:rPr lang="nl-BE" dirty="0"/>
                  <a:t> factoren</a:t>
                </a:r>
                <a:r>
                  <a:rPr lang="nl-BE" sz="2400" dirty="0"/>
                  <a:t>)</a:t>
                </a:r>
              </a:p>
              <a:p>
                <a:pPr>
                  <a:lnSpc>
                    <a:spcPct val="150000"/>
                  </a:lnSpc>
                </a:pPr>
                <a14:m>
                  <m:oMath xmlns:m="http://schemas.openxmlformats.org/officeDocument/2006/math">
                    <m:r>
                      <a:rPr lang="nl-BE" sz="2400" b="1" i="1" dirty="0">
                        <a:latin typeface="Cambria Math" panose="02040503050406030204" pitchFamily="18" charset="0"/>
                      </a:rPr>
                      <m:t>𝑷</m:t>
                    </m:r>
                    <m:r>
                      <a:rPr lang="nl-BE" sz="2400" b="1" i="1" dirty="0">
                        <a:latin typeface="Cambria Math" panose="02040503050406030204" pitchFamily="18" charset="0"/>
                      </a:rPr>
                      <m:t>(</m:t>
                    </m:r>
                    <m:r>
                      <a:rPr lang="nl-BE" sz="2400" b="1" i="1" dirty="0" err="1">
                        <a:latin typeface="Cambria Math" panose="02040503050406030204" pitchFamily="18" charset="0"/>
                      </a:rPr>
                      <m:t>𝒏</m:t>
                    </m:r>
                    <m:r>
                      <a:rPr lang="nl-BE" sz="2400" b="1" i="1" dirty="0" err="1">
                        <a:latin typeface="Cambria Math" panose="02040503050406030204" pitchFamily="18" charset="0"/>
                      </a:rPr>
                      <m:t>,</m:t>
                    </m:r>
                    <m:r>
                      <a:rPr lang="nl-BE" sz="2400" b="1" i="1" dirty="0" err="1">
                        <a:latin typeface="Cambria Math" panose="02040503050406030204" pitchFamily="18" charset="0"/>
                      </a:rPr>
                      <m:t>𝒓</m:t>
                    </m:r>
                    <m:r>
                      <a:rPr lang="nl-BE" sz="2400" b="1" i="1" dirty="0">
                        <a:latin typeface="Cambria Math" panose="02040503050406030204" pitchFamily="18" charset="0"/>
                      </a:rPr>
                      <m:t>)</m:t>
                    </m:r>
                  </m:oMath>
                </a14:m>
                <a:r>
                  <a:rPr lang="nl-BE" sz="2400" dirty="0"/>
                  <a:t> kan ook berekend worden m.b.v. faculteiten:</a:t>
                </a:r>
                <a:br>
                  <a:rPr lang="nl-BE" sz="2400" b="0" i="1" dirty="0">
                    <a:latin typeface="Cambria Math" panose="02040503050406030204" pitchFamily="18" charset="0"/>
                  </a:rPr>
                </a:br>
                <a14:m>
                  <m:oMath xmlns:m="http://schemas.openxmlformats.org/officeDocument/2006/math">
                    <m:r>
                      <a:rPr lang="nl-BE" sz="2400" b="0" i="1" smtClean="0">
                        <a:latin typeface="Cambria Math" panose="02040503050406030204" pitchFamily="18" charset="0"/>
                      </a:rPr>
                      <m:t>𝑃</m:t>
                    </m:r>
                    <m:d>
                      <m:dPr>
                        <m:ctrlPr>
                          <a:rPr lang="nl-BE" sz="2400" b="0" i="1" smtClean="0">
                            <a:latin typeface="Cambria Math" panose="02040503050406030204" pitchFamily="18" charset="0"/>
                          </a:rPr>
                        </m:ctrlPr>
                      </m:dPr>
                      <m:e>
                        <m:r>
                          <a:rPr lang="nl-BE" sz="2400" b="0" i="1" smtClean="0">
                            <a:latin typeface="Cambria Math" panose="02040503050406030204" pitchFamily="18" charset="0"/>
                          </a:rPr>
                          <m:t>𝑛</m:t>
                        </m:r>
                        <m:r>
                          <a:rPr lang="nl-BE" sz="2400" b="0" i="1" smtClean="0">
                            <a:latin typeface="Cambria Math" panose="02040503050406030204" pitchFamily="18" charset="0"/>
                          </a:rPr>
                          <m:t>,</m:t>
                        </m:r>
                        <m:r>
                          <a:rPr lang="nl-BE" sz="2400" b="0" i="1" smtClean="0">
                            <a:latin typeface="Cambria Math" panose="02040503050406030204" pitchFamily="18" charset="0"/>
                          </a:rPr>
                          <m:t>𝑟</m:t>
                        </m:r>
                      </m:e>
                    </m:d>
                    <m:r>
                      <a:rPr lang="nl-BE" sz="2400" b="0" i="1" smtClean="0">
                        <a:latin typeface="Cambria Math" panose="02040503050406030204" pitchFamily="18" charset="0"/>
                      </a:rPr>
                      <m:t>=</m:t>
                    </m:r>
                    <m:f>
                      <m:fPr>
                        <m:ctrlPr>
                          <a:rPr lang="nl-BE" sz="2400" b="0" i="1" smtClean="0">
                            <a:latin typeface="Cambria Math" panose="02040503050406030204" pitchFamily="18" charset="0"/>
                          </a:rPr>
                        </m:ctrlPr>
                      </m:fPr>
                      <m:num>
                        <m:r>
                          <a:rPr lang="nl-BE" sz="2400" b="0" i="1" smtClean="0">
                            <a:latin typeface="Cambria Math" panose="02040503050406030204" pitchFamily="18" charset="0"/>
                          </a:rPr>
                          <m:t>𝑛</m:t>
                        </m:r>
                        <m:r>
                          <a:rPr lang="nl-BE" sz="2400" b="0" i="1" smtClean="0">
                            <a:latin typeface="Cambria Math" panose="02040503050406030204" pitchFamily="18" charset="0"/>
                          </a:rPr>
                          <m:t>!</m:t>
                        </m:r>
                      </m:num>
                      <m:den>
                        <m:d>
                          <m:dPr>
                            <m:ctrlPr>
                              <a:rPr lang="nl-BE" sz="2400" b="0" i="1" smtClean="0">
                                <a:latin typeface="Cambria Math" panose="02040503050406030204" pitchFamily="18" charset="0"/>
                              </a:rPr>
                            </m:ctrlPr>
                          </m:dPr>
                          <m:e>
                            <m:r>
                              <a:rPr lang="nl-BE" sz="2400" b="0" i="1" smtClean="0">
                                <a:latin typeface="Cambria Math" panose="02040503050406030204" pitchFamily="18" charset="0"/>
                              </a:rPr>
                              <m:t>𝑛</m:t>
                            </m:r>
                            <m:r>
                              <a:rPr lang="nl-BE" sz="2400" b="0" i="1" smtClean="0">
                                <a:latin typeface="Cambria Math" panose="02040503050406030204" pitchFamily="18" charset="0"/>
                              </a:rPr>
                              <m:t>−</m:t>
                            </m:r>
                            <m:r>
                              <a:rPr lang="nl-BE" sz="2400" b="0" i="1" smtClean="0">
                                <a:latin typeface="Cambria Math" panose="02040503050406030204" pitchFamily="18" charset="0"/>
                              </a:rPr>
                              <m:t>𝑟</m:t>
                            </m:r>
                          </m:e>
                        </m:d>
                        <m:r>
                          <a:rPr lang="nl-BE" sz="2400" b="0" i="1" smtClean="0">
                            <a:latin typeface="Cambria Math" panose="02040503050406030204" pitchFamily="18" charset="0"/>
                          </a:rPr>
                          <m:t>! </m:t>
                        </m:r>
                      </m:den>
                    </m:f>
                  </m:oMath>
                </a14:m>
                <a:endParaRPr lang="nl-BE" sz="2400" dirty="0"/>
              </a:p>
              <a:p>
                <a:endParaRPr lang="nl-BE" dirty="0"/>
              </a:p>
            </p:txBody>
          </p:sp>
        </mc:Choice>
        <mc:Fallback xmlns="">
          <p:sp>
            <p:nvSpPr>
              <p:cNvPr id="4" name="Tijdelijke aanduiding voor tekst 3"/>
              <p:cNvSpPr>
                <a:spLocks noGrp="1" noRot="1" noChangeAspect="1" noMove="1" noResize="1" noEditPoints="1" noAdjustHandles="1" noChangeArrowheads="1" noChangeShapeType="1" noTextEdit="1"/>
              </p:cNvSpPr>
              <p:nvPr>
                <p:ph type="body" sz="quarter" idx="20"/>
              </p:nvPr>
            </p:nvSpPr>
            <p:spPr>
              <a:xfrm>
                <a:off x="539748" y="1360799"/>
                <a:ext cx="10640869" cy="5001089"/>
              </a:xfrm>
              <a:blipFill>
                <a:blip r:embed="rId3"/>
                <a:stretch>
                  <a:fillRect l="-917" t="-974"/>
                </a:stretch>
              </a:blipFill>
            </p:spPr>
            <p:txBody>
              <a:bodyPr/>
              <a:lstStyle/>
              <a:p>
                <a:r>
                  <a:rPr lang="en-GB">
                    <a:noFill/>
                  </a:rPr>
                  <a:t> </a:t>
                </a:r>
              </a:p>
            </p:txBody>
          </p:sp>
        </mc:Fallback>
      </mc:AlternateContent>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19</a:t>
            </a:fld>
            <a:endParaRPr lang="en-GB" dirty="0"/>
          </a:p>
        </p:txBody>
      </p:sp>
      <p:sp>
        <p:nvSpPr>
          <p:cNvPr id="2" name="Tekstvak 1">
            <a:extLst>
              <a:ext uri="{FF2B5EF4-FFF2-40B4-BE49-F238E27FC236}">
                <a16:creationId xmlns:a16="http://schemas.microsoft.com/office/drawing/2014/main" id="{E466E9E7-DB54-471F-AABA-9C93A0625C3E}"/>
              </a:ext>
            </a:extLst>
          </p:cNvPr>
          <p:cNvSpPr txBox="1"/>
          <p:nvPr/>
        </p:nvSpPr>
        <p:spPr>
          <a:xfrm>
            <a:off x="706003" y="6144875"/>
            <a:ext cx="509908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dirty="0"/>
              <a:t>Excel </a:t>
            </a:r>
            <a:r>
              <a:rPr lang="en-GB" dirty="0" err="1"/>
              <a:t>functie</a:t>
            </a:r>
            <a:r>
              <a:rPr lang="en-GB" dirty="0"/>
              <a:t> (</a:t>
            </a:r>
            <a:r>
              <a:rPr lang="en-GB" dirty="0" err="1"/>
              <a:t>Nederlands</a:t>
            </a:r>
            <a:r>
              <a:rPr lang="en-GB" dirty="0"/>
              <a:t>): </a:t>
            </a:r>
            <a:r>
              <a:rPr lang="en-GB" dirty="0">
                <a:latin typeface="Courier New" panose="02070309020205020404" pitchFamily="49" charset="0"/>
                <a:cs typeface="Courier New" panose="02070309020205020404" pitchFamily="49" charset="0"/>
              </a:rPr>
              <a:t>PERMUTATIES(n; r)</a:t>
            </a:r>
          </a:p>
        </p:txBody>
      </p:sp>
      <p:sp>
        <p:nvSpPr>
          <p:cNvPr id="9" name="Tekstvak 8">
            <a:extLst>
              <a:ext uri="{FF2B5EF4-FFF2-40B4-BE49-F238E27FC236}">
                <a16:creationId xmlns:a16="http://schemas.microsoft.com/office/drawing/2014/main" id="{3DBBB9E7-FD6F-48B0-A9A7-F63B5A15AAF7}"/>
              </a:ext>
            </a:extLst>
          </p:cNvPr>
          <p:cNvSpPr txBox="1"/>
          <p:nvPr/>
        </p:nvSpPr>
        <p:spPr>
          <a:xfrm>
            <a:off x="6553164" y="6144875"/>
            <a:ext cx="3930178"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dirty="0"/>
              <a:t>Excel </a:t>
            </a:r>
            <a:r>
              <a:rPr lang="en-GB" dirty="0" err="1"/>
              <a:t>functie</a:t>
            </a:r>
            <a:r>
              <a:rPr lang="en-GB" dirty="0"/>
              <a:t> (Engels): </a:t>
            </a:r>
            <a:r>
              <a:rPr lang="en-GB" dirty="0">
                <a:latin typeface="Courier New" panose="02070309020205020404" pitchFamily="49" charset="0"/>
                <a:cs typeface="Courier New" panose="02070309020205020404" pitchFamily="49" charset="0"/>
              </a:rPr>
              <a:t>PERMUT(n; r)</a:t>
            </a:r>
          </a:p>
        </p:txBody>
      </p:sp>
    </p:spTree>
    <p:extLst>
      <p:ext uri="{BB962C8B-B14F-4D97-AF65-F5344CB8AC3E}">
        <p14:creationId xmlns:p14="http://schemas.microsoft.com/office/powerpoint/2010/main" val="72721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23"/>
          </p:nvPr>
        </p:nvSpPr>
        <p:spPr/>
        <p:txBody>
          <a:bodyPr/>
          <a:lstStyle/>
          <a:p>
            <a:r>
              <a:rPr lang="nl-BE" dirty="0"/>
              <a:t>Inleiding</a:t>
            </a:r>
          </a:p>
        </p:txBody>
      </p:sp>
      <p:sp>
        <p:nvSpPr>
          <p:cNvPr id="4" name="Tijdelijke aanduiding voor dianummer 3"/>
          <p:cNvSpPr>
            <a:spLocks noGrp="1"/>
          </p:cNvSpPr>
          <p:nvPr>
            <p:ph type="sldNum" sz="quarter" idx="4"/>
          </p:nvPr>
        </p:nvSpPr>
        <p:spPr/>
        <p:txBody>
          <a:bodyPr/>
          <a:lstStyle/>
          <a:p>
            <a:fld id="{E8C595B2-E571-4898-A5F0-5D67D60C3F3E}" type="slidenum">
              <a:rPr lang="en-GB" smtClean="0"/>
              <a:pPr/>
              <a:t>2</a:t>
            </a:fld>
            <a:endParaRPr lang="en-GB" dirty="0"/>
          </a:p>
        </p:txBody>
      </p:sp>
      <p:sp>
        <p:nvSpPr>
          <p:cNvPr id="5" name="Tijdelijke aanduiding voor tekst 4"/>
          <p:cNvSpPr>
            <a:spLocks noGrp="1"/>
          </p:cNvSpPr>
          <p:nvPr>
            <p:ph type="body" sz="quarter" idx="17"/>
          </p:nvPr>
        </p:nvSpPr>
        <p:spPr>
          <a:xfrm>
            <a:off x="-1200" y="409096"/>
            <a:ext cx="7626300" cy="380480"/>
          </a:xfrm>
        </p:spPr>
        <p:txBody>
          <a:bodyPr/>
          <a:lstStyle/>
          <a:p>
            <a:r>
              <a:rPr lang="nl-BE" dirty="0"/>
              <a:t>Statistiek, data </a:t>
            </a:r>
            <a:r>
              <a:rPr lang="nl-BE" dirty="0" err="1"/>
              <a:t>science</a:t>
            </a:r>
            <a:r>
              <a:rPr lang="nl-BE" dirty="0"/>
              <a:t>, Data </a:t>
            </a:r>
            <a:r>
              <a:rPr lang="nl-BE" dirty="0" err="1"/>
              <a:t>analytics</a:t>
            </a:r>
            <a:r>
              <a:rPr lang="nl-BE" dirty="0"/>
              <a:t>? Informatica?</a:t>
            </a:r>
          </a:p>
        </p:txBody>
      </p:sp>
      <p:pic>
        <p:nvPicPr>
          <p:cNvPr id="1028" name="Picture 4" descr="Afbeeldingsresultaat voor bayesian sp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0257" y="388812"/>
            <a:ext cx="4344833" cy="48111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Afbeeldingsresultaat voor data mining statis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51" y="1021671"/>
            <a:ext cx="6794726" cy="31312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fbeeldingsresultaat voor bayesian sp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005" y="4385004"/>
            <a:ext cx="3241621" cy="22927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fbeeldingsresultaat voor model queue rou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490" y="5299451"/>
            <a:ext cx="3571875"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094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6501570" cy="380480"/>
          </a:xfrm>
        </p:spPr>
        <p:txBody>
          <a:bodyPr/>
          <a:lstStyle/>
          <a:p>
            <a:r>
              <a:rPr lang="nl-BE" dirty="0"/>
              <a:t>VOORBEELD VAN TELPROBLEEM MET Permutaties</a:t>
            </a:r>
          </a:p>
        </p:txBody>
      </p:sp>
      <p:sp>
        <p:nvSpPr>
          <p:cNvPr id="4" name="Tijdelijke aanduiding voor tekst 3"/>
          <p:cNvSpPr>
            <a:spLocks noGrp="1"/>
          </p:cNvSpPr>
          <p:nvPr>
            <p:ph type="body" sz="quarter" idx="20"/>
          </p:nvPr>
        </p:nvSpPr>
        <p:spPr>
          <a:xfrm>
            <a:off x="539748" y="1360799"/>
            <a:ext cx="10640869" cy="5001089"/>
          </a:xfrm>
        </p:spPr>
        <p:txBody>
          <a:bodyPr>
            <a:normAutofit lnSpcReduction="10000"/>
          </a:bodyPr>
          <a:lstStyle/>
          <a:p>
            <a:pPr marL="0" indent="0">
              <a:buNone/>
            </a:pPr>
            <a:r>
              <a:rPr lang="nl-NL" sz="2400" u="sng" dirty="0"/>
              <a:t>Vraag</a:t>
            </a:r>
            <a:r>
              <a:rPr lang="nl-NL" sz="2400" dirty="0"/>
              <a:t>:</a:t>
            </a:r>
            <a:br>
              <a:rPr lang="nl-NL" sz="2400" dirty="0"/>
            </a:br>
            <a:r>
              <a:rPr lang="nl-NL" sz="2400" dirty="0"/>
              <a:t>Op hoeveel manieren kan men een voorzitter, secretaris en penningmeester kiezen uit een ledenbestand van 50 leden, als geen enkel lid meer dan 1 functie mag uitoefenen?</a:t>
            </a:r>
          </a:p>
          <a:p>
            <a:pPr marL="0" indent="0">
              <a:buNone/>
            </a:pPr>
            <a:r>
              <a:rPr lang="nl-NL" sz="2400" u="sng" dirty="0"/>
              <a:t>Oplossing</a:t>
            </a:r>
            <a:r>
              <a:rPr lang="nl-NL" sz="2400" dirty="0"/>
              <a:t>:</a:t>
            </a:r>
          </a:p>
          <a:p>
            <a:pPr marL="0" indent="0">
              <a:buNone/>
            </a:pPr>
            <a:r>
              <a:rPr lang="nl-NL" sz="2000" dirty="0">
                <a:highlight>
                  <a:srgbClr val="00FF00"/>
                </a:highlight>
              </a:rPr>
              <a:t>Herhaling</a:t>
            </a:r>
            <a:r>
              <a:rPr lang="nl-NL" sz="2000" dirty="0"/>
              <a:t> mogelijk? </a:t>
            </a:r>
            <a:r>
              <a:rPr lang="nl-NL" sz="2000" dirty="0">
                <a:sym typeface="Wingdings" panose="05000000000000000000" pitchFamily="2" charset="2"/>
              </a:rPr>
              <a:t> Neen</a:t>
            </a:r>
          </a:p>
          <a:p>
            <a:pPr marL="0" indent="0">
              <a:buNone/>
            </a:pPr>
            <a:r>
              <a:rPr lang="nl-NL" sz="2000" dirty="0">
                <a:highlight>
                  <a:srgbClr val="FFFF00"/>
                </a:highlight>
                <a:sym typeface="Wingdings" panose="05000000000000000000" pitchFamily="2" charset="2"/>
              </a:rPr>
              <a:t>Volgorde</a:t>
            </a:r>
            <a:r>
              <a:rPr lang="nl-NL" sz="2000" dirty="0">
                <a:sym typeface="Wingdings" panose="05000000000000000000" pitchFamily="2" charset="2"/>
              </a:rPr>
              <a:t> van belang?  Ja</a:t>
            </a:r>
          </a:p>
          <a:p>
            <a:pPr marL="0" indent="0">
              <a:buNone/>
            </a:pPr>
            <a:r>
              <a:rPr lang="nl-NL" sz="2000" dirty="0">
                <a:sym typeface="Wingdings" panose="05000000000000000000" pitchFamily="2" charset="2"/>
              </a:rPr>
              <a:t>Dus is dit een permutatie van 3 elementen uit een verzameling van 50 elementen</a:t>
            </a:r>
          </a:p>
          <a:p>
            <a:pPr marL="0" indent="0">
              <a:buNone/>
            </a:pPr>
            <a:r>
              <a:rPr lang="nl-NL" sz="2000" dirty="0">
                <a:sym typeface="Wingdings" panose="05000000000000000000" pitchFamily="2" charset="2"/>
              </a:rPr>
              <a:t>Aantal manieren = P(50,3)</a:t>
            </a:r>
          </a:p>
          <a:p>
            <a:pPr marL="0" indent="0">
              <a:buNone/>
            </a:pPr>
            <a:r>
              <a:rPr lang="nl-BE" dirty="0"/>
              <a:t>Met rekenmachine:</a:t>
            </a:r>
          </a:p>
          <a:p>
            <a:pPr marL="0" indent="0">
              <a:buNone/>
            </a:pPr>
            <a:r>
              <a:rPr lang="nl-BE" sz="2000" dirty="0"/>
              <a:t>In Excel: </a:t>
            </a:r>
            <a:r>
              <a:rPr lang="nl-BE" sz="2000" dirty="0">
                <a:latin typeface="Courier New" panose="02070309020205020404" pitchFamily="49" charset="0"/>
                <a:cs typeface="Courier New" panose="02070309020205020404" pitchFamily="49" charset="0"/>
              </a:rPr>
              <a:t>Permutaties(50;3) </a:t>
            </a:r>
            <a:r>
              <a:rPr lang="nl-BE" sz="2000" dirty="0"/>
              <a:t>= 117.600</a:t>
            </a:r>
          </a:p>
        </p:txBody>
      </p:sp>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20</a:t>
            </a:fld>
            <a:endParaRPr lang="en-GB" dirty="0"/>
          </a:p>
        </p:txBody>
      </p:sp>
      <mc:AlternateContent xmlns:mc="http://schemas.openxmlformats.org/markup-compatibility/2006" xmlns:a14="http://schemas.microsoft.com/office/drawing/2010/main">
        <mc:Choice Requires="a14">
          <p:sp>
            <p:nvSpPr>
              <p:cNvPr id="7" name="Tekstvak 6">
                <a:extLst>
                  <a:ext uri="{FF2B5EF4-FFF2-40B4-BE49-F238E27FC236}">
                    <a16:creationId xmlns:a16="http://schemas.microsoft.com/office/drawing/2014/main" id="{E2A1DD13-F6F9-4DC8-885A-214CA3BE88F6}"/>
                  </a:ext>
                </a:extLst>
              </p:cNvPr>
              <p:cNvSpPr txBox="1"/>
              <p:nvPr/>
            </p:nvSpPr>
            <p:spPr>
              <a:xfrm>
                <a:off x="3256440" y="5378791"/>
                <a:ext cx="5679119" cy="565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nl-BE" b="0" i="0" smtClean="0">
                          <a:latin typeface="Cambria Math" panose="02040503050406030204" pitchFamily="18" charset="0"/>
                        </a:rPr>
                        <m:t>P</m:t>
                      </m:r>
                      <m:d>
                        <m:dPr>
                          <m:ctrlPr>
                            <a:rPr lang="nl-BE" b="0" i="1" smtClean="0">
                              <a:latin typeface="Cambria Math" panose="02040503050406030204" pitchFamily="18" charset="0"/>
                            </a:rPr>
                          </m:ctrlPr>
                        </m:dPr>
                        <m:e>
                          <m:r>
                            <a:rPr lang="nl-NL" b="0" i="0" smtClean="0">
                              <a:latin typeface="Cambria Math" panose="02040503050406030204" pitchFamily="18" charset="0"/>
                            </a:rPr>
                            <m:t>50</m:t>
                          </m:r>
                          <m:r>
                            <a:rPr lang="nl-BE" b="0" i="0" smtClean="0">
                              <a:latin typeface="Cambria Math" panose="02040503050406030204" pitchFamily="18" charset="0"/>
                            </a:rPr>
                            <m:t>,3</m:t>
                          </m:r>
                        </m:e>
                      </m:d>
                      <m:r>
                        <a:rPr lang="nl-BE" b="0" i="0" smtClean="0">
                          <a:latin typeface="Cambria Math" panose="02040503050406030204" pitchFamily="18" charset="0"/>
                        </a:rPr>
                        <m:t>=</m:t>
                      </m:r>
                      <m:f>
                        <m:fPr>
                          <m:ctrlPr>
                            <a:rPr lang="nl-BE" b="0" i="1" smtClean="0">
                              <a:latin typeface="Cambria Math" panose="02040503050406030204" pitchFamily="18" charset="0"/>
                            </a:rPr>
                          </m:ctrlPr>
                        </m:fPr>
                        <m:num>
                          <m:r>
                            <a:rPr lang="nl-NL" b="0" i="0" smtClean="0">
                              <a:latin typeface="Cambria Math" panose="02040503050406030204" pitchFamily="18" charset="0"/>
                            </a:rPr>
                            <m:t>50</m:t>
                          </m:r>
                          <m:r>
                            <a:rPr lang="nl-BE" b="0" i="0" smtClean="0">
                              <a:latin typeface="Cambria Math" panose="02040503050406030204" pitchFamily="18" charset="0"/>
                            </a:rPr>
                            <m:t>!</m:t>
                          </m:r>
                        </m:num>
                        <m:den>
                          <m:d>
                            <m:dPr>
                              <m:ctrlPr>
                                <a:rPr lang="nl-BE" b="0" i="1" smtClean="0">
                                  <a:latin typeface="Cambria Math" panose="02040503050406030204" pitchFamily="18" charset="0"/>
                                </a:rPr>
                              </m:ctrlPr>
                            </m:dPr>
                            <m:e>
                              <m:r>
                                <a:rPr lang="nl-NL" b="0" i="0" smtClean="0">
                                  <a:latin typeface="Cambria Math" panose="02040503050406030204" pitchFamily="18" charset="0"/>
                                </a:rPr>
                                <m:t>50</m:t>
                              </m:r>
                              <m:r>
                                <a:rPr lang="nl-BE" b="0" i="0" smtClean="0">
                                  <a:latin typeface="Cambria Math" panose="02040503050406030204" pitchFamily="18" charset="0"/>
                                </a:rPr>
                                <m:t>−3</m:t>
                              </m:r>
                            </m:e>
                          </m:d>
                          <m:r>
                            <a:rPr lang="nl-BE" b="0" i="0" smtClean="0">
                              <a:latin typeface="Cambria Math" panose="02040503050406030204" pitchFamily="18" charset="0"/>
                            </a:rPr>
                            <m:t>! </m:t>
                          </m:r>
                        </m:den>
                      </m:f>
                      <m:r>
                        <a:rPr lang="nl-BE" b="0" i="0" smtClean="0">
                          <a:latin typeface="Cambria Math" panose="02040503050406030204" pitchFamily="18" charset="0"/>
                        </a:rPr>
                        <m:t>   </m:t>
                      </m:r>
                      <m:r>
                        <m:rPr>
                          <m:sty m:val="p"/>
                        </m:rPr>
                        <a:rPr lang="nl-BE" b="0" i="0" smtClean="0">
                          <a:latin typeface="Cambria Math" panose="02040503050406030204" pitchFamily="18" charset="0"/>
                        </a:rPr>
                        <m:t>of</m:t>
                      </m:r>
                      <m:r>
                        <a:rPr lang="nl-BE" b="0" i="0" smtClean="0">
                          <a:latin typeface="Cambria Math" panose="02040503050406030204" pitchFamily="18" charset="0"/>
                        </a:rPr>
                        <m:t> </m:t>
                      </m:r>
                      <m:r>
                        <m:rPr>
                          <m:sty m:val="p"/>
                        </m:rPr>
                        <a:rPr lang="nl-BE" b="0" i="0" smtClean="0">
                          <a:latin typeface="Cambria Math" panose="02040503050406030204" pitchFamily="18" charset="0"/>
                        </a:rPr>
                        <m:t>P</m:t>
                      </m:r>
                      <m:d>
                        <m:dPr>
                          <m:ctrlPr>
                            <a:rPr lang="nl-BE" b="0" i="1" smtClean="0">
                              <a:latin typeface="Cambria Math" panose="02040503050406030204" pitchFamily="18" charset="0"/>
                            </a:rPr>
                          </m:ctrlPr>
                        </m:dPr>
                        <m:e>
                          <m:r>
                            <a:rPr lang="nl-BE" b="0" i="0" smtClean="0">
                              <a:latin typeface="Cambria Math" panose="02040503050406030204" pitchFamily="18" charset="0"/>
                            </a:rPr>
                            <m:t>50,3</m:t>
                          </m:r>
                        </m:e>
                      </m:d>
                      <m:r>
                        <a:rPr lang="nl-BE" b="0" i="0" smtClean="0">
                          <a:latin typeface="Cambria Math" panose="02040503050406030204" pitchFamily="18" charset="0"/>
                        </a:rPr>
                        <m:t>=50.49.48= </m:t>
                      </m:r>
                      <m:r>
                        <a:rPr lang="nl-NL" b="0" i="0" smtClean="0">
                          <a:latin typeface="Cambria Math" panose="02040503050406030204" pitchFamily="18" charset="0"/>
                        </a:rPr>
                        <m:t>117</m:t>
                      </m:r>
                      <m:r>
                        <a:rPr lang="nl-BE" b="0" i="0" smtClean="0">
                          <a:latin typeface="Cambria Math" panose="02040503050406030204" pitchFamily="18" charset="0"/>
                        </a:rPr>
                        <m:t> </m:t>
                      </m:r>
                      <m:r>
                        <a:rPr lang="nl-NL" b="0" i="0" smtClean="0">
                          <a:latin typeface="Cambria Math" panose="02040503050406030204" pitchFamily="18" charset="0"/>
                        </a:rPr>
                        <m:t>600</m:t>
                      </m:r>
                    </m:oMath>
                  </m:oMathPara>
                </a14:m>
                <a:endParaRPr lang="nl-BE" dirty="0"/>
              </a:p>
            </p:txBody>
          </p:sp>
        </mc:Choice>
        <mc:Fallback xmlns="">
          <p:sp>
            <p:nvSpPr>
              <p:cNvPr id="7" name="Tekstvak 6">
                <a:extLst>
                  <a:ext uri="{FF2B5EF4-FFF2-40B4-BE49-F238E27FC236}">
                    <a16:creationId xmlns:a16="http://schemas.microsoft.com/office/drawing/2014/main" id="{E2A1DD13-F6F9-4DC8-885A-214CA3BE88F6}"/>
                  </a:ext>
                </a:extLst>
              </p:cNvPr>
              <p:cNvSpPr txBox="1">
                <a:spLocks noRot="1" noChangeAspect="1" noMove="1" noResize="1" noEditPoints="1" noAdjustHandles="1" noChangeArrowheads="1" noChangeShapeType="1" noTextEdit="1"/>
              </p:cNvSpPr>
              <p:nvPr/>
            </p:nvSpPr>
            <p:spPr>
              <a:xfrm>
                <a:off x="3256440" y="5378791"/>
                <a:ext cx="5679119" cy="565219"/>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4936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2888465" cy="380480"/>
          </a:xfrm>
        </p:spPr>
        <p:txBody>
          <a:bodyPr/>
          <a:lstStyle/>
          <a:p>
            <a:r>
              <a:rPr lang="nl-BE" dirty="0"/>
              <a:t>Aantal COMBINATIES</a:t>
            </a:r>
          </a:p>
        </p:txBody>
      </p:sp>
      <mc:AlternateContent xmlns:mc="http://schemas.openxmlformats.org/markup-compatibility/2006" xmlns:a14="http://schemas.microsoft.com/office/drawing/2010/main">
        <mc:Choice Requires="a14">
          <p:sp>
            <p:nvSpPr>
              <p:cNvPr id="4" name="Tijdelijke aanduiding voor tekst 3"/>
              <p:cNvSpPr>
                <a:spLocks noGrp="1"/>
              </p:cNvSpPr>
              <p:nvPr>
                <p:ph type="body" sz="quarter" idx="20"/>
              </p:nvPr>
            </p:nvSpPr>
            <p:spPr>
              <a:xfrm>
                <a:off x="540002" y="1208480"/>
                <a:ext cx="10640869" cy="5001089"/>
              </a:xfrm>
            </p:spPr>
            <p:txBody>
              <a:bodyPr>
                <a:normAutofit/>
              </a:bodyPr>
              <a:lstStyle/>
              <a:p>
                <a:pPr marL="0" indent="0">
                  <a:buNone/>
                </a:pPr>
                <a:r>
                  <a:rPr lang="nl-BE" sz="2400" dirty="0"/>
                  <a:t>Het aantal combinaties van </a:t>
                </a:r>
                <a14:m>
                  <m:oMath xmlns:m="http://schemas.openxmlformats.org/officeDocument/2006/math">
                    <m:r>
                      <a:rPr lang="nl-BE" sz="2400" i="1" dirty="0" smtClean="0">
                        <a:latin typeface="Cambria Math" panose="02040503050406030204" pitchFamily="18" charset="0"/>
                      </a:rPr>
                      <m:t>𝑟</m:t>
                    </m:r>
                  </m:oMath>
                </a14:m>
                <a:r>
                  <a:rPr lang="nl-BE" sz="2400" dirty="0"/>
                  <a:t> elementen uit een verzameling van </a:t>
                </a:r>
                <a14:m>
                  <m:oMath xmlns:m="http://schemas.openxmlformats.org/officeDocument/2006/math">
                    <m:r>
                      <a:rPr lang="nl-BE" sz="2400" i="1" dirty="0" smtClean="0">
                        <a:latin typeface="Cambria Math" panose="02040503050406030204" pitchFamily="18" charset="0"/>
                      </a:rPr>
                      <m:t>𝑛</m:t>
                    </m:r>
                  </m:oMath>
                </a14:m>
                <a:r>
                  <a:rPr lang="nl-BE" sz="2400" dirty="0"/>
                  <a:t> elementen (waarbij </a:t>
                </a:r>
                <a14:m>
                  <m:oMath xmlns:m="http://schemas.openxmlformats.org/officeDocument/2006/math">
                    <m:r>
                      <a:rPr lang="nl-BE" sz="2400" i="1" dirty="0" smtClean="0">
                        <a:latin typeface="Cambria Math" panose="02040503050406030204" pitchFamily="18" charset="0"/>
                      </a:rPr>
                      <m:t>𝑟</m:t>
                    </m:r>
                  </m:oMath>
                </a14:m>
                <a:r>
                  <a:rPr lang="nl-BE" sz="2400" dirty="0"/>
                  <a:t> en </a:t>
                </a:r>
                <a14:m>
                  <m:oMath xmlns:m="http://schemas.openxmlformats.org/officeDocument/2006/math">
                    <m:r>
                      <a:rPr lang="nl-BE" sz="2400" i="1" dirty="0" smtClean="0">
                        <a:latin typeface="Cambria Math" panose="02040503050406030204" pitchFamily="18" charset="0"/>
                      </a:rPr>
                      <m:t>𝑛</m:t>
                    </m:r>
                  </m:oMath>
                </a14:m>
                <a:r>
                  <a:rPr lang="nl-BE" sz="2400" dirty="0"/>
                  <a:t> gehele getallen zijn met </a:t>
                </a:r>
                <a14:m>
                  <m:oMath xmlns:m="http://schemas.openxmlformats.org/officeDocument/2006/math">
                    <m:r>
                      <a:rPr lang="nl-BE" sz="2400" i="1">
                        <a:latin typeface="Cambria Math" panose="02040503050406030204" pitchFamily="18" charset="0"/>
                      </a:rPr>
                      <m:t>0≤</m:t>
                    </m:r>
                    <m:r>
                      <a:rPr lang="nl-BE" sz="2400" i="1">
                        <a:latin typeface="Cambria Math" panose="02040503050406030204" pitchFamily="18" charset="0"/>
                      </a:rPr>
                      <m:t>𝑟</m:t>
                    </m:r>
                    <m:r>
                      <a:rPr lang="nl-BE" sz="2400" i="1">
                        <a:latin typeface="Cambria Math" panose="02040503050406030204" pitchFamily="18" charset="0"/>
                      </a:rPr>
                      <m:t>≤</m:t>
                    </m:r>
                    <m:r>
                      <a:rPr lang="nl-BE" sz="2400" i="1">
                        <a:latin typeface="Cambria Math" panose="02040503050406030204" pitchFamily="18" charset="0"/>
                      </a:rPr>
                      <m:t>𝑛</m:t>
                    </m:r>
                    <m:r>
                      <a:rPr lang="nl-NL" sz="2400" i="1">
                        <a:latin typeface="Cambria Math" panose="02040503050406030204" pitchFamily="18" charset="0"/>
                      </a:rPr>
                      <m:t>)</m:t>
                    </m:r>
                  </m:oMath>
                </a14:m>
                <a:r>
                  <a:rPr lang="nl-BE" sz="2400" dirty="0"/>
                  <a:t>, wordt aangeduid met de notatie </a:t>
                </a:r>
                <a14:m>
                  <m:oMath xmlns:m="http://schemas.openxmlformats.org/officeDocument/2006/math">
                    <m:r>
                      <a:rPr lang="nl-BE" sz="2400" b="1" i="1" dirty="0" smtClean="0">
                        <a:latin typeface="Cambria Math" panose="02040503050406030204" pitchFamily="18" charset="0"/>
                      </a:rPr>
                      <m:t>𝑪</m:t>
                    </m:r>
                    <m:r>
                      <a:rPr lang="nl-BE" sz="2400" b="1" i="1" dirty="0" smtClean="0">
                        <a:latin typeface="Cambria Math" panose="02040503050406030204" pitchFamily="18" charset="0"/>
                      </a:rPr>
                      <m:t>(</m:t>
                    </m:r>
                    <m:r>
                      <a:rPr lang="nl-BE" sz="2400" b="1" i="1" dirty="0" err="1">
                        <a:latin typeface="Cambria Math" panose="02040503050406030204" pitchFamily="18" charset="0"/>
                      </a:rPr>
                      <m:t>𝒏</m:t>
                    </m:r>
                    <m:r>
                      <a:rPr lang="nl-BE" sz="2400" b="1" i="1" dirty="0" err="1">
                        <a:latin typeface="Cambria Math" panose="02040503050406030204" pitchFamily="18" charset="0"/>
                      </a:rPr>
                      <m:t>,</m:t>
                    </m:r>
                    <m:r>
                      <a:rPr lang="nl-BE" sz="2400" b="1" i="1" dirty="0" err="1">
                        <a:latin typeface="Cambria Math" panose="02040503050406030204" pitchFamily="18" charset="0"/>
                      </a:rPr>
                      <m:t>𝒓</m:t>
                    </m:r>
                    <m:r>
                      <a:rPr lang="nl-BE" sz="2400" b="1" i="1" dirty="0">
                        <a:latin typeface="Cambria Math" panose="02040503050406030204" pitchFamily="18" charset="0"/>
                      </a:rPr>
                      <m:t>)</m:t>
                    </m:r>
                  </m:oMath>
                </a14:m>
                <a:r>
                  <a:rPr lang="nl-BE" sz="2400" dirty="0"/>
                  <a:t>. (</a:t>
                </a:r>
                <a:r>
                  <a:rPr lang="nl-BE" dirty="0"/>
                  <a:t>Dit is ook het aantal deelverzamelingen van </a:t>
                </a:r>
                <a14:m>
                  <m:oMath xmlns:m="http://schemas.openxmlformats.org/officeDocument/2006/math">
                    <m:r>
                      <a:rPr lang="nl-BE" i="1" dirty="0" smtClean="0">
                        <a:latin typeface="Cambria Math" panose="02040503050406030204" pitchFamily="18" charset="0"/>
                      </a:rPr>
                      <m:t>𝑟</m:t>
                    </m:r>
                  </m:oMath>
                </a14:m>
                <a:r>
                  <a:rPr lang="nl-BE" dirty="0"/>
                  <a:t> elementen uit </a:t>
                </a:r>
                <a14:m>
                  <m:oMath xmlns:m="http://schemas.openxmlformats.org/officeDocument/2006/math">
                    <m:r>
                      <a:rPr lang="nl-BE" i="1" dirty="0" smtClean="0">
                        <a:latin typeface="Cambria Math" panose="02040503050406030204" pitchFamily="18" charset="0"/>
                      </a:rPr>
                      <m:t>𝑛</m:t>
                    </m:r>
                  </m:oMath>
                </a14:m>
                <a:r>
                  <a:rPr lang="nl-BE" sz="2400" dirty="0"/>
                  <a:t>).</a:t>
                </a:r>
              </a:p>
              <a:p>
                <a:pPr>
                  <a:lnSpc>
                    <a:spcPct val="150000"/>
                  </a:lnSpc>
                  <a:spcAft>
                    <a:spcPts val="600"/>
                  </a:spcAft>
                </a:pPr>
                <a14:m>
                  <m:oMath xmlns:m="http://schemas.openxmlformats.org/officeDocument/2006/math">
                    <m:r>
                      <a:rPr lang="nl-BE" sz="2400" b="1" i="1" dirty="0" smtClean="0">
                        <a:latin typeface="Cambria Math" panose="02040503050406030204" pitchFamily="18" charset="0"/>
                      </a:rPr>
                      <m:t>𝑪</m:t>
                    </m:r>
                    <m:r>
                      <a:rPr lang="nl-BE" sz="2400" b="1" i="1" dirty="0">
                        <a:latin typeface="Cambria Math" panose="02040503050406030204" pitchFamily="18" charset="0"/>
                      </a:rPr>
                      <m:t>(</m:t>
                    </m:r>
                    <m:r>
                      <a:rPr lang="nl-BE" sz="2400" b="1" i="1" dirty="0" err="1">
                        <a:latin typeface="Cambria Math" panose="02040503050406030204" pitchFamily="18" charset="0"/>
                      </a:rPr>
                      <m:t>𝒏</m:t>
                    </m:r>
                    <m:r>
                      <a:rPr lang="nl-BE" sz="2400" b="1" i="1" dirty="0" err="1">
                        <a:latin typeface="Cambria Math" panose="02040503050406030204" pitchFamily="18" charset="0"/>
                      </a:rPr>
                      <m:t>,</m:t>
                    </m:r>
                    <m:r>
                      <a:rPr lang="nl-BE" sz="2400" b="1" i="1" dirty="0" err="1">
                        <a:latin typeface="Cambria Math" panose="02040503050406030204" pitchFamily="18" charset="0"/>
                      </a:rPr>
                      <m:t>𝒓</m:t>
                    </m:r>
                    <m:r>
                      <a:rPr lang="nl-BE" sz="2400" b="1" i="1" dirty="0">
                        <a:latin typeface="Cambria Math" panose="02040503050406030204" pitchFamily="18" charset="0"/>
                      </a:rPr>
                      <m:t>)</m:t>
                    </m:r>
                  </m:oMath>
                </a14:m>
                <a:r>
                  <a:rPr lang="nl-BE" sz="2400" dirty="0"/>
                  <a:t> kan berekend worden m.b.v. faculteiten:</a:t>
                </a:r>
                <a:br>
                  <a:rPr lang="nl-BE" sz="2400" dirty="0"/>
                </a:br>
                <a14:m>
                  <m:oMath xmlns:m="http://schemas.openxmlformats.org/officeDocument/2006/math">
                    <m:r>
                      <a:rPr lang="nl-BE" sz="2400" b="0" i="1" dirty="0" smtClean="0">
                        <a:latin typeface="Cambria Math" panose="02040503050406030204" pitchFamily="18" charset="0"/>
                      </a:rPr>
                      <m:t>𝐶</m:t>
                    </m:r>
                    <m:d>
                      <m:dPr>
                        <m:ctrlPr>
                          <a:rPr lang="nl-BE" sz="2400" b="0" i="1" dirty="0" smtClean="0">
                            <a:latin typeface="Cambria Math" panose="02040503050406030204" pitchFamily="18" charset="0"/>
                          </a:rPr>
                        </m:ctrlPr>
                      </m:dPr>
                      <m:e>
                        <m:r>
                          <a:rPr lang="nl-BE" sz="2400" i="1" dirty="0" err="1">
                            <a:latin typeface="Cambria Math" panose="02040503050406030204" pitchFamily="18" charset="0"/>
                          </a:rPr>
                          <m:t>𝑛</m:t>
                        </m:r>
                        <m:r>
                          <a:rPr lang="nl-BE" sz="2400" i="1" dirty="0" err="1">
                            <a:latin typeface="Cambria Math" panose="02040503050406030204" pitchFamily="18" charset="0"/>
                          </a:rPr>
                          <m:t>,</m:t>
                        </m:r>
                        <m:r>
                          <a:rPr lang="nl-BE" sz="2400" i="1" dirty="0" err="1">
                            <a:latin typeface="Cambria Math" panose="02040503050406030204" pitchFamily="18" charset="0"/>
                          </a:rPr>
                          <m:t>𝑟</m:t>
                        </m:r>
                      </m:e>
                    </m:d>
                    <m:r>
                      <a:rPr lang="nl-BE" sz="2400" b="0" i="1" dirty="0" smtClean="0">
                        <a:latin typeface="Cambria Math" panose="02040503050406030204" pitchFamily="18" charset="0"/>
                      </a:rPr>
                      <m:t>=</m:t>
                    </m:r>
                    <m:f>
                      <m:fPr>
                        <m:ctrlPr>
                          <a:rPr lang="nl-BE" sz="2400" b="0" i="1" dirty="0" smtClean="0">
                            <a:latin typeface="Cambria Math" panose="02040503050406030204" pitchFamily="18" charset="0"/>
                          </a:rPr>
                        </m:ctrlPr>
                      </m:fPr>
                      <m:num>
                        <m:r>
                          <a:rPr lang="nl-BE" sz="2400" b="0" i="1" dirty="0" smtClean="0">
                            <a:latin typeface="Cambria Math" panose="02040503050406030204" pitchFamily="18" charset="0"/>
                          </a:rPr>
                          <m:t>𝑛</m:t>
                        </m:r>
                        <m:r>
                          <a:rPr lang="nl-BE" sz="2400" b="0" i="1" dirty="0" smtClean="0">
                            <a:latin typeface="Cambria Math" panose="02040503050406030204" pitchFamily="18" charset="0"/>
                          </a:rPr>
                          <m:t>!</m:t>
                        </m:r>
                      </m:num>
                      <m:den>
                        <m:r>
                          <a:rPr lang="nl-BE" sz="2400" b="0" i="1" dirty="0" smtClean="0">
                            <a:latin typeface="Cambria Math" panose="02040503050406030204" pitchFamily="18" charset="0"/>
                          </a:rPr>
                          <m:t>𝑟</m:t>
                        </m:r>
                        <m:r>
                          <a:rPr lang="nl-BE" sz="2400" b="0" i="1" dirty="0" smtClean="0">
                            <a:latin typeface="Cambria Math" panose="02040503050406030204" pitchFamily="18" charset="0"/>
                          </a:rPr>
                          <m:t>!</m:t>
                        </m:r>
                        <m:d>
                          <m:dPr>
                            <m:ctrlPr>
                              <a:rPr lang="nl-BE" sz="2400" b="0" i="1" dirty="0" smtClean="0">
                                <a:latin typeface="Cambria Math" panose="02040503050406030204" pitchFamily="18" charset="0"/>
                              </a:rPr>
                            </m:ctrlPr>
                          </m:dPr>
                          <m:e>
                            <m:r>
                              <a:rPr lang="nl-BE" sz="2400" b="0" i="1" dirty="0" smtClean="0">
                                <a:latin typeface="Cambria Math" panose="02040503050406030204" pitchFamily="18" charset="0"/>
                              </a:rPr>
                              <m:t>𝑛</m:t>
                            </m:r>
                            <m:r>
                              <a:rPr lang="nl-BE" sz="2400" b="0" i="1" dirty="0" smtClean="0">
                                <a:latin typeface="Cambria Math" panose="02040503050406030204" pitchFamily="18" charset="0"/>
                              </a:rPr>
                              <m:t>−</m:t>
                            </m:r>
                            <m:r>
                              <a:rPr lang="nl-BE" sz="2400" b="0" i="1" dirty="0" smtClean="0">
                                <a:latin typeface="Cambria Math" panose="02040503050406030204" pitchFamily="18" charset="0"/>
                              </a:rPr>
                              <m:t>𝑟</m:t>
                            </m:r>
                          </m:e>
                        </m:d>
                        <m:r>
                          <a:rPr lang="nl-BE" sz="2400" b="0" i="1" dirty="0" smtClean="0">
                            <a:latin typeface="Cambria Math" panose="02040503050406030204" pitchFamily="18" charset="0"/>
                          </a:rPr>
                          <m:t>! </m:t>
                        </m:r>
                      </m:den>
                    </m:f>
                    <m:r>
                      <a:rPr lang="nl-BE" sz="2400" b="0" i="1" dirty="0" smtClean="0">
                        <a:latin typeface="Cambria Math" panose="02040503050406030204" pitchFamily="18" charset="0"/>
                      </a:rPr>
                      <m:t>=</m:t>
                    </m:r>
                    <m:f>
                      <m:fPr>
                        <m:ctrlPr>
                          <a:rPr lang="nl-BE" sz="2400" b="0" i="1" dirty="0" smtClean="0">
                            <a:latin typeface="Cambria Math" panose="02040503050406030204" pitchFamily="18" charset="0"/>
                          </a:rPr>
                        </m:ctrlPr>
                      </m:fPr>
                      <m:num>
                        <m:r>
                          <a:rPr lang="nl-BE" sz="2400" b="0" i="1" dirty="0" smtClean="0">
                            <a:latin typeface="Cambria Math" panose="02040503050406030204" pitchFamily="18" charset="0"/>
                          </a:rPr>
                          <m:t>𝑛</m:t>
                        </m:r>
                        <m:d>
                          <m:dPr>
                            <m:ctrlPr>
                              <a:rPr lang="nl-BE" sz="2400" b="0" i="1" dirty="0" smtClean="0">
                                <a:latin typeface="Cambria Math" panose="02040503050406030204" pitchFamily="18" charset="0"/>
                              </a:rPr>
                            </m:ctrlPr>
                          </m:dPr>
                          <m:e>
                            <m:r>
                              <a:rPr lang="nl-BE" sz="2400" b="0" i="1" dirty="0" smtClean="0">
                                <a:latin typeface="Cambria Math" panose="02040503050406030204" pitchFamily="18" charset="0"/>
                              </a:rPr>
                              <m:t>𝑛</m:t>
                            </m:r>
                            <m:r>
                              <a:rPr lang="nl-BE" sz="2400" b="0" i="1" dirty="0" smtClean="0">
                                <a:latin typeface="Cambria Math" panose="02040503050406030204" pitchFamily="18" charset="0"/>
                              </a:rPr>
                              <m:t>−1</m:t>
                            </m:r>
                          </m:e>
                        </m:d>
                        <m:r>
                          <a:rPr lang="nl-BE" sz="2400" b="0" i="1" dirty="0" smtClean="0">
                            <a:latin typeface="Cambria Math" panose="02040503050406030204" pitchFamily="18" charset="0"/>
                          </a:rPr>
                          <m:t>…</m:t>
                        </m:r>
                        <m:d>
                          <m:dPr>
                            <m:ctrlPr>
                              <a:rPr lang="nl-BE" sz="2400" b="0" i="1" dirty="0" smtClean="0">
                                <a:latin typeface="Cambria Math" panose="02040503050406030204" pitchFamily="18" charset="0"/>
                              </a:rPr>
                            </m:ctrlPr>
                          </m:dPr>
                          <m:e>
                            <m:r>
                              <a:rPr lang="nl-BE" sz="2400" b="0" i="1" dirty="0" smtClean="0">
                                <a:latin typeface="Cambria Math" panose="02040503050406030204" pitchFamily="18" charset="0"/>
                              </a:rPr>
                              <m:t>𝑛</m:t>
                            </m:r>
                            <m:r>
                              <a:rPr lang="nl-BE" sz="2400" b="0" i="1" dirty="0" smtClean="0">
                                <a:latin typeface="Cambria Math" panose="02040503050406030204" pitchFamily="18" charset="0"/>
                              </a:rPr>
                              <m:t>−</m:t>
                            </m:r>
                            <m:r>
                              <a:rPr lang="nl-BE" sz="2400" b="0" i="1" dirty="0" smtClean="0">
                                <a:latin typeface="Cambria Math" panose="02040503050406030204" pitchFamily="18" charset="0"/>
                              </a:rPr>
                              <m:t>𝑟</m:t>
                            </m:r>
                            <m:r>
                              <a:rPr lang="nl-BE" sz="2400" b="0" i="1" dirty="0" smtClean="0">
                                <a:latin typeface="Cambria Math" panose="02040503050406030204" pitchFamily="18" charset="0"/>
                              </a:rPr>
                              <m:t>+1</m:t>
                            </m:r>
                          </m:e>
                        </m:d>
                      </m:num>
                      <m:den>
                        <m:r>
                          <a:rPr lang="nl-BE" sz="2400" b="0" i="1" dirty="0" smtClean="0">
                            <a:latin typeface="Cambria Math" panose="02040503050406030204" pitchFamily="18" charset="0"/>
                          </a:rPr>
                          <m:t>𝑟</m:t>
                        </m:r>
                        <m:r>
                          <a:rPr lang="nl-BE" sz="2400" b="0" i="1" dirty="0" smtClean="0">
                            <a:latin typeface="Cambria Math" panose="02040503050406030204" pitchFamily="18" charset="0"/>
                          </a:rPr>
                          <m:t>!</m:t>
                        </m:r>
                      </m:den>
                    </m:f>
                  </m:oMath>
                </a14:m>
                <a:endParaRPr lang="nl-BE" sz="2400" b="0" i="1" dirty="0">
                  <a:latin typeface="Cambria Math" panose="02040503050406030204" pitchFamily="18" charset="0"/>
                </a:endParaRPr>
              </a:p>
              <a:p>
                <a:pPr>
                  <a:lnSpc>
                    <a:spcPct val="150000"/>
                  </a:lnSpc>
                  <a:spcAft>
                    <a:spcPts val="600"/>
                  </a:spcAft>
                </a:pPr>
                <a:r>
                  <a:rPr lang="nl-BE" sz="2400" dirty="0"/>
                  <a:t>Belangrijke eigenschap: </a:t>
                </a:r>
                <a14:m>
                  <m:oMath xmlns:m="http://schemas.openxmlformats.org/officeDocument/2006/math">
                    <m:r>
                      <a:rPr lang="nl-BE" sz="2400" b="0" i="1" smtClean="0">
                        <a:latin typeface="Cambria Math" panose="02040503050406030204" pitchFamily="18" charset="0"/>
                      </a:rPr>
                      <m:t>𝐶</m:t>
                    </m:r>
                    <m:d>
                      <m:dPr>
                        <m:ctrlPr>
                          <a:rPr lang="nl-BE" sz="2400" b="0" i="1" smtClean="0">
                            <a:latin typeface="Cambria Math" panose="02040503050406030204" pitchFamily="18" charset="0"/>
                          </a:rPr>
                        </m:ctrlPr>
                      </m:dPr>
                      <m:e>
                        <m:r>
                          <a:rPr lang="nl-BE" sz="2400" b="0" i="1" smtClean="0">
                            <a:latin typeface="Cambria Math" panose="02040503050406030204" pitchFamily="18" charset="0"/>
                          </a:rPr>
                          <m:t>𝑛</m:t>
                        </m:r>
                        <m:r>
                          <a:rPr lang="nl-BE" sz="2400" b="0" i="1" smtClean="0">
                            <a:latin typeface="Cambria Math" panose="02040503050406030204" pitchFamily="18" charset="0"/>
                          </a:rPr>
                          <m:t>,</m:t>
                        </m:r>
                        <m:r>
                          <a:rPr lang="nl-BE" sz="2400" b="0" i="1" smtClean="0">
                            <a:latin typeface="Cambria Math" panose="02040503050406030204" pitchFamily="18" charset="0"/>
                          </a:rPr>
                          <m:t>𝑟</m:t>
                        </m:r>
                      </m:e>
                    </m:d>
                    <m:r>
                      <a:rPr lang="nl-BE" sz="2400" b="0" i="1" smtClean="0">
                        <a:latin typeface="Cambria Math" panose="02040503050406030204" pitchFamily="18" charset="0"/>
                      </a:rPr>
                      <m:t>=</m:t>
                    </m:r>
                    <m:r>
                      <a:rPr lang="nl-BE" sz="2400" b="0" i="1" smtClean="0">
                        <a:latin typeface="Cambria Math" panose="02040503050406030204" pitchFamily="18" charset="0"/>
                      </a:rPr>
                      <m:t>𝐶</m:t>
                    </m:r>
                    <m:d>
                      <m:dPr>
                        <m:ctrlPr>
                          <a:rPr lang="nl-BE" sz="2400" b="0" i="1" smtClean="0">
                            <a:latin typeface="Cambria Math" panose="02040503050406030204" pitchFamily="18" charset="0"/>
                          </a:rPr>
                        </m:ctrlPr>
                      </m:dPr>
                      <m:e>
                        <m:r>
                          <a:rPr lang="nl-BE" sz="2400" b="0" i="1" smtClean="0">
                            <a:latin typeface="Cambria Math" panose="02040503050406030204" pitchFamily="18" charset="0"/>
                          </a:rPr>
                          <m:t>𝑛</m:t>
                        </m:r>
                        <m:r>
                          <a:rPr lang="nl-BE" sz="2400" b="0" i="1" smtClean="0">
                            <a:latin typeface="Cambria Math" panose="02040503050406030204" pitchFamily="18" charset="0"/>
                          </a:rPr>
                          <m:t>,</m:t>
                        </m:r>
                        <m:r>
                          <a:rPr lang="nl-BE" sz="2400" b="0" i="1" smtClean="0">
                            <a:latin typeface="Cambria Math" panose="02040503050406030204" pitchFamily="18" charset="0"/>
                          </a:rPr>
                          <m:t>𝑛</m:t>
                        </m:r>
                        <m:r>
                          <a:rPr lang="nl-BE" sz="2400" b="0" i="1" smtClean="0">
                            <a:latin typeface="Cambria Math" panose="02040503050406030204" pitchFamily="18" charset="0"/>
                          </a:rPr>
                          <m:t>−</m:t>
                        </m:r>
                        <m:r>
                          <a:rPr lang="nl-BE" sz="2400" b="0" i="1" smtClean="0">
                            <a:latin typeface="Cambria Math" panose="02040503050406030204" pitchFamily="18" charset="0"/>
                          </a:rPr>
                          <m:t>𝑟</m:t>
                        </m:r>
                      </m:e>
                    </m:d>
                  </m:oMath>
                </a14:m>
                <a:endParaRPr lang="nl-BE" sz="2400" dirty="0"/>
              </a:p>
              <a:p>
                <a:pPr marL="0" indent="0">
                  <a:buNone/>
                </a:pPr>
                <a:endParaRPr lang="nl-BE" sz="2400" dirty="0"/>
              </a:p>
            </p:txBody>
          </p:sp>
        </mc:Choice>
        <mc:Fallback xmlns="">
          <p:sp>
            <p:nvSpPr>
              <p:cNvPr id="4" name="Tijdelijke aanduiding voor tekst 3"/>
              <p:cNvSpPr>
                <a:spLocks noGrp="1" noRot="1" noChangeAspect="1" noMove="1" noResize="1" noEditPoints="1" noAdjustHandles="1" noChangeArrowheads="1" noChangeShapeType="1" noTextEdit="1"/>
              </p:cNvSpPr>
              <p:nvPr>
                <p:ph type="body" sz="quarter" idx="20"/>
              </p:nvPr>
            </p:nvSpPr>
            <p:spPr>
              <a:xfrm>
                <a:off x="540002" y="1208480"/>
                <a:ext cx="10640869" cy="5001089"/>
              </a:xfrm>
              <a:blipFill>
                <a:blip r:embed="rId3"/>
                <a:stretch>
                  <a:fillRect l="-917" t="-974"/>
                </a:stretch>
              </a:blipFill>
            </p:spPr>
            <p:txBody>
              <a:bodyPr/>
              <a:lstStyle/>
              <a:p>
                <a:r>
                  <a:rPr lang="en-GB">
                    <a:noFill/>
                  </a:rPr>
                  <a:t> </a:t>
                </a:r>
              </a:p>
            </p:txBody>
          </p:sp>
        </mc:Fallback>
      </mc:AlternateContent>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21</a:t>
            </a:fld>
            <a:endParaRPr lang="en-GB" dirty="0"/>
          </a:p>
        </p:txBody>
      </p:sp>
      <p:sp>
        <p:nvSpPr>
          <p:cNvPr id="8" name="Tekstvak 7">
            <a:extLst>
              <a:ext uri="{FF2B5EF4-FFF2-40B4-BE49-F238E27FC236}">
                <a16:creationId xmlns:a16="http://schemas.microsoft.com/office/drawing/2014/main" id="{DAEBA685-BB7E-4D0F-844E-0E85B6D7C661}"/>
              </a:ext>
            </a:extLst>
          </p:cNvPr>
          <p:cNvSpPr txBox="1"/>
          <p:nvPr/>
        </p:nvSpPr>
        <p:spPr>
          <a:xfrm>
            <a:off x="706003" y="6144875"/>
            <a:ext cx="509908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dirty="0"/>
              <a:t>Excel </a:t>
            </a:r>
            <a:r>
              <a:rPr lang="en-GB" dirty="0" err="1"/>
              <a:t>functie</a:t>
            </a:r>
            <a:r>
              <a:rPr lang="en-GB" dirty="0"/>
              <a:t> (</a:t>
            </a:r>
            <a:r>
              <a:rPr lang="en-GB" dirty="0" err="1"/>
              <a:t>Nederlands</a:t>
            </a:r>
            <a:r>
              <a:rPr lang="en-GB" dirty="0"/>
              <a:t>): </a:t>
            </a:r>
            <a:r>
              <a:rPr lang="en-GB" dirty="0">
                <a:latin typeface="Courier New" panose="02070309020205020404" pitchFamily="49" charset="0"/>
                <a:cs typeface="Courier New" panose="02070309020205020404" pitchFamily="49" charset="0"/>
              </a:rPr>
              <a:t>COMBINATIES(n; r)</a:t>
            </a:r>
          </a:p>
        </p:txBody>
      </p:sp>
      <p:sp>
        <p:nvSpPr>
          <p:cNvPr id="9" name="Tekstvak 8">
            <a:extLst>
              <a:ext uri="{FF2B5EF4-FFF2-40B4-BE49-F238E27FC236}">
                <a16:creationId xmlns:a16="http://schemas.microsoft.com/office/drawing/2014/main" id="{C13501CF-3BBD-47C3-A5C0-5671AB672D47}"/>
              </a:ext>
            </a:extLst>
          </p:cNvPr>
          <p:cNvSpPr txBox="1"/>
          <p:nvPr/>
        </p:nvSpPr>
        <p:spPr>
          <a:xfrm>
            <a:off x="6553164" y="6144875"/>
            <a:ext cx="3930178"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dirty="0"/>
              <a:t>Excel </a:t>
            </a:r>
            <a:r>
              <a:rPr lang="en-GB" dirty="0" err="1"/>
              <a:t>functie</a:t>
            </a:r>
            <a:r>
              <a:rPr lang="en-GB" dirty="0"/>
              <a:t> (Engels): </a:t>
            </a:r>
            <a:r>
              <a:rPr lang="en-GB" dirty="0">
                <a:latin typeface="Courier New" panose="02070309020205020404" pitchFamily="49" charset="0"/>
                <a:cs typeface="Courier New" panose="02070309020205020404" pitchFamily="49" charset="0"/>
              </a:rPr>
              <a:t>COMBIN(n; r)</a:t>
            </a:r>
          </a:p>
        </p:txBody>
      </p:sp>
    </p:spTree>
    <p:extLst>
      <p:ext uri="{BB962C8B-B14F-4D97-AF65-F5344CB8AC3E}">
        <p14:creationId xmlns:p14="http://schemas.microsoft.com/office/powerpoint/2010/main" val="11344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6434885" cy="380480"/>
          </a:xfrm>
        </p:spPr>
        <p:txBody>
          <a:bodyPr/>
          <a:lstStyle/>
          <a:p>
            <a:r>
              <a:rPr lang="nl-BE" dirty="0"/>
              <a:t>VOORBEELD VAN TELPROBLEEM MET COMBINATIES</a:t>
            </a:r>
          </a:p>
        </p:txBody>
      </p:sp>
      <p:sp>
        <p:nvSpPr>
          <p:cNvPr id="4" name="Tijdelijke aanduiding voor tekst 3"/>
          <p:cNvSpPr>
            <a:spLocks noGrp="1"/>
          </p:cNvSpPr>
          <p:nvPr>
            <p:ph type="body" sz="quarter" idx="20"/>
          </p:nvPr>
        </p:nvSpPr>
        <p:spPr>
          <a:xfrm>
            <a:off x="539748" y="1360799"/>
            <a:ext cx="10640869" cy="5001089"/>
          </a:xfrm>
        </p:spPr>
        <p:txBody>
          <a:bodyPr>
            <a:normAutofit/>
          </a:bodyPr>
          <a:lstStyle/>
          <a:p>
            <a:pPr marL="0" indent="0">
              <a:buNone/>
            </a:pPr>
            <a:r>
              <a:rPr lang="nl-NL" sz="2400" u="sng" dirty="0"/>
              <a:t>Vraag</a:t>
            </a:r>
            <a:r>
              <a:rPr lang="nl-NL" sz="2400" dirty="0"/>
              <a:t>:</a:t>
            </a:r>
            <a:br>
              <a:rPr lang="nl-NL" sz="2400" dirty="0"/>
            </a:br>
            <a:r>
              <a:rPr lang="nl-NL" sz="2400" dirty="0"/>
              <a:t>Op hoeveel manieren kan men 3 studentenvertegenwoordigers kiezen uit een groep van 50 studenten?</a:t>
            </a:r>
          </a:p>
          <a:p>
            <a:pPr marL="0" indent="0">
              <a:buNone/>
            </a:pPr>
            <a:r>
              <a:rPr lang="nl-NL" sz="2400" u="sng" dirty="0"/>
              <a:t>Oplossing</a:t>
            </a:r>
            <a:r>
              <a:rPr lang="nl-NL" sz="2400" dirty="0"/>
              <a:t>:</a:t>
            </a:r>
          </a:p>
          <a:p>
            <a:pPr marL="0" indent="0">
              <a:spcBef>
                <a:spcPts val="1200"/>
              </a:spcBef>
              <a:buNone/>
            </a:pPr>
            <a:r>
              <a:rPr lang="nl-NL" sz="2000" dirty="0">
                <a:highlight>
                  <a:srgbClr val="00FF00"/>
                </a:highlight>
              </a:rPr>
              <a:t>Herhaling</a:t>
            </a:r>
            <a:r>
              <a:rPr lang="nl-NL" sz="2000" dirty="0"/>
              <a:t> mogelijk? </a:t>
            </a:r>
            <a:r>
              <a:rPr lang="nl-NL" sz="2000" dirty="0">
                <a:sym typeface="Wingdings" panose="05000000000000000000" pitchFamily="2" charset="2"/>
              </a:rPr>
              <a:t> Neen</a:t>
            </a:r>
          </a:p>
          <a:p>
            <a:pPr marL="0" indent="0">
              <a:spcBef>
                <a:spcPts val="1200"/>
              </a:spcBef>
              <a:buNone/>
            </a:pPr>
            <a:r>
              <a:rPr lang="nl-NL" sz="2000" dirty="0">
                <a:highlight>
                  <a:srgbClr val="FFFF00"/>
                </a:highlight>
                <a:sym typeface="Wingdings" panose="05000000000000000000" pitchFamily="2" charset="2"/>
              </a:rPr>
              <a:t>Volgorde</a:t>
            </a:r>
            <a:r>
              <a:rPr lang="nl-NL" sz="2000" dirty="0">
                <a:sym typeface="Wingdings" panose="05000000000000000000" pitchFamily="2" charset="2"/>
              </a:rPr>
              <a:t> van belang?  Neen</a:t>
            </a:r>
          </a:p>
          <a:p>
            <a:pPr marL="0" indent="0">
              <a:spcBef>
                <a:spcPts val="1200"/>
              </a:spcBef>
              <a:buNone/>
            </a:pPr>
            <a:r>
              <a:rPr lang="nl-NL" sz="2000" dirty="0">
                <a:sym typeface="Wingdings" panose="05000000000000000000" pitchFamily="2" charset="2"/>
              </a:rPr>
              <a:t>Dus is dit een combinatie van 3 elementen uit een verzameling van 50 elementen</a:t>
            </a:r>
          </a:p>
          <a:p>
            <a:pPr marL="0" indent="0">
              <a:spcBef>
                <a:spcPts val="1200"/>
              </a:spcBef>
              <a:buNone/>
            </a:pPr>
            <a:r>
              <a:rPr lang="nl-NL" sz="2000" dirty="0">
                <a:sym typeface="Wingdings" panose="05000000000000000000" pitchFamily="2" charset="2"/>
              </a:rPr>
              <a:t>Aantal manieren = C(50,3)</a:t>
            </a:r>
            <a:endParaRPr lang="nl-NL" dirty="0">
              <a:sym typeface="Wingdings" panose="05000000000000000000" pitchFamily="2" charset="2"/>
            </a:endParaRPr>
          </a:p>
          <a:p>
            <a:pPr marL="0" indent="0">
              <a:spcBef>
                <a:spcPts val="1200"/>
              </a:spcBef>
              <a:buNone/>
            </a:pPr>
            <a:r>
              <a:rPr lang="nl-BE" dirty="0"/>
              <a:t>Met rekenmachine:</a:t>
            </a:r>
          </a:p>
          <a:p>
            <a:pPr marL="0" indent="0">
              <a:spcBef>
                <a:spcPts val="1200"/>
              </a:spcBef>
              <a:buNone/>
            </a:pPr>
            <a:r>
              <a:rPr lang="nl-BE" dirty="0"/>
              <a:t>In Excel: </a:t>
            </a:r>
            <a:r>
              <a:rPr lang="nl-BE" dirty="0">
                <a:latin typeface="Courier New" panose="02070309020205020404" pitchFamily="49" charset="0"/>
                <a:cs typeface="Courier New" panose="02070309020205020404" pitchFamily="49" charset="0"/>
              </a:rPr>
              <a:t>COMBINATIES(50;3) </a:t>
            </a:r>
            <a:r>
              <a:rPr lang="nl-BE" dirty="0"/>
              <a:t>= 19 600</a:t>
            </a:r>
            <a:endParaRPr lang="nl-BE" sz="2400" dirty="0"/>
          </a:p>
        </p:txBody>
      </p:sp>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22</a:t>
            </a:fld>
            <a:endParaRPr lang="en-GB" dirty="0"/>
          </a:p>
        </p:txBody>
      </p:sp>
      <mc:AlternateContent xmlns:mc="http://schemas.openxmlformats.org/markup-compatibility/2006" xmlns:a14="http://schemas.microsoft.com/office/drawing/2010/main">
        <mc:Choice Requires="a14">
          <p:sp>
            <p:nvSpPr>
              <p:cNvPr id="7" name="Tekstvak 6">
                <a:extLst>
                  <a:ext uri="{FF2B5EF4-FFF2-40B4-BE49-F238E27FC236}">
                    <a16:creationId xmlns:a16="http://schemas.microsoft.com/office/drawing/2014/main" id="{E2A1DD13-F6F9-4DC8-885A-214CA3BE88F6}"/>
                  </a:ext>
                </a:extLst>
              </p:cNvPr>
              <p:cNvSpPr txBox="1"/>
              <p:nvPr/>
            </p:nvSpPr>
            <p:spPr>
              <a:xfrm>
                <a:off x="3386949" y="4931982"/>
                <a:ext cx="3300647" cy="565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nl-NL" b="0" i="0" smtClean="0">
                          <a:latin typeface="Cambria Math" panose="02040503050406030204" pitchFamily="18" charset="0"/>
                        </a:rPr>
                        <m:t>C</m:t>
                      </m:r>
                      <m:d>
                        <m:dPr>
                          <m:ctrlPr>
                            <a:rPr lang="nl-BE" b="0" i="1" smtClean="0">
                              <a:latin typeface="Cambria Math" panose="02040503050406030204" pitchFamily="18" charset="0"/>
                            </a:rPr>
                          </m:ctrlPr>
                        </m:dPr>
                        <m:e>
                          <m:r>
                            <a:rPr lang="nl-NL" b="0" i="0" smtClean="0">
                              <a:latin typeface="Cambria Math" panose="02040503050406030204" pitchFamily="18" charset="0"/>
                            </a:rPr>
                            <m:t>50</m:t>
                          </m:r>
                          <m:r>
                            <a:rPr lang="nl-BE" b="0" i="0" smtClean="0">
                              <a:latin typeface="Cambria Math" panose="02040503050406030204" pitchFamily="18" charset="0"/>
                            </a:rPr>
                            <m:t>,3</m:t>
                          </m:r>
                        </m:e>
                      </m:d>
                      <m:r>
                        <a:rPr lang="nl-BE" b="0" i="0" smtClean="0">
                          <a:latin typeface="Cambria Math" panose="02040503050406030204" pitchFamily="18" charset="0"/>
                        </a:rPr>
                        <m:t>=</m:t>
                      </m:r>
                      <m:f>
                        <m:fPr>
                          <m:ctrlPr>
                            <a:rPr lang="nl-BE" b="0" i="1" smtClean="0">
                              <a:latin typeface="Cambria Math" panose="02040503050406030204" pitchFamily="18" charset="0"/>
                            </a:rPr>
                          </m:ctrlPr>
                        </m:fPr>
                        <m:num>
                          <m:r>
                            <a:rPr lang="nl-NL" b="0" i="0" smtClean="0">
                              <a:latin typeface="Cambria Math" panose="02040503050406030204" pitchFamily="18" charset="0"/>
                            </a:rPr>
                            <m:t>50</m:t>
                          </m:r>
                          <m:r>
                            <a:rPr lang="nl-BE" b="0" i="0" smtClean="0">
                              <a:latin typeface="Cambria Math" panose="02040503050406030204" pitchFamily="18" charset="0"/>
                            </a:rPr>
                            <m:t>!</m:t>
                          </m:r>
                        </m:num>
                        <m:den>
                          <m:r>
                            <a:rPr lang="nl-NL" b="0" i="0" smtClean="0">
                              <a:latin typeface="Cambria Math" panose="02040503050406030204" pitchFamily="18" charset="0"/>
                            </a:rPr>
                            <m:t>3!</m:t>
                          </m:r>
                          <m:d>
                            <m:dPr>
                              <m:ctrlPr>
                                <a:rPr lang="nl-BE" b="0" i="1" smtClean="0">
                                  <a:latin typeface="Cambria Math" panose="02040503050406030204" pitchFamily="18" charset="0"/>
                                </a:rPr>
                              </m:ctrlPr>
                            </m:dPr>
                            <m:e>
                              <m:r>
                                <a:rPr lang="nl-NL" b="0" i="0" smtClean="0">
                                  <a:latin typeface="Cambria Math" panose="02040503050406030204" pitchFamily="18" charset="0"/>
                                </a:rPr>
                                <m:t>50</m:t>
                              </m:r>
                              <m:r>
                                <a:rPr lang="nl-BE" b="0" i="0" smtClean="0">
                                  <a:latin typeface="Cambria Math" panose="02040503050406030204" pitchFamily="18" charset="0"/>
                                </a:rPr>
                                <m:t>−3</m:t>
                              </m:r>
                            </m:e>
                          </m:d>
                          <m:r>
                            <a:rPr lang="nl-BE" b="0" i="0" smtClean="0">
                              <a:latin typeface="Cambria Math" panose="02040503050406030204" pitchFamily="18" charset="0"/>
                            </a:rPr>
                            <m:t>! </m:t>
                          </m:r>
                        </m:den>
                      </m:f>
                      <m:r>
                        <a:rPr lang="nl-BE" b="0" i="0" smtClean="0">
                          <a:latin typeface="Cambria Math" panose="02040503050406030204" pitchFamily="18" charset="0"/>
                        </a:rPr>
                        <m:t>=</m:t>
                      </m:r>
                      <m:r>
                        <a:rPr lang="nl-NL" b="0" i="0" smtClean="0">
                          <a:latin typeface="Cambria Math" panose="02040503050406030204" pitchFamily="18" charset="0"/>
                        </a:rPr>
                        <m:t>19</m:t>
                      </m:r>
                      <m:r>
                        <a:rPr lang="nl-BE" b="0" i="0" smtClean="0">
                          <a:latin typeface="Cambria Math" panose="02040503050406030204" pitchFamily="18" charset="0"/>
                        </a:rPr>
                        <m:t> </m:t>
                      </m:r>
                      <m:r>
                        <a:rPr lang="nl-NL" b="0" i="0" smtClean="0">
                          <a:latin typeface="Cambria Math" panose="02040503050406030204" pitchFamily="18" charset="0"/>
                        </a:rPr>
                        <m:t>600</m:t>
                      </m:r>
                    </m:oMath>
                  </m:oMathPara>
                </a14:m>
                <a:endParaRPr lang="nl-BE" dirty="0"/>
              </a:p>
            </p:txBody>
          </p:sp>
        </mc:Choice>
        <mc:Fallback xmlns="">
          <p:sp>
            <p:nvSpPr>
              <p:cNvPr id="7" name="Tekstvak 6">
                <a:extLst>
                  <a:ext uri="{FF2B5EF4-FFF2-40B4-BE49-F238E27FC236}">
                    <a16:creationId xmlns:a16="http://schemas.microsoft.com/office/drawing/2014/main" id="{E2A1DD13-F6F9-4DC8-885A-214CA3BE88F6}"/>
                  </a:ext>
                </a:extLst>
              </p:cNvPr>
              <p:cNvSpPr txBox="1">
                <a:spLocks noRot="1" noChangeAspect="1" noMove="1" noResize="1" noEditPoints="1" noAdjustHandles="1" noChangeArrowheads="1" noChangeShapeType="1" noTextEdit="1"/>
              </p:cNvSpPr>
              <p:nvPr/>
            </p:nvSpPr>
            <p:spPr>
              <a:xfrm>
                <a:off x="3386949" y="4931982"/>
                <a:ext cx="3300647" cy="565219"/>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2362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4450752" cy="380480"/>
          </a:xfrm>
        </p:spPr>
        <p:txBody>
          <a:bodyPr/>
          <a:lstStyle/>
          <a:p>
            <a:r>
              <a:rPr lang="nl-BE" dirty="0"/>
              <a:t>Aantal HERHALINGSPERMUTATIES</a:t>
            </a:r>
          </a:p>
        </p:txBody>
      </p:sp>
      <mc:AlternateContent xmlns:mc="http://schemas.openxmlformats.org/markup-compatibility/2006" xmlns:a14="http://schemas.microsoft.com/office/drawing/2010/main">
        <mc:Choice Requires="a14">
          <p:sp>
            <p:nvSpPr>
              <p:cNvPr id="4" name="Tijdelijke aanduiding voor tekst 3"/>
              <p:cNvSpPr>
                <a:spLocks noGrp="1"/>
              </p:cNvSpPr>
              <p:nvPr>
                <p:ph type="body" sz="quarter" idx="20"/>
              </p:nvPr>
            </p:nvSpPr>
            <p:spPr>
              <a:xfrm>
                <a:off x="540002" y="1350408"/>
                <a:ext cx="10640869" cy="5292920"/>
              </a:xfrm>
            </p:spPr>
            <p:txBody>
              <a:bodyPr>
                <a:normAutofit/>
              </a:bodyPr>
              <a:lstStyle/>
              <a:p>
                <a:pPr marL="0" indent="0">
                  <a:buNone/>
                </a:pPr>
                <a:r>
                  <a:rPr lang="nl-BE" sz="2400" dirty="0"/>
                  <a:t>Het aantal </a:t>
                </a:r>
                <a:r>
                  <a:rPr lang="nl-BE" sz="2400" b="1" dirty="0"/>
                  <a:t>herhalingspermutaties</a:t>
                </a:r>
                <a:r>
                  <a:rPr lang="nl-BE" sz="2400" dirty="0"/>
                  <a:t> van </a:t>
                </a:r>
                <a14:m>
                  <m:oMath xmlns:m="http://schemas.openxmlformats.org/officeDocument/2006/math">
                    <m:r>
                      <a:rPr lang="nl-BE" sz="2400" i="1" dirty="0" smtClean="0">
                        <a:latin typeface="Cambria Math" panose="02040503050406030204" pitchFamily="18" charset="0"/>
                      </a:rPr>
                      <m:t>𝑟</m:t>
                    </m:r>
                  </m:oMath>
                </a14:m>
                <a:r>
                  <a:rPr lang="nl-BE" sz="2400" dirty="0"/>
                  <a:t> elementen uit een verzameling van </a:t>
                </a:r>
                <a14:m>
                  <m:oMath xmlns:m="http://schemas.openxmlformats.org/officeDocument/2006/math">
                    <m:r>
                      <a:rPr lang="nl-BE" sz="2400" i="1" dirty="0" smtClean="0">
                        <a:latin typeface="Cambria Math" panose="02040503050406030204" pitchFamily="18" charset="0"/>
                      </a:rPr>
                      <m:t>𝑛</m:t>
                    </m:r>
                  </m:oMath>
                </a14:m>
                <a:r>
                  <a:rPr lang="nl-BE" sz="2400" dirty="0"/>
                  <a:t> elementen, wordt aangeduid met de notatie </a:t>
                </a:r>
                <a14:m>
                  <m:oMath xmlns:m="http://schemas.openxmlformats.org/officeDocument/2006/math">
                    <m:acc>
                      <m:accPr>
                        <m:chr m:val="̅"/>
                        <m:ctrlPr>
                          <a:rPr lang="nl-NL" sz="2400" b="0" i="1" dirty="0" smtClean="0">
                            <a:latin typeface="Cambria Math" panose="02040503050406030204" pitchFamily="18" charset="0"/>
                          </a:rPr>
                        </m:ctrlPr>
                      </m:accPr>
                      <m:e>
                        <m:r>
                          <a:rPr lang="nl-BE" sz="2400" b="0" i="1" dirty="0" smtClean="0">
                            <a:latin typeface="Cambria Math" panose="02040503050406030204" pitchFamily="18" charset="0"/>
                          </a:rPr>
                          <m:t>𝑃</m:t>
                        </m:r>
                      </m:e>
                    </m:acc>
                    <m:d>
                      <m:dPr>
                        <m:ctrlPr>
                          <a:rPr lang="nl-BE" sz="2400" b="0" i="1" dirty="0" smtClean="0">
                            <a:latin typeface="Cambria Math" panose="02040503050406030204" pitchFamily="18" charset="0"/>
                          </a:rPr>
                        </m:ctrlPr>
                      </m:dPr>
                      <m:e>
                        <m:r>
                          <a:rPr lang="nl-BE" sz="2400" b="0" i="1" dirty="0" smtClean="0">
                            <a:latin typeface="Cambria Math" panose="02040503050406030204" pitchFamily="18" charset="0"/>
                          </a:rPr>
                          <m:t>𝑛</m:t>
                        </m:r>
                        <m:r>
                          <a:rPr lang="nl-BE" sz="2400" b="0" i="1" dirty="0" smtClean="0">
                            <a:latin typeface="Cambria Math" panose="02040503050406030204" pitchFamily="18" charset="0"/>
                          </a:rPr>
                          <m:t>,</m:t>
                        </m:r>
                        <m:r>
                          <a:rPr lang="nl-BE" sz="2400" b="0" i="1" dirty="0" smtClean="0">
                            <a:latin typeface="Cambria Math" panose="02040503050406030204" pitchFamily="18" charset="0"/>
                          </a:rPr>
                          <m:t>𝑟</m:t>
                        </m:r>
                      </m:e>
                    </m:d>
                  </m:oMath>
                </a14:m>
                <a:r>
                  <a:rPr lang="nl-BE" sz="2400" dirty="0"/>
                  <a:t>.</a:t>
                </a:r>
              </a:p>
              <a:p>
                <a14:m>
                  <m:oMath xmlns:m="http://schemas.openxmlformats.org/officeDocument/2006/math">
                    <m:acc>
                      <m:accPr>
                        <m:chr m:val="̅"/>
                        <m:ctrlPr>
                          <a:rPr lang="nl-BE" sz="2400" i="1" dirty="0" smtClean="0">
                            <a:latin typeface="Cambria Math" panose="02040503050406030204" pitchFamily="18" charset="0"/>
                          </a:rPr>
                        </m:ctrlPr>
                      </m:accPr>
                      <m:e>
                        <m:r>
                          <a:rPr lang="nl-BE" sz="2400" b="0" i="1" dirty="0" smtClean="0">
                            <a:latin typeface="Cambria Math" panose="02040503050406030204" pitchFamily="18" charset="0"/>
                          </a:rPr>
                          <m:t>𝑃</m:t>
                        </m:r>
                      </m:e>
                    </m:acc>
                    <m:d>
                      <m:dPr>
                        <m:ctrlPr>
                          <a:rPr lang="nl-BE" sz="2400" b="0" i="1" dirty="0" smtClean="0">
                            <a:latin typeface="Cambria Math" panose="02040503050406030204" pitchFamily="18" charset="0"/>
                          </a:rPr>
                        </m:ctrlPr>
                      </m:dPr>
                      <m:e>
                        <m:r>
                          <a:rPr lang="nl-BE" sz="2400" b="0" i="1" dirty="0" smtClean="0">
                            <a:latin typeface="Cambria Math" panose="02040503050406030204" pitchFamily="18" charset="0"/>
                          </a:rPr>
                          <m:t>𝑛</m:t>
                        </m:r>
                        <m:r>
                          <a:rPr lang="nl-BE" sz="2400" b="0" i="1" dirty="0" smtClean="0">
                            <a:latin typeface="Cambria Math" panose="02040503050406030204" pitchFamily="18" charset="0"/>
                          </a:rPr>
                          <m:t>,</m:t>
                        </m:r>
                        <m:r>
                          <a:rPr lang="nl-BE" sz="2400" b="0" i="1" dirty="0" smtClean="0">
                            <a:latin typeface="Cambria Math" panose="02040503050406030204" pitchFamily="18" charset="0"/>
                          </a:rPr>
                          <m:t>𝑟</m:t>
                        </m:r>
                      </m:e>
                    </m:d>
                  </m:oMath>
                </a14:m>
                <a:r>
                  <a:rPr lang="nl-BE" sz="2400" dirty="0"/>
                  <a:t> kan berekend worden m.b.v. de productregel:</a:t>
                </a:r>
              </a:p>
              <a:p>
                <a:pPr marL="0" indent="0">
                  <a:buNone/>
                </a:pPr>
                <a:r>
                  <a:rPr lang="nl-BE" sz="2400" dirty="0"/>
                  <a:t>	</a:t>
                </a:r>
                <a14:m>
                  <m:oMath xmlns:m="http://schemas.openxmlformats.org/officeDocument/2006/math">
                    <m:acc>
                      <m:accPr>
                        <m:chr m:val="̅"/>
                        <m:ctrlPr>
                          <a:rPr lang="nl-BE" sz="2400" i="1" dirty="0" smtClean="0">
                            <a:latin typeface="Cambria Math" panose="02040503050406030204" pitchFamily="18" charset="0"/>
                          </a:rPr>
                        </m:ctrlPr>
                      </m:accPr>
                      <m:e>
                        <m:r>
                          <a:rPr lang="nl-BE" sz="2400" b="0" i="1" dirty="0" smtClean="0">
                            <a:latin typeface="Cambria Math" panose="02040503050406030204" pitchFamily="18" charset="0"/>
                          </a:rPr>
                          <m:t>𝑃</m:t>
                        </m:r>
                      </m:e>
                    </m:acc>
                    <m:d>
                      <m:dPr>
                        <m:ctrlPr>
                          <a:rPr lang="nl-BE" sz="2400" b="0" i="1" dirty="0" smtClean="0">
                            <a:latin typeface="Cambria Math" panose="02040503050406030204" pitchFamily="18" charset="0"/>
                          </a:rPr>
                        </m:ctrlPr>
                      </m:dPr>
                      <m:e>
                        <m:r>
                          <a:rPr lang="nl-BE" sz="2400" b="0" i="1" dirty="0" smtClean="0">
                            <a:latin typeface="Cambria Math" panose="02040503050406030204" pitchFamily="18" charset="0"/>
                          </a:rPr>
                          <m:t>𝑛</m:t>
                        </m:r>
                        <m:r>
                          <a:rPr lang="nl-BE" sz="2400" b="0" i="1" dirty="0" smtClean="0">
                            <a:latin typeface="Cambria Math" panose="02040503050406030204" pitchFamily="18" charset="0"/>
                          </a:rPr>
                          <m:t>,</m:t>
                        </m:r>
                        <m:r>
                          <a:rPr lang="nl-BE" sz="2400" b="0" i="1" dirty="0" smtClean="0">
                            <a:latin typeface="Cambria Math" panose="02040503050406030204" pitchFamily="18" charset="0"/>
                          </a:rPr>
                          <m:t>𝑟</m:t>
                        </m:r>
                      </m:e>
                    </m:d>
                    <m:r>
                      <a:rPr lang="nl-BE" sz="2400" i="1" dirty="0">
                        <a:latin typeface="Cambria Math" panose="02040503050406030204" pitchFamily="18" charset="0"/>
                      </a:rPr>
                      <m:t> = </m:t>
                    </m:r>
                    <m:r>
                      <a:rPr lang="nl-BE" sz="2400" i="1" dirty="0" err="1">
                        <a:latin typeface="Cambria Math" panose="02040503050406030204" pitchFamily="18" charset="0"/>
                      </a:rPr>
                      <m:t>𝑛</m:t>
                    </m:r>
                    <m:r>
                      <a:rPr lang="nl-BE" sz="2400" i="1" dirty="0" err="1">
                        <a:latin typeface="Cambria Math" panose="02040503050406030204" pitchFamily="18" charset="0"/>
                      </a:rPr>
                      <m:t>.</m:t>
                    </m:r>
                    <m:r>
                      <a:rPr lang="nl-BE" sz="2400" i="1" dirty="0" err="1">
                        <a:latin typeface="Cambria Math" panose="02040503050406030204" pitchFamily="18" charset="0"/>
                      </a:rPr>
                      <m:t>𝑛</m:t>
                    </m:r>
                    <m:r>
                      <a:rPr lang="nl-BE" sz="2400" i="1" dirty="0" err="1">
                        <a:latin typeface="Cambria Math" panose="02040503050406030204" pitchFamily="18" charset="0"/>
                      </a:rPr>
                      <m:t>.</m:t>
                    </m:r>
                    <m:r>
                      <a:rPr lang="nl-BE" sz="2400" i="1" dirty="0" err="1">
                        <a:latin typeface="Cambria Math" panose="02040503050406030204" pitchFamily="18" charset="0"/>
                      </a:rPr>
                      <m:t>𝑛</m:t>
                    </m:r>
                    <m:r>
                      <a:rPr lang="nl-BE" sz="2400" i="1" dirty="0">
                        <a:latin typeface="Cambria Math" panose="02040503050406030204" pitchFamily="18" charset="0"/>
                      </a:rPr>
                      <m:t> … </m:t>
                    </m:r>
                    <m:r>
                      <a:rPr lang="nl-BE" sz="2400" i="1" dirty="0">
                        <a:latin typeface="Cambria Math" panose="02040503050406030204" pitchFamily="18" charset="0"/>
                      </a:rPr>
                      <m:t>𝑛</m:t>
                    </m:r>
                    <m:r>
                      <a:rPr lang="nl-BE" sz="2400" i="1" dirty="0">
                        <a:latin typeface="Cambria Math" panose="02040503050406030204" pitchFamily="18" charset="0"/>
                      </a:rPr>
                      <m:t> </m:t>
                    </m:r>
                  </m:oMath>
                </a14:m>
                <a:r>
                  <a:rPr lang="nl-BE" sz="2400" dirty="0"/>
                  <a:t>(</a:t>
                </a:r>
                <a14:m>
                  <m:oMath xmlns:m="http://schemas.openxmlformats.org/officeDocument/2006/math">
                    <m:r>
                      <a:rPr lang="nl-BE" sz="2400" i="1" dirty="0" smtClean="0">
                        <a:latin typeface="Cambria Math" panose="02040503050406030204" pitchFamily="18" charset="0"/>
                      </a:rPr>
                      <m:t>𝑟</m:t>
                    </m:r>
                  </m:oMath>
                </a14:m>
                <a:r>
                  <a:rPr lang="nl-BE" sz="2400" dirty="0"/>
                  <a:t> factoren)</a:t>
                </a:r>
              </a:p>
              <a:p>
                <a:pPr marL="0" indent="0">
                  <a:buNone/>
                </a:pPr>
                <a:endParaRPr lang="nl-BE" sz="2400" dirty="0"/>
              </a:p>
              <a:p>
                <a:r>
                  <a:rPr lang="nl-BE" sz="2400" u="sng" dirty="0"/>
                  <a:t>Praktische berekening</a:t>
                </a:r>
                <a:r>
                  <a:rPr lang="nl-BE" sz="2400" dirty="0"/>
                  <a:t> van het aantal herhalingspermutaties van </a:t>
                </a:r>
                <a14:m>
                  <m:oMath xmlns:m="http://schemas.openxmlformats.org/officeDocument/2006/math">
                    <m:r>
                      <a:rPr lang="nl-BE" sz="2400" i="1" dirty="0" smtClean="0">
                        <a:latin typeface="Cambria Math" panose="02040503050406030204" pitchFamily="18" charset="0"/>
                      </a:rPr>
                      <m:t>𝑟</m:t>
                    </m:r>
                  </m:oMath>
                </a14:m>
                <a:r>
                  <a:rPr lang="nl-BE" sz="2400" dirty="0"/>
                  <a:t> elementen uit een verzameling van </a:t>
                </a:r>
                <a14:m>
                  <m:oMath xmlns:m="http://schemas.openxmlformats.org/officeDocument/2006/math">
                    <m:r>
                      <a:rPr lang="nl-BE" sz="2400" i="1" dirty="0" smtClean="0">
                        <a:latin typeface="Cambria Math" panose="02040503050406030204" pitchFamily="18" charset="0"/>
                      </a:rPr>
                      <m:t>𝑛</m:t>
                    </m:r>
                  </m:oMath>
                </a14:m>
                <a:r>
                  <a:rPr lang="nl-BE" sz="2400" dirty="0"/>
                  <a:t> elementen:</a:t>
                </a:r>
              </a:p>
              <a:p>
                <a:pPr marL="0" indent="0">
                  <a:buNone/>
                </a:pPr>
                <a:r>
                  <a:rPr lang="nl-BE" sz="2400" dirty="0"/>
                  <a:t>	Met rekenmachine: </a:t>
                </a:r>
                <a14:m>
                  <m:oMath xmlns:m="http://schemas.openxmlformats.org/officeDocument/2006/math">
                    <m:acc>
                      <m:accPr>
                        <m:chr m:val="̅"/>
                        <m:ctrlPr>
                          <a:rPr lang="nl-BE" sz="2400" i="1" smtClean="0">
                            <a:latin typeface="Cambria Math" panose="02040503050406030204" pitchFamily="18" charset="0"/>
                          </a:rPr>
                        </m:ctrlPr>
                      </m:accPr>
                      <m:e>
                        <m:r>
                          <a:rPr lang="nl-BE" sz="2400" b="0" i="1" smtClean="0">
                            <a:latin typeface="Cambria Math" panose="02040503050406030204" pitchFamily="18" charset="0"/>
                          </a:rPr>
                          <m:t>𝑃</m:t>
                        </m:r>
                      </m:e>
                    </m:acc>
                    <m:d>
                      <m:dPr>
                        <m:ctrlPr>
                          <a:rPr lang="nl-BE" sz="2400" b="0" i="1" smtClean="0">
                            <a:latin typeface="Cambria Math" panose="02040503050406030204" pitchFamily="18" charset="0"/>
                          </a:rPr>
                        </m:ctrlPr>
                      </m:dPr>
                      <m:e>
                        <m:r>
                          <a:rPr lang="nl-BE" sz="2400" b="0" i="1" smtClean="0">
                            <a:latin typeface="Cambria Math" panose="02040503050406030204" pitchFamily="18" charset="0"/>
                          </a:rPr>
                          <m:t>𝑛</m:t>
                        </m:r>
                        <m:r>
                          <a:rPr lang="nl-BE" sz="2400" b="0" i="1" smtClean="0">
                            <a:latin typeface="Cambria Math" panose="02040503050406030204" pitchFamily="18" charset="0"/>
                          </a:rPr>
                          <m:t>,</m:t>
                        </m:r>
                        <m:r>
                          <a:rPr lang="nl-BE" sz="2400" b="0" i="1" smtClean="0">
                            <a:latin typeface="Cambria Math" panose="02040503050406030204" pitchFamily="18" charset="0"/>
                          </a:rPr>
                          <m:t>𝑟</m:t>
                        </m:r>
                      </m:e>
                    </m:d>
                    <m:r>
                      <a:rPr lang="nl-BE" sz="2400" b="0" i="1" smtClean="0">
                        <a:latin typeface="Cambria Math" panose="02040503050406030204" pitchFamily="18" charset="0"/>
                      </a:rPr>
                      <m:t>=</m:t>
                    </m:r>
                    <m:sSup>
                      <m:sSupPr>
                        <m:ctrlPr>
                          <a:rPr lang="nl-BE" sz="2400" b="0" i="1" smtClean="0">
                            <a:latin typeface="Cambria Math" panose="02040503050406030204" pitchFamily="18" charset="0"/>
                          </a:rPr>
                        </m:ctrlPr>
                      </m:sSupPr>
                      <m:e>
                        <m:r>
                          <a:rPr lang="nl-BE" sz="2400" b="0" i="1" smtClean="0">
                            <a:latin typeface="Cambria Math" panose="02040503050406030204" pitchFamily="18" charset="0"/>
                          </a:rPr>
                          <m:t>𝑛</m:t>
                        </m:r>
                      </m:e>
                      <m:sup>
                        <m:r>
                          <a:rPr lang="nl-BE" sz="2400" b="0" i="1" smtClean="0">
                            <a:latin typeface="Cambria Math" panose="02040503050406030204" pitchFamily="18" charset="0"/>
                          </a:rPr>
                          <m:t>𝑟</m:t>
                        </m:r>
                      </m:sup>
                    </m:sSup>
                  </m:oMath>
                </a14:m>
                <a:r>
                  <a:rPr lang="nl-NL" sz="2400" b="1" baseline="30000" dirty="0"/>
                  <a:t>         </a:t>
                </a:r>
              </a:p>
              <a:p>
                <a:pPr marL="0" indent="0">
                  <a:buNone/>
                </a:pPr>
                <a:endParaRPr lang="nl-NL" sz="2400" b="1" baseline="30000" dirty="0"/>
              </a:p>
            </p:txBody>
          </p:sp>
        </mc:Choice>
        <mc:Fallback xmlns="">
          <p:sp>
            <p:nvSpPr>
              <p:cNvPr id="4" name="Tijdelijke aanduiding voor tekst 3"/>
              <p:cNvSpPr>
                <a:spLocks noGrp="1" noRot="1" noChangeAspect="1" noMove="1" noResize="1" noEditPoints="1" noAdjustHandles="1" noChangeArrowheads="1" noChangeShapeType="1" noTextEdit="1"/>
              </p:cNvSpPr>
              <p:nvPr>
                <p:ph type="body" sz="quarter" idx="20"/>
              </p:nvPr>
            </p:nvSpPr>
            <p:spPr>
              <a:xfrm>
                <a:off x="540002" y="1350408"/>
                <a:ext cx="10640869" cy="5292920"/>
              </a:xfrm>
              <a:blipFill>
                <a:blip r:embed="rId3"/>
                <a:stretch>
                  <a:fillRect l="-917" t="-922"/>
                </a:stretch>
              </a:blipFill>
            </p:spPr>
            <p:txBody>
              <a:bodyPr/>
              <a:lstStyle/>
              <a:p>
                <a:r>
                  <a:rPr lang="en-GB">
                    <a:noFill/>
                  </a:rPr>
                  <a:t> </a:t>
                </a:r>
              </a:p>
            </p:txBody>
          </p:sp>
        </mc:Fallback>
      </mc:AlternateContent>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23</a:t>
            </a:fld>
            <a:endParaRPr lang="en-GB" dirty="0"/>
          </a:p>
        </p:txBody>
      </p:sp>
      <p:sp>
        <p:nvSpPr>
          <p:cNvPr id="7" name="Tekstvak 6">
            <a:extLst>
              <a:ext uri="{FF2B5EF4-FFF2-40B4-BE49-F238E27FC236}">
                <a16:creationId xmlns:a16="http://schemas.microsoft.com/office/drawing/2014/main" id="{9EA50C1C-F884-4792-9E06-F2D3F7E6966E}"/>
              </a:ext>
            </a:extLst>
          </p:cNvPr>
          <p:cNvSpPr txBox="1"/>
          <p:nvPr/>
        </p:nvSpPr>
        <p:spPr>
          <a:xfrm>
            <a:off x="706003" y="6144875"/>
            <a:ext cx="523694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dirty="0"/>
              <a:t>Excel </a:t>
            </a:r>
            <a:r>
              <a:rPr lang="en-GB" dirty="0" err="1"/>
              <a:t>functie</a:t>
            </a:r>
            <a:r>
              <a:rPr lang="en-GB" dirty="0"/>
              <a:t> (</a:t>
            </a:r>
            <a:r>
              <a:rPr lang="en-GB" dirty="0" err="1"/>
              <a:t>Nederlands</a:t>
            </a:r>
            <a:r>
              <a:rPr lang="en-GB" dirty="0"/>
              <a:t>): </a:t>
            </a:r>
            <a:r>
              <a:rPr lang="en-GB" dirty="0">
                <a:latin typeface="Courier New" panose="02070309020205020404" pitchFamily="49" charset="0"/>
                <a:cs typeface="Courier New" panose="02070309020205020404" pitchFamily="49" charset="0"/>
              </a:rPr>
              <a:t>PERMUTATIE.A(n; r)</a:t>
            </a:r>
          </a:p>
        </p:txBody>
      </p:sp>
      <p:sp>
        <p:nvSpPr>
          <p:cNvPr id="8" name="Tekstvak 7">
            <a:extLst>
              <a:ext uri="{FF2B5EF4-FFF2-40B4-BE49-F238E27FC236}">
                <a16:creationId xmlns:a16="http://schemas.microsoft.com/office/drawing/2014/main" id="{47793BA3-8566-45AB-91D3-A61ED6E80A0F}"/>
              </a:ext>
            </a:extLst>
          </p:cNvPr>
          <p:cNvSpPr txBox="1"/>
          <p:nvPr/>
        </p:nvSpPr>
        <p:spPr>
          <a:xfrm>
            <a:off x="6553164" y="6144875"/>
            <a:ext cx="4757328"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dirty="0"/>
              <a:t>Excel </a:t>
            </a:r>
            <a:r>
              <a:rPr lang="en-GB" dirty="0" err="1"/>
              <a:t>functie</a:t>
            </a:r>
            <a:r>
              <a:rPr lang="en-GB" dirty="0"/>
              <a:t> (Engels): </a:t>
            </a:r>
            <a:r>
              <a:rPr lang="en-GB" dirty="0">
                <a:latin typeface="Courier New" panose="02070309020205020404" pitchFamily="49" charset="0"/>
                <a:cs typeface="Courier New" panose="02070309020205020404" pitchFamily="49" charset="0"/>
              </a:rPr>
              <a:t>PERMUTATIONA(n; r)</a:t>
            </a:r>
          </a:p>
        </p:txBody>
      </p:sp>
    </p:spTree>
    <p:extLst>
      <p:ext uri="{BB962C8B-B14F-4D97-AF65-F5344CB8AC3E}">
        <p14:creationId xmlns:p14="http://schemas.microsoft.com/office/powerpoint/2010/main" val="208176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8202355" cy="380480"/>
          </a:xfrm>
        </p:spPr>
        <p:txBody>
          <a:bodyPr/>
          <a:lstStyle/>
          <a:p>
            <a:r>
              <a:rPr lang="nl-BE" dirty="0"/>
              <a:t>VOORBEELD VAN TELPROBLEEM MET HERHALINGSPERMUTATIES</a:t>
            </a:r>
          </a:p>
        </p:txBody>
      </p:sp>
      <mc:AlternateContent xmlns:mc="http://schemas.openxmlformats.org/markup-compatibility/2006" xmlns:a14="http://schemas.microsoft.com/office/drawing/2010/main">
        <mc:Choice Requires="a14">
          <p:sp>
            <p:nvSpPr>
              <p:cNvPr id="4" name="Tijdelijke aanduiding voor tekst 3"/>
              <p:cNvSpPr>
                <a:spLocks noGrp="1"/>
              </p:cNvSpPr>
              <p:nvPr>
                <p:ph type="body" sz="quarter" idx="20"/>
              </p:nvPr>
            </p:nvSpPr>
            <p:spPr>
              <a:xfrm>
                <a:off x="539748" y="1360799"/>
                <a:ext cx="10640869" cy="5292920"/>
              </a:xfrm>
            </p:spPr>
            <p:txBody>
              <a:bodyPr>
                <a:normAutofit/>
              </a:bodyPr>
              <a:lstStyle/>
              <a:p>
                <a:pPr marL="0" indent="0">
                  <a:buNone/>
                </a:pPr>
                <a:r>
                  <a:rPr lang="nl-NL" sz="2400" u="sng" dirty="0"/>
                  <a:t>Vraag</a:t>
                </a:r>
                <a:r>
                  <a:rPr lang="nl-NL" sz="2400" dirty="0"/>
                  <a:t> : </a:t>
                </a:r>
                <a:br>
                  <a:rPr lang="nl-NL" sz="2400" dirty="0"/>
                </a:br>
                <a:r>
                  <a:rPr lang="nl-NL" sz="2400" dirty="0"/>
                  <a:t>Hoeveel </a:t>
                </a:r>
                <a:r>
                  <a:rPr lang="nl-NL" sz="2400" dirty="0" err="1"/>
                  <a:t>PIN-codes</a:t>
                </a:r>
                <a:r>
                  <a:rPr lang="nl-NL" sz="2400" dirty="0"/>
                  <a:t> van 4 cijfers bestaan er?</a:t>
                </a:r>
              </a:p>
              <a:p>
                <a:pPr marL="0" indent="0">
                  <a:buNone/>
                </a:pPr>
                <a:r>
                  <a:rPr lang="nl-NL" sz="2400" u="sng" dirty="0"/>
                  <a:t>Oplossing</a:t>
                </a:r>
                <a:r>
                  <a:rPr lang="nl-NL" sz="2400" dirty="0"/>
                  <a:t>:</a:t>
                </a:r>
              </a:p>
              <a:p>
                <a:pPr marL="0" indent="0">
                  <a:spcBef>
                    <a:spcPts val="1200"/>
                  </a:spcBef>
                  <a:buNone/>
                </a:pPr>
                <a:r>
                  <a:rPr lang="nl-NL" dirty="0">
                    <a:highlight>
                      <a:srgbClr val="00FF00"/>
                    </a:highlight>
                  </a:rPr>
                  <a:t>Herhaling</a:t>
                </a:r>
                <a:r>
                  <a:rPr lang="nl-NL" dirty="0"/>
                  <a:t> mogelijk? </a:t>
                </a:r>
                <a:r>
                  <a:rPr lang="nl-NL" dirty="0">
                    <a:sym typeface="Wingdings" panose="05000000000000000000" pitchFamily="2" charset="2"/>
                  </a:rPr>
                  <a:t> ja</a:t>
                </a:r>
              </a:p>
              <a:p>
                <a:pPr marL="0" indent="0">
                  <a:spcBef>
                    <a:spcPts val="1200"/>
                  </a:spcBef>
                  <a:buNone/>
                </a:pPr>
                <a:r>
                  <a:rPr lang="nl-NL" dirty="0">
                    <a:highlight>
                      <a:srgbClr val="FFFF00"/>
                    </a:highlight>
                    <a:sym typeface="Wingdings" panose="05000000000000000000" pitchFamily="2" charset="2"/>
                  </a:rPr>
                  <a:t>Volgorde</a:t>
                </a:r>
                <a:r>
                  <a:rPr lang="nl-NL" dirty="0">
                    <a:sym typeface="Wingdings" panose="05000000000000000000" pitchFamily="2" charset="2"/>
                  </a:rPr>
                  <a:t> van belang?  Ja</a:t>
                </a:r>
              </a:p>
              <a:p>
                <a:pPr marL="0" indent="0">
                  <a:spcBef>
                    <a:spcPts val="1200"/>
                  </a:spcBef>
                  <a:buNone/>
                </a:pPr>
                <a:r>
                  <a:rPr lang="nl-NL" dirty="0">
                    <a:sym typeface="Wingdings" panose="05000000000000000000" pitchFamily="2" charset="2"/>
                  </a:rPr>
                  <a:t>Dus is dit een herhalingspermutatie van 4 uit een verzameling van 10 elementen (10 cijfers)</a:t>
                </a:r>
              </a:p>
              <a:p>
                <a:pPr marL="0" indent="0">
                  <a:spcBef>
                    <a:spcPts val="1200"/>
                  </a:spcBef>
                  <a:buNone/>
                </a:pPr>
                <a:r>
                  <a:rPr lang="nl-NL" dirty="0">
                    <a:sym typeface="Wingdings" panose="05000000000000000000" pitchFamily="2" charset="2"/>
                  </a:rPr>
                  <a:t>Aantal manieren = </a:t>
                </a:r>
                <a14:m>
                  <m:oMath xmlns:m="http://schemas.openxmlformats.org/officeDocument/2006/math">
                    <m:bar>
                      <m:barPr>
                        <m:pos m:val="top"/>
                        <m:ctrlPr>
                          <a:rPr lang="nl-BE" i="1">
                            <a:latin typeface="Cambria Math" panose="02040503050406030204" pitchFamily="18" charset="0"/>
                          </a:rPr>
                        </m:ctrlPr>
                      </m:barPr>
                      <m:e>
                        <m:r>
                          <m:rPr>
                            <m:sty m:val="p"/>
                          </m:rPr>
                          <a:rPr lang="nl-NL">
                            <a:latin typeface="Cambria Math" panose="02040503050406030204" pitchFamily="18" charset="0"/>
                          </a:rPr>
                          <m:t>P</m:t>
                        </m:r>
                      </m:e>
                    </m:bar>
                  </m:oMath>
                </a14:m>
                <a:r>
                  <a:rPr lang="nl-BE" dirty="0"/>
                  <a:t>(10,4)</a:t>
                </a:r>
              </a:p>
              <a:p>
                <a:pPr marL="0" indent="0">
                  <a:spcBef>
                    <a:spcPts val="1200"/>
                  </a:spcBef>
                  <a:buNone/>
                </a:pPr>
                <a:r>
                  <a:rPr lang="nl-BE" dirty="0"/>
                  <a:t>Met rekenmachine = </a:t>
                </a:r>
                <a14:m>
                  <m:oMath xmlns:m="http://schemas.openxmlformats.org/officeDocument/2006/math">
                    <m:bar>
                      <m:barPr>
                        <m:pos m:val="top"/>
                        <m:ctrlPr>
                          <a:rPr lang="nl-BE" i="1">
                            <a:latin typeface="Cambria Math" panose="02040503050406030204" pitchFamily="18" charset="0"/>
                          </a:rPr>
                        </m:ctrlPr>
                      </m:barPr>
                      <m:e>
                        <m:r>
                          <m:rPr>
                            <m:sty m:val="p"/>
                          </m:rPr>
                          <a:rPr lang="nl-NL">
                            <a:latin typeface="Cambria Math" panose="02040503050406030204" pitchFamily="18" charset="0"/>
                          </a:rPr>
                          <m:t>P</m:t>
                        </m:r>
                      </m:e>
                    </m:bar>
                  </m:oMath>
                </a14:m>
                <a:r>
                  <a:rPr lang="nl-BE" dirty="0"/>
                  <a:t>(10,4) = </a:t>
                </a:r>
                <a:r>
                  <a:rPr lang="nl-NL" dirty="0">
                    <a:sym typeface="Wingdings" panose="05000000000000000000" pitchFamily="2" charset="2"/>
                  </a:rPr>
                  <a:t>10</a:t>
                </a:r>
                <a:r>
                  <a:rPr lang="nl-NL" baseline="30000" dirty="0">
                    <a:sym typeface="Wingdings" panose="05000000000000000000" pitchFamily="2" charset="2"/>
                  </a:rPr>
                  <a:t>4</a:t>
                </a:r>
                <a:r>
                  <a:rPr lang="nl-NL" dirty="0">
                    <a:sym typeface="Wingdings" panose="05000000000000000000" pitchFamily="2" charset="2"/>
                  </a:rPr>
                  <a:t> = 10 000</a:t>
                </a:r>
              </a:p>
              <a:p>
                <a:pPr marL="0" indent="0">
                  <a:spcBef>
                    <a:spcPts val="1200"/>
                  </a:spcBef>
                  <a:buNone/>
                </a:pPr>
                <a:r>
                  <a:rPr lang="nl-NL" dirty="0">
                    <a:sym typeface="Wingdings" panose="05000000000000000000" pitchFamily="2" charset="2"/>
                  </a:rPr>
                  <a:t>In Excel: </a:t>
                </a:r>
                <a:r>
                  <a:rPr lang="nl-NL" dirty="0">
                    <a:latin typeface="Courier New" panose="02070309020205020404" pitchFamily="49" charset="0"/>
                    <a:cs typeface="Courier New" panose="02070309020205020404" pitchFamily="49" charset="0"/>
                  </a:rPr>
                  <a:t>PERMUTATIE.A(10;4) </a:t>
                </a:r>
                <a:r>
                  <a:rPr lang="nl-NL" dirty="0"/>
                  <a:t>= 10 000</a:t>
                </a:r>
                <a:endParaRPr lang="nl-NL" dirty="0">
                  <a:sym typeface="Wingdings" panose="05000000000000000000" pitchFamily="2" charset="2"/>
                </a:endParaRPr>
              </a:p>
              <a:p>
                <a:pPr marL="0" indent="0">
                  <a:buNone/>
                </a:pPr>
                <a:endParaRPr lang="nl-NL" sz="2400" b="1" baseline="30000" dirty="0"/>
              </a:p>
            </p:txBody>
          </p:sp>
        </mc:Choice>
        <mc:Fallback xmlns="">
          <p:sp>
            <p:nvSpPr>
              <p:cNvPr id="4" name="Tijdelijke aanduiding voor tekst 3"/>
              <p:cNvSpPr>
                <a:spLocks noGrp="1" noRot="1" noChangeAspect="1" noMove="1" noResize="1" noEditPoints="1" noAdjustHandles="1" noChangeArrowheads="1" noChangeShapeType="1" noTextEdit="1"/>
              </p:cNvSpPr>
              <p:nvPr>
                <p:ph type="body" sz="quarter" idx="20"/>
              </p:nvPr>
            </p:nvSpPr>
            <p:spPr>
              <a:xfrm>
                <a:off x="539748" y="1360799"/>
                <a:ext cx="10640869" cy="5292920"/>
              </a:xfrm>
              <a:blipFill>
                <a:blip r:embed="rId3"/>
                <a:stretch>
                  <a:fillRect l="-917" t="-922"/>
                </a:stretch>
              </a:blipFill>
            </p:spPr>
            <p:txBody>
              <a:bodyPr/>
              <a:lstStyle/>
              <a:p>
                <a:r>
                  <a:rPr lang="en-GB">
                    <a:noFill/>
                  </a:rPr>
                  <a:t> </a:t>
                </a:r>
              </a:p>
            </p:txBody>
          </p:sp>
        </mc:Fallback>
      </mc:AlternateContent>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24</a:t>
            </a:fld>
            <a:endParaRPr lang="en-GB" dirty="0"/>
          </a:p>
        </p:txBody>
      </p:sp>
    </p:spTree>
    <p:extLst>
      <p:ext uri="{BB962C8B-B14F-4D97-AF65-F5344CB8AC3E}">
        <p14:creationId xmlns:p14="http://schemas.microsoft.com/office/powerpoint/2010/main" val="387269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4461011" cy="380480"/>
          </a:xfrm>
        </p:spPr>
        <p:txBody>
          <a:bodyPr/>
          <a:lstStyle/>
          <a:p>
            <a:r>
              <a:rPr lang="nl-BE" dirty="0"/>
              <a:t>Aantal HERHALINGSCOMBINATIES</a:t>
            </a:r>
          </a:p>
        </p:txBody>
      </p:sp>
      <mc:AlternateContent xmlns:mc="http://schemas.openxmlformats.org/markup-compatibility/2006" xmlns:a14="http://schemas.microsoft.com/office/drawing/2010/main">
        <mc:Choice Requires="a14">
          <p:sp>
            <p:nvSpPr>
              <p:cNvPr id="4" name="Tijdelijke aanduiding voor tekst 3"/>
              <p:cNvSpPr>
                <a:spLocks noGrp="1"/>
              </p:cNvSpPr>
              <p:nvPr>
                <p:ph type="body" sz="quarter" idx="20"/>
              </p:nvPr>
            </p:nvSpPr>
            <p:spPr>
              <a:xfrm>
                <a:off x="539748" y="1360799"/>
                <a:ext cx="11133443" cy="5108095"/>
              </a:xfrm>
            </p:spPr>
            <p:txBody>
              <a:bodyPr>
                <a:normAutofit/>
              </a:bodyPr>
              <a:lstStyle/>
              <a:p>
                <a:pPr marL="0" indent="0">
                  <a:buNone/>
                </a:pPr>
                <a:r>
                  <a:rPr lang="nl-BE" sz="2400" dirty="0"/>
                  <a:t>Het aantal herhalingscombinaties van </a:t>
                </a:r>
                <a:r>
                  <a:rPr lang="nl-BE" sz="2400" i="1" dirty="0"/>
                  <a:t>r</a:t>
                </a:r>
                <a:r>
                  <a:rPr lang="nl-BE" sz="2400" dirty="0"/>
                  <a:t> elementen uit een verzameling van </a:t>
                </a:r>
                <a:r>
                  <a:rPr lang="nl-BE" sz="2400" i="1" dirty="0"/>
                  <a:t>n</a:t>
                </a:r>
                <a:r>
                  <a:rPr lang="nl-BE" sz="2400" dirty="0"/>
                  <a:t> elementen, wordt aangeduid met de notatie </a:t>
                </a:r>
                <a14:m>
                  <m:oMath xmlns:m="http://schemas.openxmlformats.org/officeDocument/2006/math">
                    <m:bar>
                      <m:barPr>
                        <m:pos m:val="top"/>
                        <m:ctrlPr>
                          <a:rPr lang="nl-BE" sz="2400" i="1" smtClean="0">
                            <a:latin typeface="Cambria Math" panose="02040503050406030204" pitchFamily="18" charset="0"/>
                          </a:rPr>
                        </m:ctrlPr>
                      </m:barPr>
                      <m:e>
                        <m:r>
                          <a:rPr lang="nl-BE" sz="2400" b="0" i="1" smtClean="0">
                            <a:latin typeface="Cambria Math" panose="02040503050406030204" pitchFamily="18" charset="0"/>
                          </a:rPr>
                          <m:t>𝐶</m:t>
                        </m:r>
                      </m:e>
                    </m:bar>
                    <m:d>
                      <m:dPr>
                        <m:ctrlPr>
                          <a:rPr lang="nl-BE" sz="2400" b="0" i="1" smtClean="0">
                            <a:latin typeface="Cambria Math" panose="02040503050406030204" pitchFamily="18" charset="0"/>
                          </a:rPr>
                        </m:ctrlPr>
                      </m:dPr>
                      <m:e>
                        <m:r>
                          <a:rPr lang="nl-BE" sz="2400" b="0" i="1" smtClean="0">
                            <a:latin typeface="Cambria Math" panose="02040503050406030204" pitchFamily="18" charset="0"/>
                          </a:rPr>
                          <m:t>𝑛</m:t>
                        </m:r>
                        <m:r>
                          <a:rPr lang="nl-BE" sz="2400" b="0" i="1" smtClean="0">
                            <a:latin typeface="Cambria Math" panose="02040503050406030204" pitchFamily="18" charset="0"/>
                          </a:rPr>
                          <m:t>,</m:t>
                        </m:r>
                        <m:r>
                          <a:rPr lang="nl-BE" sz="2400" b="0" i="1" smtClean="0">
                            <a:latin typeface="Cambria Math" panose="02040503050406030204" pitchFamily="18" charset="0"/>
                          </a:rPr>
                          <m:t>𝑟</m:t>
                        </m:r>
                      </m:e>
                    </m:d>
                  </m:oMath>
                </a14:m>
                <a:endParaRPr lang="nl-BE" sz="2400" b="0" i="1" dirty="0"/>
              </a:p>
              <a:p>
                <a:r>
                  <a:rPr lang="nl-BE" sz="2400" u="sng" dirty="0"/>
                  <a:t>Praktische berekening</a:t>
                </a:r>
                <a:r>
                  <a:rPr lang="nl-BE" sz="2400" dirty="0"/>
                  <a:t>:</a:t>
                </a:r>
              </a:p>
              <a:p>
                <a:pPr marL="0" indent="0">
                  <a:buNone/>
                </a:pPr>
                <a:r>
                  <a:rPr lang="nl-BE" sz="2400" dirty="0"/>
                  <a:t>	Met rekenmachine: </a:t>
                </a:r>
                <a:r>
                  <a:rPr lang="nl-NL" sz="2400" b="1" dirty="0"/>
                  <a:t>	</a:t>
                </a:r>
                <a:br>
                  <a:rPr lang="nl-NL" sz="2400" b="1" dirty="0"/>
                </a:br>
                <a14:m>
                  <m:oMathPara xmlns:m="http://schemas.openxmlformats.org/officeDocument/2006/math">
                    <m:oMathParaPr>
                      <m:jc m:val="centerGroup"/>
                    </m:oMathParaPr>
                    <m:oMath xmlns:m="http://schemas.openxmlformats.org/officeDocument/2006/math">
                      <m:acc>
                        <m:accPr>
                          <m:chr m:val="̅"/>
                          <m:ctrlPr>
                            <a:rPr lang="nl-NL" sz="2400" i="1" smtClean="0">
                              <a:latin typeface="Cambria Math" panose="02040503050406030204" pitchFamily="18" charset="0"/>
                            </a:rPr>
                          </m:ctrlPr>
                        </m:accPr>
                        <m:e>
                          <m:r>
                            <a:rPr lang="nl-BE" sz="2400" b="0" i="1" smtClean="0">
                              <a:latin typeface="Cambria Math" panose="02040503050406030204" pitchFamily="18" charset="0"/>
                            </a:rPr>
                            <m:t>𝐶</m:t>
                          </m:r>
                        </m:e>
                      </m:acc>
                      <m:d>
                        <m:dPr>
                          <m:ctrlPr>
                            <a:rPr lang="nl-BE" sz="2400" i="1" smtClean="0">
                              <a:latin typeface="Cambria Math" panose="02040503050406030204" pitchFamily="18" charset="0"/>
                            </a:rPr>
                          </m:ctrlPr>
                        </m:dPr>
                        <m:e>
                          <m:r>
                            <a:rPr lang="nl-BE" sz="2400" b="0" i="1" smtClean="0">
                              <a:latin typeface="Cambria Math" panose="02040503050406030204" pitchFamily="18" charset="0"/>
                            </a:rPr>
                            <m:t>𝑛</m:t>
                          </m:r>
                          <m:r>
                            <a:rPr lang="nl-BE" sz="2400" b="0" i="1" smtClean="0">
                              <a:latin typeface="Cambria Math" panose="02040503050406030204" pitchFamily="18" charset="0"/>
                            </a:rPr>
                            <m:t>,</m:t>
                          </m:r>
                          <m:r>
                            <a:rPr lang="nl-BE" sz="2400" b="0" i="1" smtClean="0">
                              <a:latin typeface="Cambria Math" panose="02040503050406030204" pitchFamily="18" charset="0"/>
                            </a:rPr>
                            <m:t>𝑟</m:t>
                          </m:r>
                        </m:e>
                      </m:d>
                      <m:r>
                        <a:rPr lang="nl-BE" sz="2400" b="0" i="1" smtClean="0">
                          <a:latin typeface="Cambria Math" panose="02040503050406030204" pitchFamily="18" charset="0"/>
                        </a:rPr>
                        <m:t>=</m:t>
                      </m:r>
                      <m:r>
                        <a:rPr lang="nl-BE" sz="2400" b="0" i="1" smtClean="0">
                          <a:latin typeface="Cambria Math" panose="02040503050406030204" pitchFamily="18" charset="0"/>
                        </a:rPr>
                        <m:t>𝐶</m:t>
                      </m:r>
                      <m:d>
                        <m:dPr>
                          <m:ctrlPr>
                            <a:rPr lang="nl-BE" sz="2400" i="1" smtClean="0">
                              <a:latin typeface="Cambria Math" panose="02040503050406030204" pitchFamily="18" charset="0"/>
                            </a:rPr>
                          </m:ctrlPr>
                        </m:dPr>
                        <m:e>
                          <m:r>
                            <a:rPr lang="nl-BE" sz="2400" b="0" i="1" smtClean="0">
                              <a:latin typeface="Cambria Math" panose="02040503050406030204" pitchFamily="18" charset="0"/>
                            </a:rPr>
                            <m:t>𝑛</m:t>
                          </m:r>
                          <m:r>
                            <a:rPr lang="nl-BE" sz="2400" b="0" i="1" smtClean="0">
                              <a:latin typeface="Cambria Math" panose="02040503050406030204" pitchFamily="18" charset="0"/>
                            </a:rPr>
                            <m:t>+</m:t>
                          </m:r>
                          <m:r>
                            <a:rPr lang="nl-BE" sz="2400" b="0" i="1" smtClean="0">
                              <a:latin typeface="Cambria Math" panose="02040503050406030204" pitchFamily="18" charset="0"/>
                            </a:rPr>
                            <m:t>𝑟</m:t>
                          </m:r>
                          <m:r>
                            <a:rPr lang="nl-BE" sz="2400" b="0" i="1" smtClean="0">
                              <a:latin typeface="Cambria Math" panose="02040503050406030204" pitchFamily="18" charset="0"/>
                            </a:rPr>
                            <m:t>−1,</m:t>
                          </m:r>
                          <m:r>
                            <a:rPr lang="nl-BE" sz="2400" b="0" i="1" smtClean="0">
                              <a:latin typeface="Cambria Math" panose="02040503050406030204" pitchFamily="18" charset="0"/>
                            </a:rPr>
                            <m:t>𝑟</m:t>
                          </m:r>
                        </m:e>
                      </m:d>
                      <m:r>
                        <a:rPr lang="nl-BE" sz="2400" b="0" i="1" smtClean="0">
                          <a:latin typeface="Cambria Math" panose="02040503050406030204" pitchFamily="18" charset="0"/>
                        </a:rPr>
                        <m:t>=</m:t>
                      </m:r>
                      <m:r>
                        <a:rPr lang="nl-BE" sz="2400" b="0" i="1" smtClean="0">
                          <a:latin typeface="Cambria Math" panose="02040503050406030204" pitchFamily="18" charset="0"/>
                        </a:rPr>
                        <m:t>𝐶</m:t>
                      </m:r>
                      <m:d>
                        <m:dPr>
                          <m:ctrlPr>
                            <a:rPr lang="nl-BE" sz="2400" i="1" smtClean="0">
                              <a:latin typeface="Cambria Math" panose="02040503050406030204" pitchFamily="18" charset="0"/>
                            </a:rPr>
                          </m:ctrlPr>
                        </m:dPr>
                        <m:e>
                          <m:r>
                            <a:rPr lang="nl-BE" sz="2400" b="0" i="1" smtClean="0">
                              <a:latin typeface="Cambria Math" panose="02040503050406030204" pitchFamily="18" charset="0"/>
                            </a:rPr>
                            <m:t>𝑛</m:t>
                          </m:r>
                          <m:r>
                            <a:rPr lang="nl-BE" sz="2400" b="0" i="1" smtClean="0">
                              <a:latin typeface="Cambria Math" panose="02040503050406030204" pitchFamily="18" charset="0"/>
                            </a:rPr>
                            <m:t>+</m:t>
                          </m:r>
                          <m:r>
                            <a:rPr lang="nl-BE" sz="2400" b="0" i="1" smtClean="0">
                              <a:latin typeface="Cambria Math" panose="02040503050406030204" pitchFamily="18" charset="0"/>
                            </a:rPr>
                            <m:t>𝑟</m:t>
                          </m:r>
                          <m:r>
                            <a:rPr lang="nl-BE" sz="2400" b="0" i="1" smtClean="0">
                              <a:latin typeface="Cambria Math" panose="02040503050406030204" pitchFamily="18" charset="0"/>
                            </a:rPr>
                            <m:t>−1,</m:t>
                          </m:r>
                          <m:r>
                            <a:rPr lang="nl-BE" sz="2400" b="0" i="1" smtClean="0">
                              <a:latin typeface="Cambria Math" panose="02040503050406030204" pitchFamily="18" charset="0"/>
                            </a:rPr>
                            <m:t>𝑛</m:t>
                          </m:r>
                          <m:r>
                            <a:rPr lang="nl-BE" sz="2400" b="0" i="1" smtClean="0">
                              <a:latin typeface="Cambria Math" panose="02040503050406030204" pitchFamily="18" charset="0"/>
                            </a:rPr>
                            <m:t>−1</m:t>
                          </m:r>
                        </m:e>
                      </m:d>
                      <m:r>
                        <a:rPr lang="nl-BE" sz="2400" b="0" i="1" smtClean="0">
                          <a:latin typeface="Cambria Math" panose="02040503050406030204" pitchFamily="18" charset="0"/>
                        </a:rPr>
                        <m:t>=</m:t>
                      </m:r>
                      <m:f>
                        <m:fPr>
                          <m:ctrlPr>
                            <a:rPr lang="nl-BE" sz="2400" i="1" smtClean="0">
                              <a:latin typeface="Cambria Math" panose="02040503050406030204" pitchFamily="18" charset="0"/>
                            </a:rPr>
                          </m:ctrlPr>
                        </m:fPr>
                        <m:num>
                          <m:d>
                            <m:dPr>
                              <m:ctrlPr>
                                <a:rPr lang="nl-BE" sz="2400" i="1" smtClean="0">
                                  <a:latin typeface="Cambria Math" panose="02040503050406030204" pitchFamily="18" charset="0"/>
                                </a:rPr>
                              </m:ctrlPr>
                            </m:dPr>
                            <m:e>
                              <m:r>
                                <a:rPr lang="nl-BE" sz="2400" b="0" i="1" smtClean="0">
                                  <a:latin typeface="Cambria Math" panose="02040503050406030204" pitchFamily="18" charset="0"/>
                                </a:rPr>
                                <m:t>𝑛</m:t>
                              </m:r>
                              <m:r>
                                <a:rPr lang="nl-BE" sz="2400" b="0" i="1" smtClean="0">
                                  <a:latin typeface="Cambria Math" panose="02040503050406030204" pitchFamily="18" charset="0"/>
                                </a:rPr>
                                <m:t>+</m:t>
                              </m:r>
                              <m:r>
                                <a:rPr lang="nl-BE" sz="2400" b="0" i="1" smtClean="0">
                                  <a:latin typeface="Cambria Math" panose="02040503050406030204" pitchFamily="18" charset="0"/>
                                </a:rPr>
                                <m:t>𝑟</m:t>
                              </m:r>
                              <m:r>
                                <a:rPr lang="nl-BE" sz="2400" b="0" i="1" smtClean="0">
                                  <a:latin typeface="Cambria Math" panose="02040503050406030204" pitchFamily="18" charset="0"/>
                                </a:rPr>
                                <m:t>−1</m:t>
                              </m:r>
                            </m:e>
                          </m:d>
                          <m:r>
                            <a:rPr lang="nl-BE" sz="2400" b="0" i="1" smtClean="0">
                              <a:latin typeface="Cambria Math" panose="02040503050406030204" pitchFamily="18" charset="0"/>
                            </a:rPr>
                            <m:t>!</m:t>
                          </m:r>
                        </m:num>
                        <m:den>
                          <m:r>
                            <a:rPr lang="nl-BE" sz="2400" b="0" i="1" smtClean="0">
                              <a:latin typeface="Cambria Math" panose="02040503050406030204" pitchFamily="18" charset="0"/>
                            </a:rPr>
                            <m:t>𝑟</m:t>
                          </m:r>
                          <m:r>
                            <a:rPr lang="nl-BE" sz="2400" b="0" i="1" smtClean="0">
                              <a:latin typeface="Cambria Math" panose="02040503050406030204" pitchFamily="18" charset="0"/>
                            </a:rPr>
                            <m:t>!</m:t>
                          </m:r>
                          <m:d>
                            <m:dPr>
                              <m:ctrlPr>
                                <a:rPr lang="nl-BE" sz="2400" i="1" smtClean="0">
                                  <a:latin typeface="Cambria Math" panose="02040503050406030204" pitchFamily="18" charset="0"/>
                                </a:rPr>
                              </m:ctrlPr>
                            </m:dPr>
                            <m:e>
                              <m:r>
                                <a:rPr lang="nl-BE" sz="2400" b="0" i="1" smtClean="0">
                                  <a:latin typeface="Cambria Math" panose="02040503050406030204" pitchFamily="18" charset="0"/>
                                </a:rPr>
                                <m:t>𝑛</m:t>
                              </m:r>
                              <m:r>
                                <a:rPr lang="nl-BE" sz="2400" b="0" i="1" smtClean="0">
                                  <a:latin typeface="Cambria Math" panose="02040503050406030204" pitchFamily="18" charset="0"/>
                                </a:rPr>
                                <m:t>−1</m:t>
                              </m:r>
                            </m:e>
                          </m:d>
                          <m:r>
                            <a:rPr lang="nl-BE" sz="2400" b="0" i="1" smtClean="0">
                              <a:latin typeface="Cambria Math" panose="02040503050406030204" pitchFamily="18" charset="0"/>
                            </a:rPr>
                            <m:t>! </m:t>
                          </m:r>
                        </m:den>
                      </m:f>
                    </m:oMath>
                  </m:oMathPara>
                </a14:m>
                <a:endParaRPr lang="nl-NL" sz="2400" baseline="30000" dirty="0"/>
              </a:p>
            </p:txBody>
          </p:sp>
        </mc:Choice>
        <mc:Fallback xmlns="">
          <p:sp>
            <p:nvSpPr>
              <p:cNvPr id="4" name="Tijdelijke aanduiding voor tekst 3"/>
              <p:cNvSpPr>
                <a:spLocks noGrp="1" noRot="1" noChangeAspect="1" noMove="1" noResize="1" noEditPoints="1" noAdjustHandles="1" noChangeArrowheads="1" noChangeShapeType="1" noTextEdit="1"/>
              </p:cNvSpPr>
              <p:nvPr>
                <p:ph type="body" sz="quarter" idx="20"/>
              </p:nvPr>
            </p:nvSpPr>
            <p:spPr>
              <a:xfrm>
                <a:off x="539748" y="1360799"/>
                <a:ext cx="11133443" cy="5108095"/>
              </a:xfrm>
              <a:blipFill>
                <a:blip r:embed="rId3"/>
                <a:stretch>
                  <a:fillRect l="-876" t="-955" r="-1314"/>
                </a:stretch>
              </a:blipFill>
            </p:spPr>
            <p:txBody>
              <a:bodyPr/>
              <a:lstStyle/>
              <a:p>
                <a:r>
                  <a:rPr lang="en-GB">
                    <a:noFill/>
                  </a:rPr>
                  <a:t> </a:t>
                </a:r>
              </a:p>
            </p:txBody>
          </p:sp>
        </mc:Fallback>
      </mc:AlternateContent>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25</a:t>
            </a:fld>
            <a:endParaRPr lang="en-GB" dirty="0"/>
          </a:p>
        </p:txBody>
      </p:sp>
      <p:sp>
        <p:nvSpPr>
          <p:cNvPr id="7" name="Tekstvak 6">
            <a:extLst>
              <a:ext uri="{FF2B5EF4-FFF2-40B4-BE49-F238E27FC236}">
                <a16:creationId xmlns:a16="http://schemas.microsoft.com/office/drawing/2014/main" id="{B10FD9ED-3A6A-4FC6-9072-5531F3E1F81F}"/>
              </a:ext>
            </a:extLst>
          </p:cNvPr>
          <p:cNvSpPr txBox="1"/>
          <p:nvPr/>
        </p:nvSpPr>
        <p:spPr>
          <a:xfrm>
            <a:off x="695612" y="5583766"/>
            <a:ext cx="468551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dirty="0"/>
              <a:t>Excel </a:t>
            </a:r>
            <a:r>
              <a:rPr lang="en-GB" dirty="0" err="1"/>
              <a:t>functie</a:t>
            </a:r>
            <a:r>
              <a:rPr lang="en-GB" dirty="0"/>
              <a:t> (</a:t>
            </a:r>
            <a:r>
              <a:rPr lang="en-GB" dirty="0" err="1"/>
              <a:t>Nederlands</a:t>
            </a:r>
            <a:r>
              <a:rPr lang="en-GB" dirty="0"/>
              <a:t>): </a:t>
            </a:r>
            <a:r>
              <a:rPr lang="en-GB" dirty="0">
                <a:latin typeface="Courier New" panose="02070309020205020404" pitchFamily="49" charset="0"/>
                <a:cs typeface="Courier New" panose="02070309020205020404" pitchFamily="49" charset="0"/>
              </a:rPr>
              <a:t>COMBIN.A(n; r)</a:t>
            </a:r>
          </a:p>
        </p:txBody>
      </p:sp>
      <p:sp>
        <p:nvSpPr>
          <p:cNvPr id="8" name="Tekstvak 7">
            <a:extLst>
              <a:ext uri="{FF2B5EF4-FFF2-40B4-BE49-F238E27FC236}">
                <a16:creationId xmlns:a16="http://schemas.microsoft.com/office/drawing/2014/main" id="{7EF839CE-CDBB-4137-A000-D3A85974BEB5}"/>
              </a:ext>
            </a:extLst>
          </p:cNvPr>
          <p:cNvSpPr txBox="1"/>
          <p:nvPr/>
        </p:nvSpPr>
        <p:spPr>
          <a:xfrm>
            <a:off x="6542773" y="5583766"/>
            <a:ext cx="4068037"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dirty="0"/>
              <a:t>Excel </a:t>
            </a:r>
            <a:r>
              <a:rPr lang="en-GB" dirty="0" err="1"/>
              <a:t>functie</a:t>
            </a:r>
            <a:r>
              <a:rPr lang="en-GB" dirty="0"/>
              <a:t> (Engels): </a:t>
            </a:r>
            <a:r>
              <a:rPr lang="en-GB" dirty="0">
                <a:latin typeface="Courier New" panose="02070309020205020404" pitchFamily="49" charset="0"/>
                <a:cs typeface="Courier New" panose="02070309020205020404" pitchFamily="49" charset="0"/>
              </a:rPr>
              <a:t>COMBINA(n; r)</a:t>
            </a:r>
          </a:p>
        </p:txBody>
      </p:sp>
    </p:spTree>
    <p:extLst>
      <p:ext uri="{BB962C8B-B14F-4D97-AF65-F5344CB8AC3E}">
        <p14:creationId xmlns:p14="http://schemas.microsoft.com/office/powerpoint/2010/main" val="148749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8007430" cy="380480"/>
          </a:xfrm>
        </p:spPr>
        <p:txBody>
          <a:bodyPr/>
          <a:lstStyle/>
          <a:p>
            <a:r>
              <a:rPr lang="nl-BE" dirty="0"/>
              <a:t>VOORBEELD VAN TELPROBLEEM MET HERHALINGSCOMBINATIES</a:t>
            </a:r>
          </a:p>
        </p:txBody>
      </p:sp>
      <mc:AlternateContent xmlns:mc="http://schemas.openxmlformats.org/markup-compatibility/2006" xmlns:a14="http://schemas.microsoft.com/office/drawing/2010/main">
        <mc:Choice Requires="a14">
          <p:sp>
            <p:nvSpPr>
              <p:cNvPr id="4" name="Tijdelijke aanduiding voor tekst 3"/>
              <p:cNvSpPr>
                <a:spLocks noGrp="1"/>
              </p:cNvSpPr>
              <p:nvPr>
                <p:ph type="body" sz="quarter" idx="20"/>
              </p:nvPr>
            </p:nvSpPr>
            <p:spPr>
              <a:xfrm>
                <a:off x="539748" y="1360799"/>
                <a:ext cx="11133443" cy="5108095"/>
              </a:xfrm>
            </p:spPr>
            <p:txBody>
              <a:bodyPr>
                <a:normAutofit/>
              </a:bodyPr>
              <a:lstStyle/>
              <a:p>
                <a:pPr marL="0" indent="0">
                  <a:buNone/>
                </a:pPr>
                <a:r>
                  <a:rPr lang="nl-NL" sz="2400" u="sng" dirty="0"/>
                  <a:t>Vraag:</a:t>
                </a:r>
                <a:r>
                  <a:rPr lang="nl-NL" sz="2400" dirty="0"/>
                  <a:t> </a:t>
                </a:r>
                <a:br>
                  <a:rPr lang="nl-NL" sz="2400" dirty="0"/>
                </a:br>
                <a:r>
                  <a:rPr lang="nl-NL" sz="2400" dirty="0"/>
                  <a:t>Op hoeveel manieren kan men 10 identieke snoepen verdelen over 4 kinderen?</a:t>
                </a:r>
              </a:p>
              <a:p>
                <a:pPr marL="0" indent="0">
                  <a:spcBef>
                    <a:spcPts val="1200"/>
                  </a:spcBef>
                  <a:buNone/>
                </a:pPr>
                <a:r>
                  <a:rPr lang="nl-NL" sz="2400" u="sng" dirty="0"/>
                  <a:t>Oplossing:</a:t>
                </a:r>
                <a:br>
                  <a:rPr lang="nl-NL" sz="2400" dirty="0"/>
                </a:br>
                <a:r>
                  <a:rPr lang="nl-NL" dirty="0">
                    <a:highlight>
                      <a:srgbClr val="00FF00"/>
                    </a:highlight>
                  </a:rPr>
                  <a:t>Herhaling</a:t>
                </a:r>
                <a:r>
                  <a:rPr lang="nl-NL" dirty="0"/>
                  <a:t> mogelijk? </a:t>
                </a:r>
                <a:r>
                  <a:rPr lang="nl-NL" dirty="0">
                    <a:sym typeface="Wingdings" panose="05000000000000000000" pitchFamily="2" charset="2"/>
                  </a:rPr>
                  <a:t> Ja  (kinderen kunnen meer dan 1 snoep krijgen)</a:t>
                </a:r>
              </a:p>
              <a:p>
                <a:pPr marL="0" indent="0">
                  <a:spcBef>
                    <a:spcPts val="1200"/>
                  </a:spcBef>
                  <a:buNone/>
                </a:pPr>
                <a:r>
                  <a:rPr lang="nl-NL" dirty="0">
                    <a:highlight>
                      <a:srgbClr val="FFFF00"/>
                    </a:highlight>
                    <a:sym typeface="Wingdings" panose="05000000000000000000" pitchFamily="2" charset="2"/>
                  </a:rPr>
                  <a:t>Volgorde</a:t>
                </a:r>
                <a:r>
                  <a:rPr lang="nl-NL" dirty="0">
                    <a:sym typeface="Wingdings" panose="05000000000000000000" pitchFamily="2" charset="2"/>
                  </a:rPr>
                  <a:t> van belang?  Neen  (want het zijn identieke snoepen)</a:t>
                </a:r>
              </a:p>
              <a:p>
                <a:pPr marL="0" indent="0">
                  <a:spcBef>
                    <a:spcPts val="1200"/>
                  </a:spcBef>
                  <a:buNone/>
                </a:pPr>
                <a:r>
                  <a:rPr lang="nl-NL" dirty="0">
                    <a:sym typeface="Wingdings" panose="05000000000000000000" pitchFamily="2" charset="2"/>
                  </a:rPr>
                  <a:t>Dus is dit een herhalingscombinatie van 10 uit een verzameling van 4 elementen</a:t>
                </a:r>
              </a:p>
              <a:p>
                <a:pPr marL="0" indent="0">
                  <a:spcBef>
                    <a:spcPts val="1200"/>
                  </a:spcBef>
                  <a:buNone/>
                </a:pPr>
                <a:r>
                  <a:rPr lang="nl-NL" sz="2000" dirty="0">
                    <a:sym typeface="Wingdings" panose="05000000000000000000" pitchFamily="2" charset="2"/>
                  </a:rPr>
                  <a:t>Aantal manieren = </a:t>
                </a:r>
                <a14:m>
                  <m:oMath xmlns:m="http://schemas.openxmlformats.org/officeDocument/2006/math">
                    <m:bar>
                      <m:barPr>
                        <m:pos m:val="top"/>
                        <m:ctrlPr>
                          <a:rPr lang="nl-BE" sz="2000" i="1">
                            <a:latin typeface="Cambria Math" panose="02040503050406030204" pitchFamily="18" charset="0"/>
                          </a:rPr>
                        </m:ctrlPr>
                      </m:barPr>
                      <m:e>
                        <m:r>
                          <m:rPr>
                            <m:sty m:val="p"/>
                          </m:rPr>
                          <a:rPr lang="nl-NL" sz="2000">
                            <a:latin typeface="Cambria Math" panose="02040503050406030204" pitchFamily="18" charset="0"/>
                          </a:rPr>
                          <m:t>C</m:t>
                        </m:r>
                      </m:e>
                    </m:bar>
                  </m:oMath>
                </a14:m>
                <a:r>
                  <a:rPr lang="nl-BE" sz="2000" dirty="0"/>
                  <a:t>(4,10) </a:t>
                </a:r>
              </a:p>
              <a:p>
                <a:pPr marL="0" indent="0">
                  <a:spcBef>
                    <a:spcPts val="1200"/>
                  </a:spcBef>
                  <a:buNone/>
                </a:pPr>
                <a:r>
                  <a:rPr lang="nl-BE" sz="2000" dirty="0"/>
                  <a:t>Met rekenmachine: </a:t>
                </a:r>
                <a14:m>
                  <m:oMath xmlns:m="http://schemas.openxmlformats.org/officeDocument/2006/math">
                    <m:bar>
                      <m:barPr>
                        <m:pos m:val="top"/>
                        <m:ctrlPr>
                          <a:rPr lang="nl-BE" sz="2000" i="1">
                            <a:latin typeface="Cambria Math" panose="02040503050406030204" pitchFamily="18" charset="0"/>
                          </a:rPr>
                        </m:ctrlPr>
                      </m:barPr>
                      <m:e>
                        <m:r>
                          <m:rPr>
                            <m:sty m:val="p"/>
                          </m:rPr>
                          <a:rPr lang="nl-NL" sz="2000">
                            <a:latin typeface="Cambria Math" panose="02040503050406030204" pitchFamily="18" charset="0"/>
                          </a:rPr>
                          <m:t>C</m:t>
                        </m:r>
                      </m:e>
                    </m:bar>
                  </m:oMath>
                </a14:m>
                <a:r>
                  <a:rPr lang="nl-BE" sz="2000" dirty="0"/>
                  <a:t>(4,10) =</a:t>
                </a:r>
                <a:r>
                  <a:rPr lang="nl-NL" sz="2000" dirty="0">
                    <a:sym typeface="Wingdings" panose="05000000000000000000" pitchFamily="2" charset="2"/>
                  </a:rPr>
                  <a:t> </a:t>
                </a:r>
                <a14:m>
                  <m:oMath xmlns:m="http://schemas.openxmlformats.org/officeDocument/2006/math">
                    <m:f>
                      <m:fPr>
                        <m:ctrlPr>
                          <a:rPr lang="nl-BE" sz="2000" i="1">
                            <a:latin typeface="Cambria Math" panose="02040503050406030204" pitchFamily="18" charset="0"/>
                          </a:rPr>
                        </m:ctrlPr>
                      </m:fPr>
                      <m:num>
                        <m:r>
                          <a:rPr lang="nl-NL" sz="2000">
                            <a:latin typeface="Cambria Math" panose="02040503050406030204" pitchFamily="18" charset="0"/>
                          </a:rPr>
                          <m:t>(</m:t>
                        </m:r>
                        <m:r>
                          <a:rPr lang="nl-BE" sz="2000" b="0" i="0" smtClean="0">
                            <a:latin typeface="Cambria Math" panose="02040503050406030204" pitchFamily="18" charset="0"/>
                          </a:rPr>
                          <m:t>4+10−1</m:t>
                        </m:r>
                        <m:r>
                          <a:rPr lang="nl-NL" sz="2000">
                            <a:latin typeface="Cambria Math" panose="02040503050406030204" pitchFamily="18" charset="0"/>
                          </a:rPr>
                          <m:t>)</m:t>
                        </m:r>
                        <m:r>
                          <a:rPr lang="nl-BE" sz="2000">
                            <a:latin typeface="Cambria Math" panose="02040503050406030204" pitchFamily="18" charset="0"/>
                          </a:rPr>
                          <m:t>!</m:t>
                        </m:r>
                      </m:num>
                      <m:den>
                        <m:r>
                          <a:rPr lang="nl-NL" sz="2000">
                            <a:latin typeface="Cambria Math" panose="02040503050406030204" pitchFamily="18" charset="0"/>
                          </a:rPr>
                          <m:t>10!</m:t>
                        </m:r>
                        <m:d>
                          <m:dPr>
                            <m:ctrlPr>
                              <a:rPr lang="nl-BE" sz="2000" i="1">
                                <a:latin typeface="Cambria Math" panose="02040503050406030204" pitchFamily="18" charset="0"/>
                              </a:rPr>
                            </m:ctrlPr>
                          </m:dPr>
                          <m:e>
                            <m:r>
                              <a:rPr lang="nl-NL" sz="2000">
                                <a:latin typeface="Cambria Math" panose="02040503050406030204" pitchFamily="18" charset="0"/>
                              </a:rPr>
                              <m:t>4−1</m:t>
                            </m:r>
                          </m:e>
                        </m:d>
                        <m:r>
                          <a:rPr lang="nl-BE" sz="2000">
                            <a:latin typeface="Cambria Math" panose="02040503050406030204" pitchFamily="18" charset="0"/>
                          </a:rPr>
                          <m:t>! </m:t>
                        </m:r>
                      </m:den>
                    </m:f>
                    <m:r>
                      <a:rPr lang="nl-BE" sz="2000">
                        <a:latin typeface="Cambria Math" panose="02040503050406030204" pitchFamily="18" charset="0"/>
                      </a:rPr>
                      <m:t>=</m:t>
                    </m:r>
                    <m:r>
                      <a:rPr lang="nl-NL" sz="2000">
                        <a:latin typeface="Cambria Math" panose="02040503050406030204" pitchFamily="18" charset="0"/>
                      </a:rPr>
                      <m:t>286</m:t>
                    </m:r>
                  </m:oMath>
                </a14:m>
                <a:endParaRPr lang="nl-BE" sz="2000" dirty="0"/>
              </a:p>
              <a:p>
                <a:pPr marL="0" indent="0">
                  <a:spcBef>
                    <a:spcPts val="1200"/>
                  </a:spcBef>
                  <a:buNone/>
                </a:pPr>
                <a:r>
                  <a:rPr lang="nl-NL" sz="2000" dirty="0"/>
                  <a:t>In Excel: </a:t>
                </a:r>
                <a:r>
                  <a:rPr lang="nl-NL" sz="2000" dirty="0">
                    <a:latin typeface="Courier New" panose="02070309020205020404" pitchFamily="49" charset="0"/>
                    <a:cs typeface="Courier New" panose="02070309020205020404" pitchFamily="49" charset="0"/>
                  </a:rPr>
                  <a:t>COMBIN.A(4;10) </a:t>
                </a:r>
                <a:r>
                  <a:rPr lang="nl-NL" sz="2000" dirty="0"/>
                  <a:t>= 286</a:t>
                </a:r>
              </a:p>
              <a:p>
                <a:pPr marL="0" indent="0">
                  <a:buNone/>
                </a:pPr>
                <a:endParaRPr lang="nl-NL" sz="2400" b="1" baseline="30000" dirty="0"/>
              </a:p>
            </p:txBody>
          </p:sp>
        </mc:Choice>
        <mc:Fallback xmlns="">
          <p:sp>
            <p:nvSpPr>
              <p:cNvPr id="4" name="Tijdelijke aanduiding voor tekst 3"/>
              <p:cNvSpPr>
                <a:spLocks noGrp="1" noRot="1" noChangeAspect="1" noMove="1" noResize="1" noEditPoints="1" noAdjustHandles="1" noChangeArrowheads="1" noChangeShapeType="1" noTextEdit="1"/>
              </p:cNvSpPr>
              <p:nvPr>
                <p:ph type="body" sz="quarter" idx="20"/>
              </p:nvPr>
            </p:nvSpPr>
            <p:spPr>
              <a:xfrm>
                <a:off x="539748" y="1360799"/>
                <a:ext cx="11133443" cy="5108095"/>
              </a:xfrm>
              <a:blipFill>
                <a:blip r:embed="rId3"/>
                <a:stretch>
                  <a:fillRect l="-876" t="-955"/>
                </a:stretch>
              </a:blipFill>
            </p:spPr>
            <p:txBody>
              <a:bodyPr/>
              <a:lstStyle/>
              <a:p>
                <a:r>
                  <a:rPr lang="en-GB">
                    <a:noFill/>
                  </a:rPr>
                  <a:t> </a:t>
                </a:r>
              </a:p>
            </p:txBody>
          </p:sp>
        </mc:Fallback>
      </mc:AlternateContent>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26</a:t>
            </a:fld>
            <a:endParaRPr lang="en-GB" dirty="0"/>
          </a:p>
        </p:txBody>
      </p:sp>
    </p:spTree>
    <p:extLst>
      <p:ext uri="{BB962C8B-B14F-4D97-AF65-F5344CB8AC3E}">
        <p14:creationId xmlns:p14="http://schemas.microsoft.com/office/powerpoint/2010/main" val="202937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2176347" cy="380480"/>
          </a:xfrm>
        </p:spPr>
        <p:txBody>
          <a:bodyPr/>
          <a:lstStyle/>
          <a:p>
            <a:r>
              <a:rPr lang="nl-BE" dirty="0"/>
              <a:t>SAMENVATTING </a:t>
            </a:r>
          </a:p>
        </p:txBody>
      </p:sp>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27</a:t>
            </a:fld>
            <a:endParaRPr lang="en-GB" dirty="0"/>
          </a:p>
        </p:txBody>
      </p:sp>
      <p:pic>
        <p:nvPicPr>
          <p:cNvPr id="2" name="Afbeelding 1">
            <a:extLst>
              <a:ext uri="{FF2B5EF4-FFF2-40B4-BE49-F238E27FC236}">
                <a16:creationId xmlns:a16="http://schemas.microsoft.com/office/drawing/2014/main" id="{72FD6199-65D8-4949-BC27-FC2ED77CB524}"/>
              </a:ext>
            </a:extLst>
          </p:cNvPr>
          <p:cNvPicPr>
            <a:picLocks noChangeAspect="1"/>
          </p:cNvPicPr>
          <p:nvPr/>
        </p:nvPicPr>
        <p:blipFill>
          <a:blip r:embed="rId3"/>
          <a:stretch>
            <a:fillRect/>
          </a:stretch>
        </p:blipFill>
        <p:spPr>
          <a:xfrm>
            <a:off x="236989" y="1524848"/>
            <a:ext cx="11321559" cy="4992683"/>
          </a:xfrm>
          <a:prstGeom prst="rect">
            <a:avLst/>
          </a:prstGeom>
        </p:spPr>
      </p:pic>
    </p:spTree>
    <p:extLst>
      <p:ext uri="{BB962C8B-B14F-4D97-AF65-F5344CB8AC3E}">
        <p14:creationId xmlns:p14="http://schemas.microsoft.com/office/powerpoint/2010/main" val="132446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3483308" cy="380480"/>
          </a:xfrm>
        </p:spPr>
        <p:txBody>
          <a:bodyPr/>
          <a:lstStyle/>
          <a:p>
            <a:r>
              <a:rPr lang="nl-BE" dirty="0"/>
              <a:t>COMPLEXE TELPROBLEMEN</a:t>
            </a:r>
          </a:p>
        </p:txBody>
      </p:sp>
      <mc:AlternateContent xmlns:mc="http://schemas.openxmlformats.org/markup-compatibility/2006" xmlns:a14="http://schemas.microsoft.com/office/drawing/2010/main">
        <mc:Choice Requires="a14">
          <p:sp>
            <p:nvSpPr>
              <p:cNvPr id="4" name="Tijdelijke aanduiding voor tekst 3"/>
              <p:cNvSpPr>
                <a:spLocks noGrp="1"/>
              </p:cNvSpPr>
              <p:nvPr>
                <p:ph type="body" sz="quarter" idx="20"/>
              </p:nvPr>
            </p:nvSpPr>
            <p:spPr>
              <a:xfrm>
                <a:off x="539748" y="1360799"/>
                <a:ext cx="11075078" cy="5001089"/>
              </a:xfrm>
            </p:spPr>
            <p:txBody>
              <a:bodyPr>
                <a:normAutofit/>
              </a:bodyPr>
              <a:lstStyle/>
              <a:p>
                <a:r>
                  <a:rPr lang="nl-BE" sz="2400" dirty="0"/>
                  <a:t>Bij complexe telproblemen moet je soms de som- of productregel combineren met de zonet geziene formules voor het berekenen van permutaties of combinaties.</a:t>
                </a:r>
              </a:p>
              <a:p>
                <a:pPr marL="0" indent="0">
                  <a:buNone/>
                </a:pPr>
                <a:r>
                  <a:rPr lang="nl-BE" sz="2400" u="sng" dirty="0"/>
                  <a:t>Voorbeeld 1</a:t>
                </a:r>
                <a:r>
                  <a:rPr lang="nl-BE" sz="2400" dirty="0"/>
                  <a:t>: Op hoeveel manieren kunnen er 12 landen in een comité van de Verenigde Naties zetelen, als er 3 uit een groep van 45, 4 uit een groep van 57 en de rest uit de resterende 69 landen gekozen worden?</a:t>
                </a:r>
              </a:p>
              <a:p>
                <a:pPr marL="0" indent="0">
                  <a:buNone/>
                </a:pPr>
                <a:r>
                  <a:rPr lang="nl-BE" sz="2400" u="sng" dirty="0"/>
                  <a:t>Oplossing</a:t>
                </a:r>
                <a:r>
                  <a:rPr lang="nl-BE" sz="2400" dirty="0"/>
                  <a:t>: we maken gebruik van de productwet én de formule voor het berekenen van het aantal combinaties.</a:t>
                </a:r>
                <a:br>
                  <a:rPr lang="nl-BE" sz="2400" dirty="0"/>
                </a:br>
                <a:br>
                  <a:rPr lang="nl-BE" sz="2400" dirty="0"/>
                </a:br>
                <a:r>
                  <a:rPr lang="nl-BE" sz="2400" dirty="0"/>
                  <a:t>Aantal manieren = </a:t>
                </a:r>
                <a14:m>
                  <m:oMath xmlns:m="http://schemas.openxmlformats.org/officeDocument/2006/math">
                    <m:r>
                      <m:rPr>
                        <m:sty m:val="p"/>
                      </m:rPr>
                      <a:rPr lang="nl-BE" sz="2400" i="0">
                        <a:latin typeface="Cambria Math" panose="02040503050406030204" pitchFamily="18" charset="0"/>
                      </a:rPr>
                      <m:t>C</m:t>
                    </m:r>
                    <m:d>
                      <m:dPr>
                        <m:ctrlPr>
                          <a:rPr lang="nl-NL" sz="2400" i="1">
                            <a:latin typeface="Cambria Math" panose="02040503050406030204" pitchFamily="18" charset="0"/>
                          </a:rPr>
                        </m:ctrlPr>
                      </m:dPr>
                      <m:e>
                        <m:r>
                          <a:rPr lang="nl-NL" sz="2400" b="0" i="0" smtClean="0">
                            <a:latin typeface="Cambria Math" panose="02040503050406030204" pitchFamily="18" charset="0"/>
                          </a:rPr>
                          <m:t>45</m:t>
                        </m:r>
                        <m:r>
                          <a:rPr lang="nl-BE" sz="2400" i="0">
                            <a:latin typeface="Cambria Math" panose="02040503050406030204" pitchFamily="18" charset="0"/>
                          </a:rPr>
                          <m:t>,3</m:t>
                        </m:r>
                      </m:e>
                    </m:d>
                    <m:r>
                      <a:rPr lang="nl-NL" sz="2400" b="0" i="0" smtClean="0">
                        <a:latin typeface="Cambria Math" panose="02040503050406030204" pitchFamily="18" charset="0"/>
                      </a:rPr>
                      <m:t>.</m:t>
                    </m:r>
                    <m:r>
                      <m:rPr>
                        <m:sty m:val="p"/>
                      </m:rPr>
                      <a:rPr lang="nl-BE" sz="2400" i="0">
                        <a:latin typeface="Cambria Math" panose="02040503050406030204" pitchFamily="18" charset="0"/>
                      </a:rPr>
                      <m:t>C</m:t>
                    </m:r>
                    <m:d>
                      <m:dPr>
                        <m:ctrlPr>
                          <a:rPr lang="nl-NL" sz="2400" i="1">
                            <a:latin typeface="Cambria Math" panose="02040503050406030204" pitchFamily="18" charset="0"/>
                          </a:rPr>
                        </m:ctrlPr>
                      </m:dPr>
                      <m:e>
                        <m:r>
                          <a:rPr lang="nl-NL" sz="2400" b="0" i="0" smtClean="0">
                            <a:latin typeface="Cambria Math" panose="02040503050406030204" pitchFamily="18" charset="0"/>
                          </a:rPr>
                          <m:t>57</m:t>
                        </m:r>
                        <m:r>
                          <a:rPr lang="nl-BE" sz="2400" i="0">
                            <a:latin typeface="Cambria Math" panose="02040503050406030204" pitchFamily="18" charset="0"/>
                          </a:rPr>
                          <m:t>,</m:t>
                        </m:r>
                        <m:r>
                          <a:rPr lang="nl-NL" sz="2400" b="0" i="0" smtClean="0">
                            <a:latin typeface="Cambria Math" panose="02040503050406030204" pitchFamily="18" charset="0"/>
                          </a:rPr>
                          <m:t>4</m:t>
                        </m:r>
                      </m:e>
                    </m:d>
                    <m:r>
                      <a:rPr lang="nl-NL" sz="2400" b="0" i="0" smtClean="0">
                        <a:latin typeface="Cambria Math" panose="02040503050406030204" pitchFamily="18" charset="0"/>
                      </a:rPr>
                      <m:t>.</m:t>
                    </m:r>
                    <m:r>
                      <m:rPr>
                        <m:sty m:val="p"/>
                      </m:rPr>
                      <a:rPr lang="nl-BE" sz="2400" i="0">
                        <a:latin typeface="Cambria Math" panose="02040503050406030204" pitchFamily="18" charset="0"/>
                      </a:rPr>
                      <m:t>C</m:t>
                    </m:r>
                    <m:d>
                      <m:dPr>
                        <m:ctrlPr>
                          <a:rPr lang="nl-NL" sz="2400" i="1">
                            <a:latin typeface="Cambria Math" panose="02040503050406030204" pitchFamily="18" charset="0"/>
                          </a:rPr>
                        </m:ctrlPr>
                      </m:dPr>
                      <m:e>
                        <m:r>
                          <a:rPr lang="nl-NL" sz="2400" b="0" i="0" smtClean="0">
                            <a:latin typeface="Cambria Math" panose="02040503050406030204" pitchFamily="18" charset="0"/>
                          </a:rPr>
                          <m:t>69</m:t>
                        </m:r>
                        <m:r>
                          <a:rPr lang="nl-BE" sz="2400" i="0">
                            <a:latin typeface="Cambria Math" panose="02040503050406030204" pitchFamily="18" charset="0"/>
                          </a:rPr>
                          <m:t>,</m:t>
                        </m:r>
                        <m:r>
                          <a:rPr lang="nl-NL" sz="2400" b="0" i="0" smtClean="0">
                            <a:latin typeface="Cambria Math" panose="02040503050406030204" pitchFamily="18" charset="0"/>
                          </a:rPr>
                          <m:t>5</m:t>
                        </m:r>
                      </m:e>
                    </m:d>
                  </m:oMath>
                </a14:m>
                <a:endParaRPr lang="nl-NL" sz="2400" dirty="0">
                  <a:latin typeface="Cambria Math" panose="02040503050406030204" pitchFamily="18" charset="0"/>
                </a:endParaRPr>
              </a:p>
              <a:p>
                <a:pPr marL="0" indent="0">
                  <a:buNone/>
                </a:pPr>
                <a:r>
                  <a:rPr lang="nl-BE" sz="2400" dirty="0"/>
                  <a:t>                                     </a:t>
                </a:r>
                <a14:m>
                  <m:oMath xmlns:m="http://schemas.openxmlformats.org/officeDocument/2006/math">
                    <m:r>
                      <a:rPr lang="nl-BE" sz="2400" i="0">
                        <a:latin typeface="Cambria Math" panose="02040503050406030204" pitchFamily="18" charset="0"/>
                      </a:rPr>
                      <m:t>=</m:t>
                    </m:r>
                    <m:f>
                      <m:fPr>
                        <m:ctrlPr>
                          <a:rPr lang="nl-NL" sz="2400" i="1">
                            <a:latin typeface="Cambria Math" panose="02040503050406030204" pitchFamily="18" charset="0"/>
                          </a:rPr>
                        </m:ctrlPr>
                      </m:fPr>
                      <m:num>
                        <m:r>
                          <a:rPr lang="nl-NL" sz="2400" b="0" i="0" smtClean="0">
                            <a:latin typeface="Cambria Math" panose="02040503050406030204" pitchFamily="18" charset="0"/>
                          </a:rPr>
                          <m:t>45</m:t>
                        </m:r>
                        <m:r>
                          <a:rPr lang="nl-BE" sz="2400" i="0">
                            <a:latin typeface="Cambria Math" panose="02040503050406030204" pitchFamily="18" charset="0"/>
                          </a:rPr>
                          <m:t>!</m:t>
                        </m:r>
                      </m:num>
                      <m:den>
                        <m:r>
                          <a:rPr lang="nl-NL" sz="2400" b="0" i="0" smtClean="0">
                            <a:latin typeface="Cambria Math" panose="02040503050406030204" pitchFamily="18" charset="0"/>
                          </a:rPr>
                          <m:t>3</m:t>
                        </m:r>
                        <m:r>
                          <a:rPr lang="nl-BE" sz="2400" i="0">
                            <a:latin typeface="Cambria Math" panose="02040503050406030204" pitchFamily="18" charset="0"/>
                          </a:rPr>
                          <m:t>!</m:t>
                        </m:r>
                        <m:r>
                          <a:rPr lang="nl-NL" sz="2400" b="0" i="0" smtClean="0">
                            <a:latin typeface="Cambria Math" panose="02040503050406030204" pitchFamily="18" charset="0"/>
                          </a:rPr>
                          <m:t>42</m:t>
                        </m:r>
                        <m:r>
                          <a:rPr lang="nl-BE" sz="2400" i="0">
                            <a:latin typeface="Cambria Math" panose="02040503050406030204" pitchFamily="18" charset="0"/>
                          </a:rPr>
                          <m:t>!</m:t>
                        </m:r>
                      </m:den>
                    </m:f>
                    <m:r>
                      <a:rPr lang="nl-BE" sz="2400" i="0">
                        <a:latin typeface="Cambria Math" panose="02040503050406030204" pitchFamily="18" charset="0"/>
                      </a:rPr>
                      <m:t>.</m:t>
                    </m:r>
                    <m:f>
                      <m:fPr>
                        <m:ctrlPr>
                          <a:rPr lang="nl-NL" sz="2400" i="1">
                            <a:latin typeface="Cambria Math" panose="02040503050406030204" pitchFamily="18" charset="0"/>
                          </a:rPr>
                        </m:ctrlPr>
                      </m:fPr>
                      <m:num>
                        <m:r>
                          <a:rPr lang="nl-NL" sz="2400" b="0" i="0" smtClean="0">
                            <a:latin typeface="Cambria Math" panose="02040503050406030204" pitchFamily="18" charset="0"/>
                          </a:rPr>
                          <m:t>57</m:t>
                        </m:r>
                        <m:r>
                          <a:rPr lang="nl-BE" sz="2400" i="0">
                            <a:latin typeface="Cambria Math" panose="02040503050406030204" pitchFamily="18" charset="0"/>
                          </a:rPr>
                          <m:t>!</m:t>
                        </m:r>
                      </m:num>
                      <m:den>
                        <m:r>
                          <a:rPr lang="nl-NL" sz="2400" b="0" i="0" smtClean="0">
                            <a:latin typeface="Cambria Math" panose="02040503050406030204" pitchFamily="18" charset="0"/>
                          </a:rPr>
                          <m:t>4</m:t>
                        </m:r>
                        <m:r>
                          <a:rPr lang="nl-BE" sz="2400" i="0">
                            <a:latin typeface="Cambria Math" panose="02040503050406030204" pitchFamily="18" charset="0"/>
                          </a:rPr>
                          <m:t>!</m:t>
                        </m:r>
                        <m:r>
                          <a:rPr lang="nl-NL" sz="2400" b="0" i="0" smtClean="0">
                            <a:latin typeface="Cambria Math" panose="02040503050406030204" pitchFamily="18" charset="0"/>
                          </a:rPr>
                          <m:t>53</m:t>
                        </m:r>
                        <m:r>
                          <a:rPr lang="nl-BE" sz="2400" i="0">
                            <a:latin typeface="Cambria Math" panose="02040503050406030204" pitchFamily="18" charset="0"/>
                          </a:rPr>
                          <m:t>!</m:t>
                        </m:r>
                      </m:den>
                    </m:f>
                    <m:r>
                      <a:rPr lang="nl-BE" sz="2400" i="0">
                        <a:latin typeface="Cambria Math" panose="02040503050406030204" pitchFamily="18" charset="0"/>
                      </a:rPr>
                      <m:t>.</m:t>
                    </m:r>
                    <m:f>
                      <m:fPr>
                        <m:ctrlPr>
                          <a:rPr lang="nl-NL" sz="2400" i="1">
                            <a:latin typeface="Cambria Math" panose="02040503050406030204" pitchFamily="18" charset="0"/>
                          </a:rPr>
                        </m:ctrlPr>
                      </m:fPr>
                      <m:num>
                        <m:r>
                          <a:rPr lang="nl-NL" sz="2400" b="0" i="0" smtClean="0">
                            <a:latin typeface="Cambria Math" panose="02040503050406030204" pitchFamily="18" charset="0"/>
                          </a:rPr>
                          <m:t>69</m:t>
                        </m:r>
                        <m:r>
                          <a:rPr lang="nl-BE" sz="2400" i="0">
                            <a:latin typeface="Cambria Math" panose="02040503050406030204" pitchFamily="18" charset="0"/>
                          </a:rPr>
                          <m:t>!</m:t>
                        </m:r>
                      </m:num>
                      <m:den>
                        <m:r>
                          <a:rPr lang="nl-NL" sz="2400" b="0" i="0" smtClean="0">
                            <a:latin typeface="Cambria Math" panose="02040503050406030204" pitchFamily="18" charset="0"/>
                          </a:rPr>
                          <m:t>5</m:t>
                        </m:r>
                        <m:r>
                          <a:rPr lang="nl-BE" sz="2400" i="0">
                            <a:latin typeface="Cambria Math" panose="02040503050406030204" pitchFamily="18" charset="0"/>
                          </a:rPr>
                          <m:t>!</m:t>
                        </m:r>
                        <m:r>
                          <a:rPr lang="nl-NL" sz="2400" b="0" i="0" smtClean="0">
                            <a:latin typeface="Cambria Math" panose="02040503050406030204" pitchFamily="18" charset="0"/>
                          </a:rPr>
                          <m:t>64</m:t>
                        </m:r>
                        <m:r>
                          <a:rPr lang="nl-BE" sz="2400" i="0">
                            <a:latin typeface="Cambria Math" panose="02040503050406030204" pitchFamily="18" charset="0"/>
                          </a:rPr>
                          <m:t>!</m:t>
                        </m:r>
                      </m:den>
                    </m:f>
                    <m:r>
                      <a:rPr lang="nl-BE" sz="2400" i="0">
                        <a:latin typeface="Cambria Math" panose="02040503050406030204" pitchFamily="18" charset="0"/>
                      </a:rPr>
                      <m:t>=</m:t>
                    </m:r>
                    <m:r>
                      <a:rPr lang="nl-NL" sz="2400" b="0" i="0" smtClean="0">
                        <a:latin typeface="Cambria Math" panose="02040503050406030204" pitchFamily="18" charset="0"/>
                      </a:rPr>
                      <m:t>14 190 . 395 010 . 11 238 513</m:t>
                    </m:r>
                  </m:oMath>
                </a14:m>
                <a:r>
                  <a:rPr lang="nl-NL" sz="2400" b="1" baseline="30000" dirty="0"/>
                  <a:t>  </a:t>
                </a:r>
                <a:r>
                  <a:rPr lang="nl-NL" sz="2400" dirty="0">
                    <a:latin typeface="Cambria Math" panose="02040503050406030204" pitchFamily="18" charset="0"/>
                  </a:rPr>
                  <a:t>≈ 6,3, 10</a:t>
                </a:r>
                <a:r>
                  <a:rPr lang="nl-NL" sz="2400" baseline="30000" dirty="0">
                    <a:latin typeface="Cambria Math" panose="02040503050406030204" pitchFamily="18" charset="0"/>
                  </a:rPr>
                  <a:t>16</a:t>
                </a:r>
              </a:p>
            </p:txBody>
          </p:sp>
        </mc:Choice>
        <mc:Fallback xmlns="">
          <p:sp>
            <p:nvSpPr>
              <p:cNvPr id="4" name="Tijdelijke aanduiding voor tekst 3"/>
              <p:cNvSpPr>
                <a:spLocks noGrp="1" noRot="1" noChangeAspect="1" noMove="1" noResize="1" noEditPoints="1" noAdjustHandles="1" noChangeArrowheads="1" noChangeShapeType="1" noTextEdit="1"/>
              </p:cNvSpPr>
              <p:nvPr>
                <p:ph type="body" sz="quarter" idx="20"/>
              </p:nvPr>
            </p:nvSpPr>
            <p:spPr>
              <a:xfrm>
                <a:off x="539748" y="1360799"/>
                <a:ext cx="11075078" cy="5001089"/>
              </a:xfrm>
              <a:blipFill>
                <a:blip r:embed="rId3"/>
                <a:stretch>
                  <a:fillRect l="-881" t="-974" r="-1101"/>
                </a:stretch>
              </a:blipFill>
            </p:spPr>
            <p:txBody>
              <a:bodyPr/>
              <a:lstStyle/>
              <a:p>
                <a:r>
                  <a:rPr lang="en-GB">
                    <a:noFill/>
                  </a:rPr>
                  <a:t> </a:t>
                </a:r>
              </a:p>
            </p:txBody>
          </p:sp>
        </mc:Fallback>
      </mc:AlternateContent>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28</a:t>
            </a:fld>
            <a:endParaRPr lang="en-GB" dirty="0"/>
          </a:p>
        </p:txBody>
      </p:sp>
    </p:spTree>
    <p:extLst>
      <p:ext uri="{BB962C8B-B14F-4D97-AF65-F5344CB8AC3E}">
        <p14:creationId xmlns:p14="http://schemas.microsoft.com/office/powerpoint/2010/main" val="17011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3483308" cy="380480"/>
          </a:xfrm>
        </p:spPr>
        <p:txBody>
          <a:bodyPr/>
          <a:lstStyle/>
          <a:p>
            <a:r>
              <a:rPr lang="nl-BE" dirty="0"/>
              <a:t>COMPLEXE TELPROBLEMEN</a:t>
            </a:r>
          </a:p>
        </p:txBody>
      </p:sp>
      <mc:AlternateContent xmlns:mc="http://schemas.openxmlformats.org/markup-compatibility/2006" xmlns:a14="http://schemas.microsoft.com/office/drawing/2010/main">
        <mc:Choice Requires="a14">
          <p:sp>
            <p:nvSpPr>
              <p:cNvPr id="4" name="Tijdelijke aanduiding voor tekst 3"/>
              <p:cNvSpPr>
                <a:spLocks noGrp="1"/>
              </p:cNvSpPr>
              <p:nvPr>
                <p:ph type="body" sz="quarter" idx="20"/>
              </p:nvPr>
            </p:nvSpPr>
            <p:spPr>
              <a:xfrm>
                <a:off x="539748" y="1360799"/>
                <a:ext cx="11075078" cy="5001089"/>
              </a:xfrm>
            </p:spPr>
            <p:txBody>
              <a:bodyPr>
                <a:normAutofit fontScale="85000" lnSpcReduction="10000"/>
              </a:bodyPr>
              <a:lstStyle/>
              <a:p>
                <a:pPr marL="0" indent="0">
                  <a:buNone/>
                </a:pPr>
                <a:r>
                  <a:rPr lang="nl-BE" sz="2400" u="sng" dirty="0"/>
                  <a:t>Voorbeeld 2 </a:t>
                </a:r>
                <a:r>
                  <a:rPr lang="nl-BE" sz="2400" dirty="0"/>
                  <a:t>: Hoeveel anagrammen bestaan er van het woord BANAAN? Anders geformuleerd: hoeveel “woorden” (al of niet met een betekenis) kunnen we samenstellen met de letters van het woord BANAAN als we de letters in een willekeurige volgorde mogen plaatsen?</a:t>
                </a:r>
              </a:p>
              <a:p>
                <a:pPr marL="0" indent="0">
                  <a:buNone/>
                </a:pPr>
                <a:r>
                  <a:rPr lang="nl-BE" sz="2400" u="sng" dirty="0"/>
                  <a:t>Oplossing:</a:t>
                </a:r>
                <a:br>
                  <a:rPr lang="nl-BE" sz="2400" dirty="0"/>
                </a:br>
                <a:r>
                  <a:rPr lang="nl-BE" sz="2400" dirty="0"/>
                  <a:t>Omdat de letters van het woord BANAAN niet allemaal uniek zijn, wordt het antwoord niet gegeven door het aantal permutaties van 6 letters. Het woord bevat namelijk 3 A’s, 1 B en 2 N’en. </a:t>
                </a:r>
              </a:p>
              <a:p>
                <a:pPr marL="0" indent="0">
                  <a:buNone/>
                </a:pPr>
                <a:r>
                  <a:rPr lang="nl-BE" sz="2400" dirty="0"/>
                  <a:t>Stel dat we eerst de posities van de letter A kiezen. Hiervoor moeten er 3 posities uit 6 beschikbare posities gekozen worden. Bij de keuze van die 3 posities speelt de volgorde geen rol (want het is toch voor dezelfde letter A) en is er geen herhaling mogelijk (je kan niet meer dan 1 keer dezelfde positie kiezen). De letter A kan dus op C(6,3) manieren gepositioneerd worden.</a:t>
                </a:r>
              </a:p>
              <a:p>
                <a:pPr marL="0" indent="0">
                  <a:buNone/>
                </a:pPr>
                <a:r>
                  <a:rPr lang="nl-BE" sz="2400" dirty="0"/>
                  <a:t>Analoog kan de letter N op C(3,2) manieren op de 3 resterende posities geplaatst worden en de letter B op C(1,1) manieren op de resterende positie geplaatst worden.</a:t>
                </a:r>
              </a:p>
              <a:p>
                <a:pPr marL="0" indent="0">
                  <a:buNone/>
                </a:pPr>
                <a:r>
                  <a:rPr lang="nl-BE" sz="2400" dirty="0"/>
                  <a:t>Volgens de productregel verkrijgen we dan:</a:t>
                </a:r>
                <a:br>
                  <a:rPr lang="nl-BE" sz="2400" dirty="0"/>
                </a:br>
                <a:r>
                  <a:rPr lang="nl-BE" sz="2400" dirty="0"/>
                  <a:t>Aantal strings = </a:t>
                </a:r>
                <a14:m>
                  <m:oMath xmlns:m="http://schemas.openxmlformats.org/officeDocument/2006/math">
                    <m:r>
                      <m:rPr>
                        <m:sty m:val="p"/>
                      </m:rPr>
                      <a:rPr lang="nl-BE" sz="2400">
                        <a:latin typeface="Cambria Math" panose="02040503050406030204" pitchFamily="18" charset="0"/>
                      </a:rPr>
                      <m:t>C</m:t>
                    </m:r>
                    <m:d>
                      <m:dPr>
                        <m:ctrlPr>
                          <a:rPr lang="nl-NL" sz="2400" i="1">
                            <a:latin typeface="Cambria Math" panose="02040503050406030204" pitchFamily="18" charset="0"/>
                          </a:rPr>
                        </m:ctrlPr>
                      </m:dPr>
                      <m:e>
                        <m:r>
                          <a:rPr lang="nl-BE" sz="2400">
                            <a:latin typeface="Cambria Math" panose="02040503050406030204" pitchFamily="18" charset="0"/>
                          </a:rPr>
                          <m:t>6,3</m:t>
                        </m:r>
                      </m:e>
                    </m:d>
                    <m:r>
                      <a:rPr lang="nl-BE" sz="2400" b="0" i="0" smtClean="0">
                        <a:latin typeface="Cambria Math" panose="02040503050406030204" pitchFamily="18" charset="0"/>
                      </a:rPr>
                      <m:t> . </m:t>
                    </m:r>
                    <m:r>
                      <m:rPr>
                        <m:sty m:val="p"/>
                      </m:rPr>
                      <a:rPr lang="nl-BE" sz="2400">
                        <a:latin typeface="Cambria Math" panose="02040503050406030204" pitchFamily="18" charset="0"/>
                      </a:rPr>
                      <m:t>C</m:t>
                    </m:r>
                    <m:d>
                      <m:dPr>
                        <m:ctrlPr>
                          <a:rPr lang="nl-NL" sz="2400" i="1">
                            <a:latin typeface="Cambria Math" panose="02040503050406030204" pitchFamily="18" charset="0"/>
                          </a:rPr>
                        </m:ctrlPr>
                      </m:dPr>
                      <m:e>
                        <m:r>
                          <a:rPr lang="nl-BE" sz="2400">
                            <a:latin typeface="Cambria Math" panose="02040503050406030204" pitchFamily="18" charset="0"/>
                          </a:rPr>
                          <m:t>3,2</m:t>
                        </m:r>
                      </m:e>
                    </m:d>
                    <m:r>
                      <a:rPr lang="nl-BE" sz="2400" b="0" i="0" smtClean="0">
                        <a:latin typeface="Cambria Math" panose="02040503050406030204" pitchFamily="18" charset="0"/>
                      </a:rPr>
                      <m:t> . </m:t>
                    </m:r>
                    <m:r>
                      <m:rPr>
                        <m:sty m:val="p"/>
                      </m:rPr>
                      <a:rPr lang="nl-BE" sz="2400">
                        <a:latin typeface="Cambria Math" panose="02040503050406030204" pitchFamily="18" charset="0"/>
                      </a:rPr>
                      <m:t>C</m:t>
                    </m:r>
                    <m:d>
                      <m:dPr>
                        <m:ctrlPr>
                          <a:rPr lang="nl-NL" sz="2400" i="1">
                            <a:latin typeface="Cambria Math" panose="02040503050406030204" pitchFamily="18" charset="0"/>
                          </a:rPr>
                        </m:ctrlPr>
                      </m:dPr>
                      <m:e>
                        <m:r>
                          <a:rPr lang="nl-BE" sz="2400">
                            <a:latin typeface="Cambria Math" panose="02040503050406030204" pitchFamily="18" charset="0"/>
                          </a:rPr>
                          <m:t>1,1</m:t>
                        </m:r>
                      </m:e>
                    </m:d>
                    <m:r>
                      <a:rPr lang="nl-BE" sz="2400">
                        <a:latin typeface="Cambria Math" panose="02040503050406030204" pitchFamily="18" charset="0"/>
                      </a:rPr>
                      <m:t>=</m:t>
                    </m:r>
                    <m:f>
                      <m:fPr>
                        <m:ctrlPr>
                          <a:rPr lang="nl-NL" sz="2400" i="1">
                            <a:latin typeface="Cambria Math" panose="02040503050406030204" pitchFamily="18" charset="0"/>
                          </a:rPr>
                        </m:ctrlPr>
                      </m:fPr>
                      <m:num>
                        <m:r>
                          <a:rPr lang="nl-BE" sz="2400">
                            <a:latin typeface="Cambria Math" panose="02040503050406030204" pitchFamily="18" charset="0"/>
                          </a:rPr>
                          <m:t>6!</m:t>
                        </m:r>
                      </m:num>
                      <m:den>
                        <m:r>
                          <a:rPr lang="nl-BE" sz="2400">
                            <a:latin typeface="Cambria Math" panose="02040503050406030204" pitchFamily="18" charset="0"/>
                          </a:rPr>
                          <m:t>3!3!</m:t>
                        </m:r>
                      </m:den>
                    </m:f>
                    <m:r>
                      <a:rPr lang="nl-BE" sz="2400" b="0" i="0" smtClean="0">
                        <a:latin typeface="Cambria Math" panose="02040503050406030204" pitchFamily="18" charset="0"/>
                      </a:rPr>
                      <m:t> . </m:t>
                    </m:r>
                    <m:f>
                      <m:fPr>
                        <m:ctrlPr>
                          <a:rPr lang="nl-NL" sz="2400" i="1">
                            <a:latin typeface="Cambria Math" panose="02040503050406030204" pitchFamily="18" charset="0"/>
                          </a:rPr>
                        </m:ctrlPr>
                      </m:fPr>
                      <m:num>
                        <m:r>
                          <a:rPr lang="nl-BE" sz="2400">
                            <a:latin typeface="Cambria Math" panose="02040503050406030204" pitchFamily="18" charset="0"/>
                          </a:rPr>
                          <m:t>3!</m:t>
                        </m:r>
                      </m:num>
                      <m:den>
                        <m:r>
                          <a:rPr lang="nl-BE" sz="2400">
                            <a:latin typeface="Cambria Math" panose="02040503050406030204" pitchFamily="18" charset="0"/>
                          </a:rPr>
                          <m:t>2!1!</m:t>
                        </m:r>
                      </m:den>
                    </m:f>
                    <m:r>
                      <a:rPr lang="nl-BE" sz="2400" b="0" i="0" smtClean="0">
                        <a:latin typeface="Cambria Math" panose="02040503050406030204" pitchFamily="18" charset="0"/>
                      </a:rPr>
                      <m:t> . </m:t>
                    </m:r>
                    <m:f>
                      <m:fPr>
                        <m:ctrlPr>
                          <a:rPr lang="nl-NL" sz="2400" i="1">
                            <a:latin typeface="Cambria Math" panose="02040503050406030204" pitchFamily="18" charset="0"/>
                          </a:rPr>
                        </m:ctrlPr>
                      </m:fPr>
                      <m:num>
                        <m:r>
                          <a:rPr lang="nl-BE" sz="2400">
                            <a:latin typeface="Cambria Math" panose="02040503050406030204" pitchFamily="18" charset="0"/>
                          </a:rPr>
                          <m:t>1!</m:t>
                        </m:r>
                      </m:num>
                      <m:den>
                        <m:r>
                          <a:rPr lang="nl-BE" sz="2400">
                            <a:latin typeface="Cambria Math" panose="02040503050406030204" pitchFamily="18" charset="0"/>
                          </a:rPr>
                          <m:t>1!0!</m:t>
                        </m:r>
                      </m:den>
                    </m:f>
                    <m:r>
                      <a:rPr lang="nl-BE" sz="2400">
                        <a:latin typeface="Cambria Math" panose="02040503050406030204" pitchFamily="18" charset="0"/>
                      </a:rPr>
                      <m:t>=</m:t>
                    </m:r>
                    <m:f>
                      <m:fPr>
                        <m:ctrlPr>
                          <a:rPr lang="nl-NL" sz="2400" i="1">
                            <a:latin typeface="Cambria Math" panose="02040503050406030204" pitchFamily="18" charset="0"/>
                          </a:rPr>
                        </m:ctrlPr>
                      </m:fPr>
                      <m:num>
                        <m:r>
                          <a:rPr lang="nl-BE" sz="2400">
                            <a:latin typeface="Cambria Math" panose="02040503050406030204" pitchFamily="18" charset="0"/>
                          </a:rPr>
                          <m:t>6!3!1!</m:t>
                        </m:r>
                      </m:num>
                      <m:den>
                        <m:r>
                          <a:rPr lang="nl-BE" sz="2400">
                            <a:latin typeface="Cambria Math" panose="02040503050406030204" pitchFamily="18" charset="0"/>
                          </a:rPr>
                          <m:t>3!3!2!1!1!</m:t>
                        </m:r>
                      </m:den>
                    </m:f>
                    <m:r>
                      <a:rPr lang="nl-BE" sz="2400">
                        <a:latin typeface="Cambria Math" panose="02040503050406030204" pitchFamily="18" charset="0"/>
                      </a:rPr>
                      <m:t>=</m:t>
                    </m:r>
                    <m:f>
                      <m:fPr>
                        <m:ctrlPr>
                          <a:rPr lang="nl-NL" sz="2400" i="1">
                            <a:latin typeface="Cambria Math" panose="02040503050406030204" pitchFamily="18" charset="0"/>
                          </a:rPr>
                        </m:ctrlPr>
                      </m:fPr>
                      <m:num>
                        <m:r>
                          <a:rPr lang="nl-BE" sz="2400">
                            <a:latin typeface="Cambria Math" panose="02040503050406030204" pitchFamily="18" charset="0"/>
                          </a:rPr>
                          <m:t>6!</m:t>
                        </m:r>
                      </m:num>
                      <m:den>
                        <m:r>
                          <a:rPr lang="nl-BE" sz="2400">
                            <a:latin typeface="Cambria Math" panose="02040503050406030204" pitchFamily="18" charset="0"/>
                          </a:rPr>
                          <m:t>3!2!1!</m:t>
                        </m:r>
                      </m:den>
                    </m:f>
                    <m:r>
                      <a:rPr lang="nl-BE" sz="2400">
                        <a:latin typeface="Cambria Math" panose="02040503050406030204" pitchFamily="18" charset="0"/>
                      </a:rPr>
                      <m:t>=60</m:t>
                    </m:r>
                  </m:oMath>
                </a14:m>
                <a:r>
                  <a:rPr lang="nl-NL" sz="2400" dirty="0"/>
                  <a:t> (ter vgl. P(6) = 720)</a:t>
                </a:r>
              </a:p>
              <a:p>
                <a:endParaRPr lang="nl-NL" sz="2400" b="1" baseline="30000" dirty="0"/>
              </a:p>
            </p:txBody>
          </p:sp>
        </mc:Choice>
        <mc:Fallback xmlns="">
          <p:sp>
            <p:nvSpPr>
              <p:cNvPr id="4" name="Tijdelijke aanduiding voor tekst 3"/>
              <p:cNvSpPr>
                <a:spLocks noGrp="1" noRot="1" noChangeAspect="1" noMove="1" noResize="1" noEditPoints="1" noAdjustHandles="1" noChangeArrowheads="1" noChangeShapeType="1" noTextEdit="1"/>
              </p:cNvSpPr>
              <p:nvPr>
                <p:ph type="body" sz="quarter" idx="20"/>
              </p:nvPr>
            </p:nvSpPr>
            <p:spPr>
              <a:xfrm>
                <a:off x="539748" y="1360799"/>
                <a:ext cx="11075078" cy="5001089"/>
              </a:xfrm>
              <a:blipFill>
                <a:blip r:embed="rId3"/>
                <a:stretch>
                  <a:fillRect l="-606" t="-1218" r="-1101" b="-365"/>
                </a:stretch>
              </a:blipFill>
            </p:spPr>
            <p:txBody>
              <a:bodyPr/>
              <a:lstStyle/>
              <a:p>
                <a:r>
                  <a:rPr lang="en-GB">
                    <a:noFill/>
                  </a:rPr>
                  <a:t> </a:t>
                </a:r>
              </a:p>
            </p:txBody>
          </p:sp>
        </mc:Fallback>
      </mc:AlternateContent>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29</a:t>
            </a:fld>
            <a:endParaRPr lang="en-GB" dirty="0"/>
          </a:p>
        </p:txBody>
      </p:sp>
    </p:spTree>
    <p:extLst>
      <p:ext uri="{BB962C8B-B14F-4D97-AF65-F5344CB8AC3E}">
        <p14:creationId xmlns:p14="http://schemas.microsoft.com/office/powerpoint/2010/main" val="365221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2287531" cy="380480"/>
          </a:xfrm>
        </p:spPr>
        <p:txBody>
          <a:bodyPr/>
          <a:lstStyle/>
          <a:p>
            <a:r>
              <a:rPr lang="nl-BE" dirty="0"/>
              <a:t>COMBINATIELEER</a:t>
            </a:r>
          </a:p>
        </p:txBody>
      </p:sp>
      <p:sp>
        <p:nvSpPr>
          <p:cNvPr id="4" name="Tijdelijke aanduiding voor tekst 3"/>
          <p:cNvSpPr>
            <a:spLocks noGrp="1"/>
          </p:cNvSpPr>
          <p:nvPr>
            <p:ph type="body" sz="quarter" idx="20"/>
          </p:nvPr>
        </p:nvSpPr>
        <p:spPr>
          <a:xfrm>
            <a:off x="539748" y="1360800"/>
            <a:ext cx="10384414" cy="4680000"/>
          </a:xfrm>
        </p:spPr>
        <p:txBody>
          <a:bodyPr>
            <a:normAutofit/>
          </a:bodyPr>
          <a:lstStyle/>
          <a:p>
            <a:r>
              <a:rPr lang="nl-BE" sz="2400" b="1" dirty="0"/>
              <a:t>Definitie</a:t>
            </a:r>
            <a:br>
              <a:rPr lang="nl-BE" sz="2400" dirty="0"/>
            </a:br>
            <a:r>
              <a:rPr lang="nl-BE" sz="2400" dirty="0"/>
              <a:t>Combinatieleer of combinatoriek is </a:t>
            </a:r>
            <a:r>
              <a:rPr lang="nl-NL" sz="2400" dirty="0"/>
              <a:t>een tak van de wiskunde waarin eindige verzamelingen van objecten bestudeerd worden die aan gespecificeerde eigenschappen voldoen. In het bijzonder houdt men zich bezig met het tellen van objecten in deze verzamelingen. Dit laatste wordt aangeduid met de term “</a:t>
            </a:r>
            <a:r>
              <a:rPr lang="nl-NL" sz="2400" b="1" dirty="0">
                <a:solidFill>
                  <a:srgbClr val="0070C0"/>
                </a:solidFill>
              </a:rPr>
              <a:t>telproblemen</a:t>
            </a:r>
            <a:r>
              <a:rPr lang="nl-NL" sz="2400" dirty="0"/>
              <a:t>”.</a:t>
            </a:r>
          </a:p>
          <a:p>
            <a:r>
              <a:rPr lang="nl-BE" sz="2400" b="1" dirty="0"/>
              <a:t>Eenvoudige voorbeelden van telproblemen</a:t>
            </a:r>
          </a:p>
          <a:p>
            <a:pPr lvl="1">
              <a:buFont typeface="Wingdings" panose="05000000000000000000" pitchFamily="2" charset="2"/>
              <a:buChar char="Ø"/>
            </a:pPr>
            <a:r>
              <a:rPr lang="nl-BE" sz="2000" dirty="0"/>
              <a:t>Een nieuwe Belgische autonummerplaat bestaat uit 7 karakters: een cijfer, gevolgd door 3 letters, gevolgd door 3 cijfers. Hoeveel auto’s kunnen er theoretisch van een dergelijke nummerplaat voorzien worden?</a:t>
            </a:r>
          </a:p>
          <a:p>
            <a:pPr lvl="1">
              <a:buFont typeface="Wingdings" panose="05000000000000000000" pitchFamily="2" charset="2"/>
              <a:buChar char="Ø"/>
            </a:pPr>
            <a:r>
              <a:rPr lang="nl-BE" sz="2000" dirty="0"/>
              <a:t>Op hoeveel manieren kan je een boer of een aas trekken uit een kaartspel, bestaande uit 52 kaarten?</a:t>
            </a:r>
            <a:endParaRPr lang="nl-BE" sz="2400" b="1" dirty="0"/>
          </a:p>
        </p:txBody>
      </p:sp>
      <p:sp>
        <p:nvSpPr>
          <p:cNvPr id="5" name="Tijdelijke aanduiding voor tekst 4"/>
          <p:cNvSpPr>
            <a:spLocks noGrp="1"/>
          </p:cNvSpPr>
          <p:nvPr>
            <p:ph type="body" sz="quarter" idx="23"/>
          </p:nvPr>
        </p:nvSpPr>
        <p:spPr/>
        <p:txBody>
          <a:bodyPr/>
          <a:lstStyle/>
          <a:p>
            <a:r>
              <a:rPr lang="nl-BE" dirty="0"/>
              <a:t>Hoofdstuk 1 - Combinatieleer</a:t>
            </a:r>
          </a:p>
          <a:p>
            <a:endParaRPr lang="nl-BE" dirty="0"/>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3</a:t>
            </a:fld>
            <a:endParaRPr lang="en-GB" dirty="0"/>
          </a:p>
        </p:txBody>
      </p:sp>
    </p:spTree>
    <p:extLst>
      <p:ext uri="{BB962C8B-B14F-4D97-AF65-F5344CB8AC3E}">
        <p14:creationId xmlns:p14="http://schemas.microsoft.com/office/powerpoint/2010/main" val="227101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7169445" cy="380480"/>
          </a:xfrm>
        </p:spPr>
        <p:txBody>
          <a:bodyPr/>
          <a:lstStyle/>
          <a:p>
            <a:r>
              <a:rPr lang="nl-BE" dirty="0"/>
              <a:t>PERMUTATIES MET NIET TE ONDERSCHEIDEN ELEMENTEN</a:t>
            </a:r>
          </a:p>
        </p:txBody>
      </p:sp>
      <mc:AlternateContent xmlns:mc="http://schemas.openxmlformats.org/markup-compatibility/2006" xmlns:a14="http://schemas.microsoft.com/office/drawing/2010/main">
        <mc:Choice Requires="a14">
          <p:sp>
            <p:nvSpPr>
              <p:cNvPr id="4" name="Tijdelijke aanduiding voor tekst 3"/>
              <p:cNvSpPr>
                <a:spLocks noGrp="1"/>
              </p:cNvSpPr>
              <p:nvPr>
                <p:ph type="body" sz="quarter" idx="20"/>
              </p:nvPr>
            </p:nvSpPr>
            <p:spPr>
              <a:xfrm>
                <a:off x="539748" y="1360800"/>
                <a:ext cx="10640869" cy="4680000"/>
              </a:xfrm>
            </p:spPr>
            <p:txBody>
              <a:bodyPr>
                <a:normAutofit/>
              </a:bodyPr>
              <a:lstStyle/>
              <a:p>
                <a:r>
                  <a:rPr lang="nl-BE" sz="2400" dirty="0"/>
                  <a:t>Het voorbeeld van daarnet kan als volgt veralgemeend worden.</a:t>
                </a:r>
              </a:p>
              <a:p>
                <a:pPr marL="0" indent="0">
                  <a:buNone/>
                </a:pPr>
                <a:r>
                  <a:rPr lang="nl-BE" sz="2400" dirty="0"/>
                  <a:t>Het aantal verschillende permutaties van </a:t>
                </a:r>
                <a14:m>
                  <m:oMath xmlns:m="http://schemas.openxmlformats.org/officeDocument/2006/math">
                    <m:r>
                      <a:rPr lang="nl-BE" sz="2400" i="1" dirty="0" smtClean="0">
                        <a:latin typeface="Cambria Math" panose="02040503050406030204" pitchFamily="18" charset="0"/>
                      </a:rPr>
                      <m:t>𝑛</m:t>
                    </m:r>
                    <m:r>
                      <a:rPr lang="nl-BE" sz="2400" i="1" dirty="0" smtClean="0">
                        <a:latin typeface="Cambria Math" panose="02040503050406030204" pitchFamily="18" charset="0"/>
                      </a:rPr>
                      <m:t> </m:t>
                    </m:r>
                  </m:oMath>
                </a14:m>
                <a:r>
                  <a:rPr lang="nl-BE" sz="2400" dirty="0"/>
                  <a:t>objecten, met </a:t>
                </a:r>
                <a14:m>
                  <m:oMath xmlns:m="http://schemas.openxmlformats.org/officeDocument/2006/math">
                    <m:sSub>
                      <m:sSubPr>
                        <m:ctrlPr>
                          <a:rPr lang="nl-BE" sz="2400" b="0" i="1" smtClean="0">
                            <a:latin typeface="Cambria Math" panose="02040503050406030204" pitchFamily="18" charset="0"/>
                          </a:rPr>
                        </m:ctrlPr>
                      </m:sSubPr>
                      <m:e>
                        <m:r>
                          <a:rPr lang="nl-BE" sz="2400" b="0" i="1" smtClean="0">
                            <a:latin typeface="Cambria Math" panose="02040503050406030204" pitchFamily="18" charset="0"/>
                          </a:rPr>
                          <m:t>𝑛</m:t>
                        </m:r>
                      </m:e>
                      <m:sub>
                        <m:r>
                          <a:rPr lang="nl-BE" sz="2400" b="0" i="1" smtClean="0">
                            <a:latin typeface="Cambria Math" panose="02040503050406030204" pitchFamily="18" charset="0"/>
                          </a:rPr>
                          <m:t>1</m:t>
                        </m:r>
                      </m:sub>
                    </m:sSub>
                  </m:oMath>
                </a14:m>
                <a:r>
                  <a:rPr lang="nl-BE" sz="2400" dirty="0"/>
                  <a:t> niet te onderscheiden objecten van type 1, </a:t>
                </a:r>
                <a14:m>
                  <m:oMath xmlns:m="http://schemas.openxmlformats.org/officeDocument/2006/math">
                    <m:sSub>
                      <m:sSubPr>
                        <m:ctrlPr>
                          <a:rPr lang="nl-BE" sz="2400" b="0" i="1" smtClean="0">
                            <a:latin typeface="Cambria Math" panose="02040503050406030204" pitchFamily="18" charset="0"/>
                          </a:rPr>
                        </m:ctrlPr>
                      </m:sSubPr>
                      <m:e>
                        <m:r>
                          <a:rPr lang="nl-BE" sz="2400" b="0" i="1" smtClean="0">
                            <a:latin typeface="Cambria Math" panose="02040503050406030204" pitchFamily="18" charset="0"/>
                          </a:rPr>
                          <m:t>𝑛</m:t>
                        </m:r>
                      </m:e>
                      <m:sub>
                        <m:r>
                          <a:rPr lang="nl-BE" sz="2400" b="0" i="1" smtClean="0">
                            <a:latin typeface="Cambria Math" panose="02040503050406030204" pitchFamily="18" charset="0"/>
                          </a:rPr>
                          <m:t>2</m:t>
                        </m:r>
                      </m:sub>
                    </m:sSub>
                  </m:oMath>
                </a14:m>
                <a:r>
                  <a:rPr lang="nl-BE" sz="2400" dirty="0"/>
                  <a:t> niet te onderscheiden van type 2, …, en </a:t>
                </a:r>
                <a:br>
                  <a:rPr lang="nl-BE" sz="2400" dirty="0"/>
                </a:br>
                <a14:m>
                  <m:oMath xmlns:m="http://schemas.openxmlformats.org/officeDocument/2006/math">
                    <m:sSub>
                      <m:sSubPr>
                        <m:ctrlPr>
                          <a:rPr lang="nl-BE" sz="2400" b="0" i="1" smtClean="0">
                            <a:latin typeface="Cambria Math" panose="02040503050406030204" pitchFamily="18" charset="0"/>
                          </a:rPr>
                        </m:ctrlPr>
                      </m:sSubPr>
                      <m:e>
                        <m:r>
                          <a:rPr lang="nl-BE" sz="2400" b="0" i="1" smtClean="0">
                            <a:latin typeface="Cambria Math" panose="02040503050406030204" pitchFamily="18" charset="0"/>
                          </a:rPr>
                          <m:t>𝑛</m:t>
                        </m:r>
                      </m:e>
                      <m:sub>
                        <m:r>
                          <a:rPr lang="nl-BE" sz="2400" b="0" i="1" smtClean="0">
                            <a:latin typeface="Cambria Math" panose="02040503050406030204" pitchFamily="18" charset="0"/>
                          </a:rPr>
                          <m:t>𝑘</m:t>
                        </m:r>
                      </m:sub>
                    </m:sSub>
                  </m:oMath>
                </a14:m>
                <a:r>
                  <a:rPr lang="nl-BE" sz="2400" dirty="0"/>
                  <a:t> niet te onderscheiden objecten van type </a:t>
                </a:r>
                <a14:m>
                  <m:oMath xmlns:m="http://schemas.openxmlformats.org/officeDocument/2006/math">
                    <m:r>
                      <a:rPr lang="nl-BE" sz="2400" b="0" i="1" smtClean="0">
                        <a:latin typeface="Cambria Math" panose="02040503050406030204" pitchFamily="18" charset="0"/>
                      </a:rPr>
                      <m:t>𝑘</m:t>
                    </m:r>
                  </m:oMath>
                </a14:m>
                <a:r>
                  <a:rPr lang="nl-BE" sz="2400" dirty="0"/>
                  <a:t> is: </a:t>
                </a:r>
              </a:p>
              <a:p>
                <a:pPr marL="0" indent="0">
                  <a:buNone/>
                </a:pPr>
                <a:br>
                  <a:rPr lang="nl-BE" sz="2400" dirty="0"/>
                </a:br>
                <a14:m>
                  <m:oMathPara xmlns:m="http://schemas.openxmlformats.org/officeDocument/2006/math">
                    <m:oMathParaPr>
                      <m:jc m:val="centerGroup"/>
                    </m:oMathParaPr>
                    <m:oMath xmlns:m="http://schemas.openxmlformats.org/officeDocument/2006/math">
                      <m:f>
                        <m:fPr>
                          <m:ctrlPr>
                            <a:rPr lang="nl-BE" sz="2400" i="1" smtClean="0">
                              <a:latin typeface="Cambria Math" panose="02040503050406030204" pitchFamily="18" charset="0"/>
                            </a:rPr>
                          </m:ctrlPr>
                        </m:fPr>
                        <m:num>
                          <m:r>
                            <a:rPr lang="nl-BE" sz="2400" b="0" i="1" smtClean="0">
                              <a:latin typeface="Cambria Math" panose="02040503050406030204" pitchFamily="18" charset="0"/>
                            </a:rPr>
                            <m:t>𝑛</m:t>
                          </m:r>
                          <m:r>
                            <a:rPr lang="nl-BE" sz="2400" b="0" i="1" smtClean="0">
                              <a:latin typeface="Cambria Math" panose="02040503050406030204" pitchFamily="18" charset="0"/>
                            </a:rPr>
                            <m:t>!</m:t>
                          </m:r>
                        </m:num>
                        <m:den>
                          <m:sSub>
                            <m:sSubPr>
                              <m:ctrlPr>
                                <a:rPr lang="nl-BE" sz="2400" i="1" smtClean="0">
                                  <a:latin typeface="Cambria Math" panose="02040503050406030204" pitchFamily="18" charset="0"/>
                                </a:rPr>
                              </m:ctrlPr>
                            </m:sSubPr>
                            <m:e>
                              <m:r>
                                <a:rPr lang="nl-BE" sz="2400" b="0" i="1" smtClean="0">
                                  <a:latin typeface="Cambria Math" panose="02040503050406030204" pitchFamily="18" charset="0"/>
                                </a:rPr>
                                <m:t>𝑛</m:t>
                              </m:r>
                            </m:e>
                            <m:sub>
                              <m:r>
                                <a:rPr lang="nl-BE" sz="2400" b="0" i="1" smtClean="0">
                                  <a:latin typeface="Cambria Math" panose="02040503050406030204" pitchFamily="18" charset="0"/>
                                </a:rPr>
                                <m:t>1</m:t>
                              </m:r>
                            </m:sub>
                          </m:sSub>
                          <m:r>
                            <a:rPr lang="nl-BE" sz="2400" b="0" i="1" smtClean="0">
                              <a:latin typeface="Cambria Math" panose="02040503050406030204" pitchFamily="18" charset="0"/>
                            </a:rPr>
                            <m:t>! . </m:t>
                          </m:r>
                          <m:sSub>
                            <m:sSubPr>
                              <m:ctrlPr>
                                <a:rPr lang="nl-BE" sz="2400" i="1" smtClean="0">
                                  <a:latin typeface="Cambria Math" panose="02040503050406030204" pitchFamily="18" charset="0"/>
                                </a:rPr>
                              </m:ctrlPr>
                            </m:sSubPr>
                            <m:e>
                              <m:r>
                                <a:rPr lang="nl-BE" sz="2400" b="0" i="1" smtClean="0">
                                  <a:latin typeface="Cambria Math" panose="02040503050406030204" pitchFamily="18" charset="0"/>
                                </a:rPr>
                                <m:t>𝑛</m:t>
                              </m:r>
                            </m:e>
                            <m:sub>
                              <m:r>
                                <a:rPr lang="nl-BE" sz="2400" b="0" i="1" smtClean="0">
                                  <a:latin typeface="Cambria Math" panose="02040503050406030204" pitchFamily="18" charset="0"/>
                                </a:rPr>
                                <m:t>2</m:t>
                              </m:r>
                            </m:sub>
                          </m:sSub>
                          <m:r>
                            <a:rPr lang="nl-BE" sz="2400" b="0" i="1" smtClean="0">
                              <a:latin typeface="Cambria Math" panose="02040503050406030204" pitchFamily="18" charset="0"/>
                            </a:rPr>
                            <m:t>! …</m:t>
                          </m:r>
                          <m:sSub>
                            <m:sSubPr>
                              <m:ctrlPr>
                                <a:rPr lang="nl-BE" sz="2400" i="1" smtClean="0">
                                  <a:latin typeface="Cambria Math" panose="02040503050406030204" pitchFamily="18" charset="0"/>
                                </a:rPr>
                              </m:ctrlPr>
                            </m:sSubPr>
                            <m:e>
                              <m:r>
                                <a:rPr lang="nl-BE" sz="2400" b="0" i="1" smtClean="0">
                                  <a:latin typeface="Cambria Math" panose="02040503050406030204" pitchFamily="18" charset="0"/>
                                </a:rPr>
                                <m:t>𝑛</m:t>
                              </m:r>
                            </m:e>
                            <m:sub>
                              <m:r>
                                <a:rPr lang="nl-BE" sz="2400" b="0" i="1" smtClean="0">
                                  <a:latin typeface="Cambria Math" panose="02040503050406030204" pitchFamily="18" charset="0"/>
                                </a:rPr>
                                <m:t>𝑘</m:t>
                              </m:r>
                            </m:sub>
                          </m:sSub>
                          <m:r>
                            <a:rPr lang="nl-BE" sz="2400" b="0" i="1" smtClean="0">
                              <a:latin typeface="Cambria Math" panose="02040503050406030204" pitchFamily="18" charset="0"/>
                            </a:rPr>
                            <m:t>! </m:t>
                          </m:r>
                        </m:den>
                      </m:f>
                    </m:oMath>
                  </m:oMathPara>
                </a14:m>
                <a:endParaRPr lang="nl-BE" sz="2400" i="1" dirty="0"/>
              </a:p>
            </p:txBody>
          </p:sp>
        </mc:Choice>
        <mc:Fallback xmlns="">
          <p:sp>
            <p:nvSpPr>
              <p:cNvPr id="4" name="Tijdelijke aanduiding voor tekst 3"/>
              <p:cNvSpPr>
                <a:spLocks noGrp="1" noRot="1" noChangeAspect="1" noMove="1" noResize="1" noEditPoints="1" noAdjustHandles="1" noChangeArrowheads="1" noChangeShapeType="1" noTextEdit="1"/>
              </p:cNvSpPr>
              <p:nvPr>
                <p:ph type="body" sz="quarter" idx="20"/>
              </p:nvPr>
            </p:nvSpPr>
            <p:spPr>
              <a:xfrm>
                <a:off x="539748" y="1360800"/>
                <a:ext cx="10640869" cy="4680000"/>
              </a:xfrm>
              <a:blipFill>
                <a:blip r:embed="rId2"/>
                <a:stretch>
                  <a:fillRect l="-917" t="-1042"/>
                </a:stretch>
              </a:blipFill>
            </p:spPr>
            <p:txBody>
              <a:bodyPr/>
              <a:lstStyle/>
              <a:p>
                <a:r>
                  <a:rPr lang="en-GB">
                    <a:noFill/>
                  </a:rPr>
                  <a:t> </a:t>
                </a:r>
              </a:p>
            </p:txBody>
          </p:sp>
        </mc:Fallback>
      </mc:AlternateContent>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30</a:t>
            </a:fld>
            <a:endParaRPr lang="en-GB" dirty="0"/>
          </a:p>
        </p:txBody>
      </p:sp>
    </p:spTree>
    <p:extLst>
      <p:ext uri="{BB962C8B-B14F-4D97-AF65-F5344CB8AC3E}">
        <p14:creationId xmlns:p14="http://schemas.microsoft.com/office/powerpoint/2010/main" val="394371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p:cNvSpPr>
            <a:spLocks noGrp="1"/>
          </p:cNvSpPr>
          <p:nvPr>
            <p:ph type="body" sz="quarter" idx="17"/>
          </p:nvPr>
        </p:nvSpPr>
        <p:spPr>
          <a:xfrm>
            <a:off x="540002" y="828000"/>
            <a:ext cx="1740395" cy="380480"/>
          </a:xfrm>
        </p:spPr>
        <p:txBody>
          <a:bodyPr/>
          <a:lstStyle/>
          <a:p>
            <a:r>
              <a:rPr lang="nl-BE" dirty="0"/>
              <a:t>OEFENINGEN</a:t>
            </a:r>
          </a:p>
        </p:txBody>
      </p:sp>
      <p:sp>
        <p:nvSpPr>
          <p:cNvPr id="4" name="Tijdelijke aanduiding voor tekst 3"/>
          <p:cNvSpPr>
            <a:spLocks noGrp="1"/>
          </p:cNvSpPr>
          <p:nvPr>
            <p:ph type="body" sz="quarter" idx="20"/>
          </p:nvPr>
        </p:nvSpPr>
        <p:spPr>
          <a:xfrm>
            <a:off x="539748" y="1360800"/>
            <a:ext cx="10640869" cy="4680000"/>
          </a:xfrm>
        </p:spPr>
        <p:txBody>
          <a:bodyPr>
            <a:normAutofit/>
          </a:bodyPr>
          <a:lstStyle/>
          <a:p>
            <a:pPr marL="0" indent="0">
              <a:buNone/>
            </a:pPr>
            <a:r>
              <a:rPr lang="nl-BE" sz="2400" dirty="0"/>
              <a:t>Oefeningenreeks 1.4 (</a:t>
            </a:r>
            <a:r>
              <a:rPr lang="nl-BE" sz="2400" dirty="0" err="1"/>
              <a:t>cfr</a:t>
            </a:r>
            <a:r>
              <a:rPr lang="nl-BE" sz="2400" dirty="0"/>
              <a:t> cursus p. 13-14)</a:t>
            </a:r>
          </a:p>
        </p:txBody>
      </p:sp>
      <p:sp>
        <p:nvSpPr>
          <p:cNvPr id="5" name="Tijdelijke aanduiding voor tekst 4"/>
          <p:cNvSpPr>
            <a:spLocks noGrp="1"/>
          </p:cNvSpPr>
          <p:nvPr>
            <p:ph type="body" sz="quarter" idx="23"/>
          </p:nvPr>
        </p:nvSpPr>
        <p:spPr/>
        <p:txBody>
          <a:bodyPr/>
          <a:lstStyle/>
          <a:p>
            <a:r>
              <a:rPr lang="nl-BE" dirty="0"/>
              <a:t>Hoofdstuk 1 - Combinatieleer</a:t>
            </a:r>
          </a:p>
        </p:txBody>
      </p:sp>
      <p:sp>
        <p:nvSpPr>
          <p:cNvPr id="6" name="Tijdelijke aanduiding voor dianummer 5"/>
          <p:cNvSpPr>
            <a:spLocks noGrp="1"/>
          </p:cNvSpPr>
          <p:nvPr>
            <p:ph type="sldNum" sz="quarter" idx="4"/>
          </p:nvPr>
        </p:nvSpPr>
        <p:spPr/>
        <p:txBody>
          <a:bodyPr/>
          <a:lstStyle/>
          <a:p>
            <a:fld id="{E8C595B2-E571-4898-A5F0-5D67D60C3F3E}" type="slidenum">
              <a:rPr lang="en-GB" smtClean="0"/>
              <a:pPr/>
              <a:t>31</a:t>
            </a:fld>
            <a:endParaRPr lang="en-GB" dirty="0"/>
          </a:p>
        </p:txBody>
      </p:sp>
    </p:spTree>
    <p:extLst>
      <p:ext uri="{BB962C8B-B14F-4D97-AF65-F5344CB8AC3E}">
        <p14:creationId xmlns:p14="http://schemas.microsoft.com/office/powerpoint/2010/main" val="265056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01E11927-CA51-4007-ACE8-907D696F0CA4}"/>
              </a:ext>
            </a:extLst>
          </p:cNvPr>
          <p:cNvSpPr>
            <a:spLocks noGrp="1"/>
          </p:cNvSpPr>
          <p:nvPr>
            <p:ph type="body" sz="quarter" idx="17"/>
          </p:nvPr>
        </p:nvSpPr>
        <p:spPr>
          <a:xfrm>
            <a:off x="540002" y="828000"/>
            <a:ext cx="3243819" cy="380480"/>
          </a:xfrm>
        </p:spPr>
        <p:txBody>
          <a:bodyPr/>
          <a:lstStyle/>
          <a:p>
            <a:r>
              <a:rPr lang="en-GB" dirty="0"/>
              <a:t>Product- </a:t>
            </a:r>
            <a:r>
              <a:rPr lang="en-GB" dirty="0" err="1"/>
              <a:t>en</a:t>
            </a:r>
            <a:r>
              <a:rPr lang="en-GB" dirty="0"/>
              <a:t> </a:t>
            </a:r>
            <a:r>
              <a:rPr lang="en-GB" dirty="0" err="1"/>
              <a:t>somregel</a:t>
            </a:r>
            <a:endParaRPr lang="en-GB" dirty="0"/>
          </a:p>
        </p:txBody>
      </p:sp>
      <p:sp>
        <p:nvSpPr>
          <p:cNvPr id="5" name="Tijdelijke aanduiding voor tekst 4">
            <a:extLst>
              <a:ext uri="{FF2B5EF4-FFF2-40B4-BE49-F238E27FC236}">
                <a16:creationId xmlns:a16="http://schemas.microsoft.com/office/drawing/2014/main" id="{52517DA9-195D-4249-9453-D98D4A3ED393}"/>
              </a:ext>
            </a:extLst>
          </p:cNvPr>
          <p:cNvSpPr>
            <a:spLocks noGrp="1"/>
          </p:cNvSpPr>
          <p:nvPr>
            <p:ph type="body" sz="quarter" idx="23"/>
          </p:nvPr>
        </p:nvSpPr>
        <p:spPr/>
        <p:txBody>
          <a:bodyPr/>
          <a:lstStyle/>
          <a:p>
            <a:r>
              <a:rPr lang="en-GB" dirty="0" err="1"/>
              <a:t>Hoofdstuk</a:t>
            </a:r>
            <a:r>
              <a:rPr lang="en-GB" dirty="0"/>
              <a:t> 1 - </a:t>
            </a:r>
            <a:r>
              <a:rPr lang="en-GB" dirty="0" err="1"/>
              <a:t>Combinatieleer</a:t>
            </a:r>
            <a:endParaRPr lang="en-GB" dirty="0"/>
          </a:p>
        </p:txBody>
      </p:sp>
      <p:sp>
        <p:nvSpPr>
          <p:cNvPr id="6" name="Tijdelijke aanduiding voor dianummer 5">
            <a:extLst>
              <a:ext uri="{FF2B5EF4-FFF2-40B4-BE49-F238E27FC236}">
                <a16:creationId xmlns:a16="http://schemas.microsoft.com/office/drawing/2014/main" id="{6D3A0BCB-C3B6-4C1D-A206-125FEBA61A70}"/>
              </a:ext>
            </a:extLst>
          </p:cNvPr>
          <p:cNvSpPr>
            <a:spLocks noGrp="1"/>
          </p:cNvSpPr>
          <p:nvPr>
            <p:ph type="sldNum" sz="quarter" idx="4"/>
          </p:nvPr>
        </p:nvSpPr>
        <p:spPr/>
        <p:txBody>
          <a:bodyPr/>
          <a:lstStyle/>
          <a:p>
            <a:fld id="{E8C595B2-E571-4898-A5F0-5D67D60C3F3E}" type="slidenum">
              <a:rPr lang="en-GB" smtClean="0"/>
              <a:pPr/>
              <a:t>4</a:t>
            </a:fld>
            <a:endParaRPr lang="en-GB" dirty="0"/>
          </a:p>
        </p:txBody>
      </p:sp>
      <p:pic>
        <p:nvPicPr>
          <p:cNvPr id="9" name="Google Shape;40;p9">
            <a:extLst>
              <a:ext uri="{FF2B5EF4-FFF2-40B4-BE49-F238E27FC236}">
                <a16:creationId xmlns:a16="http://schemas.microsoft.com/office/drawing/2014/main" id="{FEC1B7EA-11F0-44DA-9E70-DBBDD709FEBD}"/>
              </a:ext>
            </a:extLst>
          </p:cNvPr>
          <p:cNvPicPr preferRelativeResize="0"/>
          <p:nvPr/>
        </p:nvPicPr>
        <p:blipFill>
          <a:blip r:embed="rId2">
            <a:alphaModFix/>
          </a:blip>
          <a:stretch>
            <a:fillRect/>
          </a:stretch>
        </p:blipFill>
        <p:spPr>
          <a:xfrm>
            <a:off x="2123174" y="1448879"/>
            <a:ext cx="7945651" cy="1412211"/>
          </a:xfrm>
          <a:prstGeom prst="rect">
            <a:avLst/>
          </a:prstGeom>
          <a:noFill/>
          <a:ln>
            <a:noFill/>
          </a:ln>
        </p:spPr>
      </p:pic>
      <p:sp>
        <p:nvSpPr>
          <p:cNvPr id="10" name="Google Shape;42;p9">
            <a:extLst>
              <a:ext uri="{FF2B5EF4-FFF2-40B4-BE49-F238E27FC236}">
                <a16:creationId xmlns:a16="http://schemas.microsoft.com/office/drawing/2014/main" id="{46848300-73B0-4CC4-A1F6-15ABA32B4EFA}"/>
              </a:ext>
            </a:extLst>
          </p:cNvPr>
          <p:cNvSpPr/>
          <p:nvPr/>
        </p:nvSpPr>
        <p:spPr>
          <a:xfrm>
            <a:off x="2161911" y="2140790"/>
            <a:ext cx="7785600" cy="7203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67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0"/>
                                        </p:tgtEl>
                                      </p:cBhvr>
                                    </p:animEffect>
                                    <p:set>
                                      <p:cBhvr>
                                        <p:cTn id="7" dur="1" fill="hold">
                                          <p:stCondLst>
                                            <p:cond delay="100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1FA22CB8-92A2-4DE6-BB5E-1A8B2413D678}"/>
              </a:ext>
            </a:extLst>
          </p:cNvPr>
          <p:cNvSpPr>
            <a:spLocks noGrp="1"/>
          </p:cNvSpPr>
          <p:nvPr>
            <p:ph type="body" sz="quarter" idx="17"/>
          </p:nvPr>
        </p:nvSpPr>
        <p:spPr>
          <a:xfrm>
            <a:off x="540002" y="828000"/>
            <a:ext cx="3243819" cy="380480"/>
          </a:xfrm>
        </p:spPr>
        <p:txBody>
          <a:bodyPr/>
          <a:lstStyle/>
          <a:p>
            <a:r>
              <a:rPr lang="en-GB" dirty="0"/>
              <a:t>Product- </a:t>
            </a:r>
            <a:r>
              <a:rPr lang="en-GB" dirty="0" err="1"/>
              <a:t>en</a:t>
            </a:r>
            <a:r>
              <a:rPr lang="en-GB" dirty="0"/>
              <a:t> </a:t>
            </a:r>
            <a:r>
              <a:rPr lang="en-GB" dirty="0" err="1"/>
              <a:t>somregel</a:t>
            </a:r>
            <a:endParaRPr lang="en-GB" dirty="0"/>
          </a:p>
        </p:txBody>
      </p:sp>
      <p:sp>
        <p:nvSpPr>
          <p:cNvPr id="5" name="Tijdelijke aanduiding voor tekst 4">
            <a:extLst>
              <a:ext uri="{FF2B5EF4-FFF2-40B4-BE49-F238E27FC236}">
                <a16:creationId xmlns:a16="http://schemas.microsoft.com/office/drawing/2014/main" id="{524B37E4-9800-485C-9511-1CBB1ECF2DB9}"/>
              </a:ext>
            </a:extLst>
          </p:cNvPr>
          <p:cNvSpPr>
            <a:spLocks noGrp="1"/>
          </p:cNvSpPr>
          <p:nvPr>
            <p:ph type="body" sz="quarter" idx="23"/>
          </p:nvPr>
        </p:nvSpPr>
        <p:spPr/>
        <p:txBody>
          <a:bodyPr/>
          <a:lstStyle/>
          <a:p>
            <a:r>
              <a:rPr lang="en-GB" dirty="0" err="1"/>
              <a:t>Hoofdstuk</a:t>
            </a:r>
            <a:r>
              <a:rPr lang="en-GB" dirty="0"/>
              <a:t> 1 - </a:t>
            </a:r>
            <a:r>
              <a:rPr lang="en-GB" dirty="0" err="1"/>
              <a:t>Combinatieleer</a:t>
            </a:r>
            <a:endParaRPr lang="en-GB" dirty="0"/>
          </a:p>
        </p:txBody>
      </p:sp>
      <p:sp>
        <p:nvSpPr>
          <p:cNvPr id="6" name="Tijdelijke aanduiding voor dianummer 5">
            <a:extLst>
              <a:ext uri="{FF2B5EF4-FFF2-40B4-BE49-F238E27FC236}">
                <a16:creationId xmlns:a16="http://schemas.microsoft.com/office/drawing/2014/main" id="{7FDB059E-7FEF-4EB9-8C31-F808EFAC4FE3}"/>
              </a:ext>
            </a:extLst>
          </p:cNvPr>
          <p:cNvSpPr>
            <a:spLocks noGrp="1"/>
          </p:cNvSpPr>
          <p:nvPr>
            <p:ph type="sldNum" sz="quarter" idx="4"/>
          </p:nvPr>
        </p:nvSpPr>
        <p:spPr/>
        <p:txBody>
          <a:bodyPr/>
          <a:lstStyle/>
          <a:p>
            <a:fld id="{E8C595B2-E571-4898-A5F0-5D67D60C3F3E}" type="slidenum">
              <a:rPr lang="en-GB" smtClean="0"/>
              <a:pPr/>
              <a:t>5</a:t>
            </a:fld>
            <a:endParaRPr lang="en-GB" dirty="0"/>
          </a:p>
        </p:txBody>
      </p:sp>
      <p:pic>
        <p:nvPicPr>
          <p:cNvPr id="14" name="Google Shape;47;p10">
            <a:extLst>
              <a:ext uri="{FF2B5EF4-FFF2-40B4-BE49-F238E27FC236}">
                <a16:creationId xmlns:a16="http://schemas.microsoft.com/office/drawing/2014/main" id="{6AD2B7C7-34BE-40DA-8222-E5FFD8755359}"/>
              </a:ext>
            </a:extLst>
          </p:cNvPr>
          <p:cNvPicPr preferRelativeResize="0"/>
          <p:nvPr/>
        </p:nvPicPr>
        <p:blipFill>
          <a:blip r:embed="rId2">
            <a:alphaModFix/>
          </a:blip>
          <a:stretch>
            <a:fillRect/>
          </a:stretch>
        </p:blipFill>
        <p:spPr>
          <a:xfrm>
            <a:off x="2096175" y="1232823"/>
            <a:ext cx="7999649" cy="5499782"/>
          </a:xfrm>
          <a:prstGeom prst="rect">
            <a:avLst/>
          </a:prstGeom>
          <a:noFill/>
          <a:ln>
            <a:noFill/>
          </a:ln>
        </p:spPr>
      </p:pic>
      <p:sp>
        <p:nvSpPr>
          <p:cNvPr id="15" name="Google Shape;49;p10">
            <a:extLst>
              <a:ext uri="{FF2B5EF4-FFF2-40B4-BE49-F238E27FC236}">
                <a16:creationId xmlns:a16="http://schemas.microsoft.com/office/drawing/2014/main" id="{F32C9FF0-A169-469E-B962-74086C7620E6}"/>
              </a:ext>
            </a:extLst>
          </p:cNvPr>
          <p:cNvSpPr/>
          <p:nvPr/>
        </p:nvSpPr>
        <p:spPr>
          <a:xfrm>
            <a:off x="4747275" y="1637573"/>
            <a:ext cx="1776000" cy="47364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p10">
            <a:extLst>
              <a:ext uri="{FF2B5EF4-FFF2-40B4-BE49-F238E27FC236}">
                <a16:creationId xmlns:a16="http://schemas.microsoft.com/office/drawing/2014/main" id="{462FC838-91FE-441F-B4E2-ECAE4C169DE6}"/>
              </a:ext>
            </a:extLst>
          </p:cNvPr>
          <p:cNvSpPr/>
          <p:nvPr/>
        </p:nvSpPr>
        <p:spPr>
          <a:xfrm>
            <a:off x="5990600" y="1311948"/>
            <a:ext cx="631500" cy="2367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p10">
            <a:extLst>
              <a:ext uri="{FF2B5EF4-FFF2-40B4-BE49-F238E27FC236}">
                <a16:creationId xmlns:a16="http://schemas.microsoft.com/office/drawing/2014/main" id="{C3A8D600-0E9A-4D83-BFC1-D6B488585C5F}"/>
              </a:ext>
            </a:extLst>
          </p:cNvPr>
          <p:cNvSpPr/>
          <p:nvPr/>
        </p:nvSpPr>
        <p:spPr>
          <a:xfrm>
            <a:off x="6523300" y="1548648"/>
            <a:ext cx="1908900" cy="50325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p10">
            <a:extLst>
              <a:ext uri="{FF2B5EF4-FFF2-40B4-BE49-F238E27FC236}">
                <a16:creationId xmlns:a16="http://schemas.microsoft.com/office/drawing/2014/main" id="{4817E3CE-D33E-4747-8EAA-B38DF3EF9F1D}"/>
              </a:ext>
            </a:extLst>
          </p:cNvPr>
          <p:cNvSpPr/>
          <p:nvPr/>
        </p:nvSpPr>
        <p:spPr>
          <a:xfrm>
            <a:off x="7741550" y="1311948"/>
            <a:ext cx="631500" cy="2367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p10">
            <a:extLst>
              <a:ext uri="{FF2B5EF4-FFF2-40B4-BE49-F238E27FC236}">
                <a16:creationId xmlns:a16="http://schemas.microsoft.com/office/drawing/2014/main" id="{6D1E18CD-3787-4F03-BD71-0C6E04DB2935}"/>
              </a:ext>
            </a:extLst>
          </p:cNvPr>
          <p:cNvSpPr/>
          <p:nvPr/>
        </p:nvSpPr>
        <p:spPr>
          <a:xfrm>
            <a:off x="8516700" y="1311948"/>
            <a:ext cx="1204200" cy="54207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p10">
            <a:extLst>
              <a:ext uri="{FF2B5EF4-FFF2-40B4-BE49-F238E27FC236}">
                <a16:creationId xmlns:a16="http://schemas.microsoft.com/office/drawing/2014/main" id="{F62408A5-FC3D-41B0-B6D8-AC81A297A9EC}"/>
              </a:ext>
            </a:extLst>
          </p:cNvPr>
          <p:cNvSpPr/>
          <p:nvPr/>
        </p:nvSpPr>
        <p:spPr>
          <a:xfrm>
            <a:off x="2096175" y="1641005"/>
            <a:ext cx="8229600" cy="5091600"/>
          </a:xfrm>
          <a:prstGeom prst="rect">
            <a:avLst/>
          </a:prstGeom>
          <a:solidFill>
            <a:schemeClr val="bg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00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0"/>
                                        </p:tgtEl>
                                      </p:cBhvr>
                                    </p:animEffect>
                                    <p:set>
                                      <p:cBhvr>
                                        <p:cTn id="7" dur="1" fill="hold">
                                          <p:stCondLst>
                                            <p:cond delay="1000"/>
                                          </p:stCondLst>
                                        </p:cTn>
                                        <p:tgtEl>
                                          <p:spTgt spid="2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5"/>
                                        </p:tgtEl>
                                      </p:cBhvr>
                                    </p:animEffect>
                                    <p:set>
                                      <p:cBhvr>
                                        <p:cTn id="12" dur="1" fill="hold">
                                          <p:stCondLst>
                                            <p:cond delay="1000"/>
                                          </p:stCondLst>
                                        </p:cTn>
                                        <p:tgtEl>
                                          <p:spTgt spid="1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1000"/>
                                        <p:tgtEl>
                                          <p:spTgt spid="16"/>
                                        </p:tgtEl>
                                      </p:cBhvr>
                                    </p:animEffect>
                                    <p:set>
                                      <p:cBhvr>
                                        <p:cTn id="15" dur="1" fill="hold">
                                          <p:stCondLst>
                                            <p:cond delay="1000"/>
                                          </p:stCondLst>
                                        </p:cTn>
                                        <p:tgtEl>
                                          <p:spTgt spid="1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1000"/>
                                        <p:tgtEl>
                                          <p:spTgt spid="17"/>
                                        </p:tgtEl>
                                      </p:cBhvr>
                                    </p:animEffect>
                                    <p:set>
                                      <p:cBhvr>
                                        <p:cTn id="20" dur="1" fill="hold">
                                          <p:stCondLst>
                                            <p:cond delay="1000"/>
                                          </p:stCondLst>
                                        </p:cTn>
                                        <p:tgtEl>
                                          <p:spTgt spid="17"/>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1000"/>
                                        <p:tgtEl>
                                          <p:spTgt spid="18"/>
                                        </p:tgtEl>
                                      </p:cBhvr>
                                    </p:animEffect>
                                    <p:set>
                                      <p:cBhvr>
                                        <p:cTn id="23" dur="1" fill="hold">
                                          <p:stCondLst>
                                            <p:cond delay="1000"/>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1000"/>
                                        <p:tgtEl>
                                          <p:spTgt spid="19"/>
                                        </p:tgtEl>
                                      </p:cBhvr>
                                    </p:animEffect>
                                    <p:set>
                                      <p:cBhvr>
                                        <p:cTn id="28" dur="1" fill="hold">
                                          <p:stCondLst>
                                            <p:cond delay="100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DDD50619-A19E-4D25-97E5-A82347AB7EC2}"/>
              </a:ext>
            </a:extLst>
          </p:cNvPr>
          <p:cNvSpPr>
            <a:spLocks noGrp="1"/>
          </p:cNvSpPr>
          <p:nvPr>
            <p:ph type="body" sz="quarter" idx="17"/>
          </p:nvPr>
        </p:nvSpPr>
        <p:spPr>
          <a:xfrm>
            <a:off x="540002" y="828000"/>
            <a:ext cx="3243819" cy="380480"/>
          </a:xfrm>
        </p:spPr>
        <p:txBody>
          <a:bodyPr/>
          <a:lstStyle/>
          <a:p>
            <a:r>
              <a:rPr lang="en-GB" dirty="0"/>
              <a:t>Product- </a:t>
            </a:r>
            <a:r>
              <a:rPr lang="en-GB" dirty="0" err="1"/>
              <a:t>en</a:t>
            </a:r>
            <a:r>
              <a:rPr lang="en-GB" dirty="0"/>
              <a:t> </a:t>
            </a:r>
            <a:r>
              <a:rPr lang="en-GB" dirty="0" err="1"/>
              <a:t>somregel</a:t>
            </a:r>
            <a:endParaRPr lang="en-GB" dirty="0"/>
          </a:p>
        </p:txBody>
      </p:sp>
      <p:sp>
        <p:nvSpPr>
          <p:cNvPr id="5" name="Tijdelijke aanduiding voor tekst 4">
            <a:extLst>
              <a:ext uri="{FF2B5EF4-FFF2-40B4-BE49-F238E27FC236}">
                <a16:creationId xmlns:a16="http://schemas.microsoft.com/office/drawing/2014/main" id="{93232120-E577-4408-A2B1-EE68DC846D9E}"/>
              </a:ext>
            </a:extLst>
          </p:cNvPr>
          <p:cNvSpPr>
            <a:spLocks noGrp="1"/>
          </p:cNvSpPr>
          <p:nvPr>
            <p:ph type="body" sz="quarter" idx="23"/>
          </p:nvPr>
        </p:nvSpPr>
        <p:spPr/>
        <p:txBody>
          <a:bodyPr/>
          <a:lstStyle/>
          <a:p>
            <a:r>
              <a:rPr lang="en-GB" dirty="0" err="1"/>
              <a:t>Hoofdstuk</a:t>
            </a:r>
            <a:r>
              <a:rPr lang="en-GB" dirty="0"/>
              <a:t> 1 - </a:t>
            </a:r>
            <a:r>
              <a:rPr lang="en-GB" dirty="0" err="1"/>
              <a:t>Combinatieleer</a:t>
            </a:r>
            <a:endParaRPr lang="en-GB" dirty="0"/>
          </a:p>
        </p:txBody>
      </p:sp>
      <p:sp>
        <p:nvSpPr>
          <p:cNvPr id="6" name="Tijdelijke aanduiding voor dianummer 5">
            <a:extLst>
              <a:ext uri="{FF2B5EF4-FFF2-40B4-BE49-F238E27FC236}">
                <a16:creationId xmlns:a16="http://schemas.microsoft.com/office/drawing/2014/main" id="{03027B6C-876A-4BC0-9349-62C3D8E0CF07}"/>
              </a:ext>
            </a:extLst>
          </p:cNvPr>
          <p:cNvSpPr>
            <a:spLocks noGrp="1"/>
          </p:cNvSpPr>
          <p:nvPr>
            <p:ph type="sldNum" sz="quarter" idx="4"/>
          </p:nvPr>
        </p:nvSpPr>
        <p:spPr/>
        <p:txBody>
          <a:bodyPr/>
          <a:lstStyle/>
          <a:p>
            <a:fld id="{E8C595B2-E571-4898-A5F0-5D67D60C3F3E}" type="slidenum">
              <a:rPr lang="en-GB" smtClean="0"/>
              <a:pPr/>
              <a:t>6</a:t>
            </a:fld>
            <a:endParaRPr lang="en-GB" dirty="0"/>
          </a:p>
        </p:txBody>
      </p:sp>
      <p:pic>
        <p:nvPicPr>
          <p:cNvPr id="7" name="Google Shape;59;p11">
            <a:extLst>
              <a:ext uri="{FF2B5EF4-FFF2-40B4-BE49-F238E27FC236}">
                <a16:creationId xmlns:a16="http://schemas.microsoft.com/office/drawing/2014/main" id="{7F10C5F3-1D4C-46D0-B2DD-45C2D0C525E8}"/>
              </a:ext>
            </a:extLst>
          </p:cNvPr>
          <p:cNvPicPr preferRelativeResize="0"/>
          <p:nvPr/>
        </p:nvPicPr>
        <p:blipFill>
          <a:blip r:embed="rId2">
            <a:alphaModFix/>
          </a:blip>
          <a:stretch>
            <a:fillRect/>
          </a:stretch>
        </p:blipFill>
        <p:spPr>
          <a:xfrm>
            <a:off x="2132920" y="1313796"/>
            <a:ext cx="8010350" cy="4818726"/>
          </a:xfrm>
          <a:prstGeom prst="rect">
            <a:avLst/>
          </a:prstGeom>
          <a:noFill/>
          <a:ln>
            <a:noFill/>
          </a:ln>
        </p:spPr>
      </p:pic>
      <p:sp>
        <p:nvSpPr>
          <p:cNvPr id="8" name="Google Shape;61;p11">
            <a:extLst>
              <a:ext uri="{FF2B5EF4-FFF2-40B4-BE49-F238E27FC236}">
                <a16:creationId xmlns:a16="http://schemas.microsoft.com/office/drawing/2014/main" id="{E08FCCA6-8D74-41E5-87D6-17A21F7FD65F}"/>
              </a:ext>
            </a:extLst>
          </p:cNvPr>
          <p:cNvSpPr/>
          <p:nvPr/>
        </p:nvSpPr>
        <p:spPr>
          <a:xfrm>
            <a:off x="2245294" y="1688947"/>
            <a:ext cx="7785600" cy="11601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p11">
            <a:extLst>
              <a:ext uri="{FF2B5EF4-FFF2-40B4-BE49-F238E27FC236}">
                <a16:creationId xmlns:a16="http://schemas.microsoft.com/office/drawing/2014/main" id="{07F9FC09-4A93-4261-97FD-1F39DC155298}"/>
              </a:ext>
            </a:extLst>
          </p:cNvPr>
          <p:cNvSpPr/>
          <p:nvPr/>
        </p:nvSpPr>
        <p:spPr>
          <a:xfrm>
            <a:off x="2354919" y="2809522"/>
            <a:ext cx="6948600" cy="4485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p11">
            <a:extLst>
              <a:ext uri="{FF2B5EF4-FFF2-40B4-BE49-F238E27FC236}">
                <a16:creationId xmlns:a16="http://schemas.microsoft.com/office/drawing/2014/main" id="{2C3F60D2-1F1E-447B-B936-6EB8C44E4143}"/>
              </a:ext>
            </a:extLst>
          </p:cNvPr>
          <p:cNvSpPr/>
          <p:nvPr/>
        </p:nvSpPr>
        <p:spPr>
          <a:xfrm>
            <a:off x="2448119" y="5730347"/>
            <a:ext cx="7230300" cy="3552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4;p11">
            <a:extLst>
              <a:ext uri="{FF2B5EF4-FFF2-40B4-BE49-F238E27FC236}">
                <a16:creationId xmlns:a16="http://schemas.microsoft.com/office/drawing/2014/main" id="{A7CB0E5A-6782-4B47-B63E-FDE70773FEB9}"/>
              </a:ext>
            </a:extLst>
          </p:cNvPr>
          <p:cNvSpPr/>
          <p:nvPr/>
        </p:nvSpPr>
        <p:spPr>
          <a:xfrm>
            <a:off x="2001344" y="3243697"/>
            <a:ext cx="8229600" cy="3059100"/>
          </a:xfrm>
          <a:prstGeom prst="rect">
            <a:avLst/>
          </a:prstGeom>
          <a:solidFill>
            <a:schemeClr val="bg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3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8"/>
                                        </p:tgtEl>
                                      </p:cBhvr>
                                    </p:animEffect>
                                    <p:set>
                                      <p:cBhvr>
                                        <p:cTn id="7" dur="1" fill="hold">
                                          <p:stCondLst>
                                            <p:cond delay="1000"/>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9"/>
                                        </p:tgtEl>
                                      </p:cBhvr>
                                    </p:animEffect>
                                    <p:set>
                                      <p:cBhvr>
                                        <p:cTn id="12" dur="1" fill="hold">
                                          <p:stCondLst>
                                            <p:cond delay="1000"/>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11"/>
                                        </p:tgtEl>
                                      </p:cBhvr>
                                    </p:animEffect>
                                    <p:set>
                                      <p:cBhvr>
                                        <p:cTn id="17" dur="1" fill="hold">
                                          <p:stCondLst>
                                            <p:cond delay="1000"/>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10"/>
                                        </p:tgtEl>
                                      </p:cBhvr>
                                    </p:animEffect>
                                    <p:set>
                                      <p:cBhvr>
                                        <p:cTn id="22" dur="1" fill="hold">
                                          <p:stCondLst>
                                            <p:cond delay="100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C6700C02-3458-4042-910B-DF3ACE49919C}"/>
              </a:ext>
            </a:extLst>
          </p:cNvPr>
          <p:cNvSpPr>
            <a:spLocks noGrp="1"/>
          </p:cNvSpPr>
          <p:nvPr>
            <p:ph type="body" sz="quarter" idx="17"/>
          </p:nvPr>
        </p:nvSpPr>
        <p:spPr>
          <a:xfrm>
            <a:off x="540002" y="828000"/>
            <a:ext cx="3243819" cy="380480"/>
          </a:xfrm>
        </p:spPr>
        <p:txBody>
          <a:bodyPr/>
          <a:lstStyle/>
          <a:p>
            <a:r>
              <a:rPr lang="en-GB" dirty="0"/>
              <a:t>Product- </a:t>
            </a:r>
            <a:r>
              <a:rPr lang="en-GB" dirty="0" err="1"/>
              <a:t>en</a:t>
            </a:r>
            <a:r>
              <a:rPr lang="en-GB" dirty="0"/>
              <a:t> </a:t>
            </a:r>
            <a:r>
              <a:rPr lang="en-GB" dirty="0" err="1"/>
              <a:t>somregel</a:t>
            </a:r>
            <a:endParaRPr lang="en-GB" dirty="0"/>
          </a:p>
        </p:txBody>
      </p:sp>
      <p:sp>
        <p:nvSpPr>
          <p:cNvPr id="5" name="Tijdelijke aanduiding voor tekst 4">
            <a:extLst>
              <a:ext uri="{FF2B5EF4-FFF2-40B4-BE49-F238E27FC236}">
                <a16:creationId xmlns:a16="http://schemas.microsoft.com/office/drawing/2014/main" id="{935A55B2-D4E4-4807-80A7-3213798500BC}"/>
              </a:ext>
            </a:extLst>
          </p:cNvPr>
          <p:cNvSpPr>
            <a:spLocks noGrp="1"/>
          </p:cNvSpPr>
          <p:nvPr>
            <p:ph type="body" sz="quarter" idx="23"/>
          </p:nvPr>
        </p:nvSpPr>
        <p:spPr/>
        <p:txBody>
          <a:bodyPr/>
          <a:lstStyle/>
          <a:p>
            <a:r>
              <a:rPr lang="en-GB" dirty="0" err="1"/>
              <a:t>Hoofdstuk</a:t>
            </a:r>
            <a:r>
              <a:rPr lang="en-GB" dirty="0"/>
              <a:t> 1 - </a:t>
            </a:r>
            <a:r>
              <a:rPr lang="en-GB" dirty="0" err="1"/>
              <a:t>Combinatieleer</a:t>
            </a:r>
            <a:endParaRPr lang="en-GB" dirty="0"/>
          </a:p>
        </p:txBody>
      </p:sp>
      <p:sp>
        <p:nvSpPr>
          <p:cNvPr id="6" name="Tijdelijke aanduiding voor dianummer 5">
            <a:extLst>
              <a:ext uri="{FF2B5EF4-FFF2-40B4-BE49-F238E27FC236}">
                <a16:creationId xmlns:a16="http://schemas.microsoft.com/office/drawing/2014/main" id="{F93CBAD1-29A5-4997-B376-67AF8584C15B}"/>
              </a:ext>
            </a:extLst>
          </p:cNvPr>
          <p:cNvSpPr>
            <a:spLocks noGrp="1"/>
          </p:cNvSpPr>
          <p:nvPr>
            <p:ph type="sldNum" sz="quarter" idx="4"/>
          </p:nvPr>
        </p:nvSpPr>
        <p:spPr/>
        <p:txBody>
          <a:bodyPr/>
          <a:lstStyle/>
          <a:p>
            <a:fld id="{E8C595B2-E571-4898-A5F0-5D67D60C3F3E}" type="slidenum">
              <a:rPr lang="en-GB" smtClean="0"/>
              <a:pPr/>
              <a:t>7</a:t>
            </a:fld>
            <a:endParaRPr lang="en-GB" dirty="0"/>
          </a:p>
        </p:txBody>
      </p:sp>
      <p:pic>
        <p:nvPicPr>
          <p:cNvPr id="7" name="Google Shape;69;p12">
            <a:extLst>
              <a:ext uri="{FF2B5EF4-FFF2-40B4-BE49-F238E27FC236}">
                <a16:creationId xmlns:a16="http://schemas.microsoft.com/office/drawing/2014/main" id="{DFB5B6B7-7A3E-431D-8863-BB313E192642}"/>
              </a:ext>
            </a:extLst>
          </p:cNvPr>
          <p:cNvPicPr preferRelativeResize="0"/>
          <p:nvPr/>
        </p:nvPicPr>
        <p:blipFill>
          <a:blip r:embed="rId2">
            <a:alphaModFix/>
          </a:blip>
          <a:stretch>
            <a:fillRect/>
          </a:stretch>
        </p:blipFill>
        <p:spPr>
          <a:xfrm>
            <a:off x="2462645" y="1552789"/>
            <a:ext cx="8006075" cy="2853738"/>
          </a:xfrm>
          <a:prstGeom prst="rect">
            <a:avLst/>
          </a:prstGeom>
          <a:noFill/>
          <a:ln>
            <a:noFill/>
          </a:ln>
        </p:spPr>
      </p:pic>
      <p:pic>
        <p:nvPicPr>
          <p:cNvPr id="9" name="Google Shape;71;p12">
            <a:extLst>
              <a:ext uri="{FF2B5EF4-FFF2-40B4-BE49-F238E27FC236}">
                <a16:creationId xmlns:a16="http://schemas.microsoft.com/office/drawing/2014/main" id="{0B0B21FF-A890-47D0-A0DF-F580E7785958}"/>
              </a:ext>
            </a:extLst>
          </p:cNvPr>
          <p:cNvPicPr preferRelativeResize="0"/>
          <p:nvPr/>
        </p:nvPicPr>
        <p:blipFill>
          <a:blip r:embed="rId3">
            <a:alphaModFix/>
          </a:blip>
          <a:stretch>
            <a:fillRect/>
          </a:stretch>
        </p:blipFill>
        <p:spPr>
          <a:xfrm>
            <a:off x="4999695" y="2333389"/>
            <a:ext cx="2580950" cy="1060500"/>
          </a:xfrm>
          <a:prstGeom prst="rect">
            <a:avLst/>
          </a:prstGeom>
          <a:noFill/>
          <a:ln>
            <a:noFill/>
          </a:ln>
        </p:spPr>
      </p:pic>
      <p:pic>
        <p:nvPicPr>
          <p:cNvPr id="10" name="Google Shape;72;p12">
            <a:extLst>
              <a:ext uri="{FF2B5EF4-FFF2-40B4-BE49-F238E27FC236}">
                <a16:creationId xmlns:a16="http://schemas.microsoft.com/office/drawing/2014/main" id="{51DDF749-DE26-4EA2-BCEB-993731F20D3A}"/>
              </a:ext>
            </a:extLst>
          </p:cNvPr>
          <p:cNvPicPr preferRelativeResize="0"/>
          <p:nvPr/>
        </p:nvPicPr>
        <p:blipFill>
          <a:blip r:embed="rId3">
            <a:alphaModFix/>
          </a:blip>
          <a:stretch>
            <a:fillRect/>
          </a:stretch>
        </p:blipFill>
        <p:spPr>
          <a:xfrm>
            <a:off x="7738545" y="2333389"/>
            <a:ext cx="2423050" cy="1060500"/>
          </a:xfrm>
          <a:prstGeom prst="rect">
            <a:avLst/>
          </a:prstGeom>
          <a:noFill/>
          <a:ln>
            <a:noFill/>
          </a:ln>
        </p:spPr>
      </p:pic>
      <p:sp>
        <p:nvSpPr>
          <p:cNvPr id="11" name="Google Shape;73;p12">
            <a:extLst>
              <a:ext uri="{FF2B5EF4-FFF2-40B4-BE49-F238E27FC236}">
                <a16:creationId xmlns:a16="http://schemas.microsoft.com/office/drawing/2014/main" id="{C041BA81-8CAE-47B0-87A8-A26A8D615AFB}"/>
              </a:ext>
            </a:extLst>
          </p:cNvPr>
          <p:cNvSpPr/>
          <p:nvPr/>
        </p:nvSpPr>
        <p:spPr>
          <a:xfrm>
            <a:off x="2572895" y="2170964"/>
            <a:ext cx="7785600" cy="12822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p12">
            <a:extLst>
              <a:ext uri="{FF2B5EF4-FFF2-40B4-BE49-F238E27FC236}">
                <a16:creationId xmlns:a16="http://schemas.microsoft.com/office/drawing/2014/main" id="{D41F42EB-C0DD-4F79-A5E8-D2B3D7DE91C2}"/>
              </a:ext>
            </a:extLst>
          </p:cNvPr>
          <p:cNvSpPr/>
          <p:nvPr/>
        </p:nvSpPr>
        <p:spPr>
          <a:xfrm>
            <a:off x="2572895" y="3551764"/>
            <a:ext cx="7785600" cy="8082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96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1"/>
                                        </p:tgtEl>
                                      </p:cBhvr>
                                    </p:animEffect>
                                    <p:set>
                                      <p:cBhvr>
                                        <p:cTn id="7" dur="1" fill="hold">
                                          <p:stCondLst>
                                            <p:cond delay="1000"/>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9"/>
                                        </p:tgtEl>
                                      </p:cBhvr>
                                    </p:animEffect>
                                    <p:set>
                                      <p:cBhvr>
                                        <p:cTn id="12" dur="1" fill="hold">
                                          <p:stCondLst>
                                            <p:cond delay="1000"/>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10"/>
                                        </p:tgtEl>
                                      </p:cBhvr>
                                    </p:animEffect>
                                    <p:set>
                                      <p:cBhvr>
                                        <p:cTn id="17" dur="1" fill="hold">
                                          <p:stCondLst>
                                            <p:cond delay="1000"/>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12"/>
                                        </p:tgtEl>
                                      </p:cBhvr>
                                    </p:animEffect>
                                    <p:set>
                                      <p:cBhvr>
                                        <p:cTn id="22" dur="1" fill="hold">
                                          <p:stCondLst>
                                            <p:cond delay="100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5102574F-C6DE-4E43-8E01-C2552C54861A}"/>
              </a:ext>
            </a:extLst>
          </p:cNvPr>
          <p:cNvSpPr>
            <a:spLocks noGrp="1"/>
          </p:cNvSpPr>
          <p:nvPr>
            <p:ph type="body" sz="quarter" idx="17"/>
          </p:nvPr>
        </p:nvSpPr>
        <p:spPr>
          <a:xfrm>
            <a:off x="540002" y="828000"/>
            <a:ext cx="3243819" cy="380480"/>
          </a:xfrm>
        </p:spPr>
        <p:txBody>
          <a:bodyPr/>
          <a:lstStyle/>
          <a:p>
            <a:r>
              <a:rPr lang="en-GB" dirty="0"/>
              <a:t>Product- </a:t>
            </a:r>
            <a:r>
              <a:rPr lang="en-GB" dirty="0" err="1"/>
              <a:t>en</a:t>
            </a:r>
            <a:r>
              <a:rPr lang="en-GB" dirty="0"/>
              <a:t> </a:t>
            </a:r>
            <a:r>
              <a:rPr lang="en-GB" dirty="0" err="1"/>
              <a:t>somregel</a:t>
            </a:r>
            <a:endParaRPr lang="en-GB" dirty="0"/>
          </a:p>
        </p:txBody>
      </p:sp>
      <p:sp>
        <p:nvSpPr>
          <p:cNvPr id="5" name="Tijdelijke aanduiding voor tekst 4">
            <a:extLst>
              <a:ext uri="{FF2B5EF4-FFF2-40B4-BE49-F238E27FC236}">
                <a16:creationId xmlns:a16="http://schemas.microsoft.com/office/drawing/2014/main" id="{32BE6ED1-FCC4-4FDD-A66D-AC76AE7B4F7C}"/>
              </a:ext>
            </a:extLst>
          </p:cNvPr>
          <p:cNvSpPr>
            <a:spLocks noGrp="1"/>
          </p:cNvSpPr>
          <p:nvPr>
            <p:ph type="body" sz="quarter" idx="23"/>
          </p:nvPr>
        </p:nvSpPr>
        <p:spPr/>
        <p:txBody>
          <a:bodyPr/>
          <a:lstStyle/>
          <a:p>
            <a:r>
              <a:rPr lang="en-GB" dirty="0" err="1"/>
              <a:t>Hoofdstuk</a:t>
            </a:r>
            <a:r>
              <a:rPr lang="en-GB" dirty="0"/>
              <a:t> 1 - </a:t>
            </a:r>
            <a:r>
              <a:rPr lang="en-GB" dirty="0" err="1"/>
              <a:t>Combinatieleer</a:t>
            </a:r>
            <a:endParaRPr lang="en-GB" dirty="0"/>
          </a:p>
        </p:txBody>
      </p:sp>
      <p:sp>
        <p:nvSpPr>
          <p:cNvPr id="6" name="Tijdelijke aanduiding voor dianummer 5">
            <a:extLst>
              <a:ext uri="{FF2B5EF4-FFF2-40B4-BE49-F238E27FC236}">
                <a16:creationId xmlns:a16="http://schemas.microsoft.com/office/drawing/2014/main" id="{F21EE246-3477-4D9B-90BE-91BACFA7C42A}"/>
              </a:ext>
            </a:extLst>
          </p:cNvPr>
          <p:cNvSpPr>
            <a:spLocks noGrp="1"/>
          </p:cNvSpPr>
          <p:nvPr>
            <p:ph type="sldNum" sz="quarter" idx="4"/>
          </p:nvPr>
        </p:nvSpPr>
        <p:spPr/>
        <p:txBody>
          <a:bodyPr/>
          <a:lstStyle/>
          <a:p>
            <a:fld id="{E8C595B2-E571-4898-A5F0-5D67D60C3F3E}" type="slidenum">
              <a:rPr lang="en-GB" smtClean="0"/>
              <a:pPr/>
              <a:t>8</a:t>
            </a:fld>
            <a:endParaRPr lang="en-GB" dirty="0"/>
          </a:p>
        </p:txBody>
      </p:sp>
      <p:pic>
        <p:nvPicPr>
          <p:cNvPr id="7" name="Google Shape;79;p13">
            <a:extLst>
              <a:ext uri="{FF2B5EF4-FFF2-40B4-BE49-F238E27FC236}">
                <a16:creationId xmlns:a16="http://schemas.microsoft.com/office/drawing/2014/main" id="{F8B9B71C-1CFD-47A7-B3EA-BD436456AB1A}"/>
              </a:ext>
            </a:extLst>
          </p:cNvPr>
          <p:cNvPicPr preferRelativeResize="0"/>
          <p:nvPr/>
        </p:nvPicPr>
        <p:blipFill>
          <a:blip r:embed="rId2">
            <a:alphaModFix/>
          </a:blip>
          <a:stretch>
            <a:fillRect/>
          </a:stretch>
        </p:blipFill>
        <p:spPr>
          <a:xfrm>
            <a:off x="2270239" y="1531981"/>
            <a:ext cx="8012925" cy="4022110"/>
          </a:xfrm>
          <a:prstGeom prst="rect">
            <a:avLst/>
          </a:prstGeom>
          <a:noFill/>
          <a:ln>
            <a:noFill/>
          </a:ln>
        </p:spPr>
      </p:pic>
      <p:sp>
        <p:nvSpPr>
          <p:cNvPr id="8" name="Google Shape;81;p13">
            <a:extLst>
              <a:ext uri="{FF2B5EF4-FFF2-40B4-BE49-F238E27FC236}">
                <a16:creationId xmlns:a16="http://schemas.microsoft.com/office/drawing/2014/main" id="{F7121155-D4DD-4DD9-B7C1-531BEF4F444F}"/>
              </a:ext>
            </a:extLst>
          </p:cNvPr>
          <p:cNvSpPr/>
          <p:nvPr/>
        </p:nvSpPr>
        <p:spPr>
          <a:xfrm>
            <a:off x="2383899" y="3202532"/>
            <a:ext cx="7785600" cy="6810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82;p13">
            <a:extLst>
              <a:ext uri="{FF2B5EF4-FFF2-40B4-BE49-F238E27FC236}">
                <a16:creationId xmlns:a16="http://schemas.microsoft.com/office/drawing/2014/main" id="{2D16E283-F2D9-4E20-A359-D40C7A9BACE0}"/>
              </a:ext>
            </a:extLst>
          </p:cNvPr>
          <p:cNvPicPr preferRelativeResize="0"/>
          <p:nvPr/>
        </p:nvPicPr>
        <p:blipFill>
          <a:blip r:embed="rId3">
            <a:alphaModFix/>
          </a:blip>
          <a:stretch>
            <a:fillRect/>
          </a:stretch>
        </p:blipFill>
        <p:spPr>
          <a:xfrm>
            <a:off x="4986211" y="4029607"/>
            <a:ext cx="2580950" cy="1060500"/>
          </a:xfrm>
          <a:prstGeom prst="rect">
            <a:avLst/>
          </a:prstGeom>
          <a:noFill/>
          <a:ln>
            <a:noFill/>
          </a:ln>
        </p:spPr>
      </p:pic>
      <p:pic>
        <p:nvPicPr>
          <p:cNvPr id="10" name="Google Shape;83;p13">
            <a:extLst>
              <a:ext uri="{FF2B5EF4-FFF2-40B4-BE49-F238E27FC236}">
                <a16:creationId xmlns:a16="http://schemas.microsoft.com/office/drawing/2014/main" id="{4F3987AC-9E8B-47BD-A45F-96C5ADC70844}"/>
              </a:ext>
            </a:extLst>
          </p:cNvPr>
          <p:cNvPicPr preferRelativeResize="0"/>
          <p:nvPr/>
        </p:nvPicPr>
        <p:blipFill>
          <a:blip r:embed="rId3">
            <a:alphaModFix/>
          </a:blip>
          <a:stretch>
            <a:fillRect/>
          </a:stretch>
        </p:blipFill>
        <p:spPr>
          <a:xfrm>
            <a:off x="7664536" y="4029607"/>
            <a:ext cx="2304825" cy="1060500"/>
          </a:xfrm>
          <a:prstGeom prst="rect">
            <a:avLst/>
          </a:prstGeom>
          <a:noFill/>
          <a:ln>
            <a:noFill/>
          </a:ln>
        </p:spPr>
      </p:pic>
      <p:sp>
        <p:nvSpPr>
          <p:cNvPr id="11" name="Google Shape;84;p13">
            <a:extLst>
              <a:ext uri="{FF2B5EF4-FFF2-40B4-BE49-F238E27FC236}">
                <a16:creationId xmlns:a16="http://schemas.microsoft.com/office/drawing/2014/main" id="{DBF65347-AAFC-4F4D-9EED-490856C2A5BF}"/>
              </a:ext>
            </a:extLst>
          </p:cNvPr>
          <p:cNvSpPr/>
          <p:nvPr/>
        </p:nvSpPr>
        <p:spPr>
          <a:xfrm>
            <a:off x="2706086" y="5176982"/>
            <a:ext cx="7141200" cy="3180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p13">
            <a:extLst>
              <a:ext uri="{FF2B5EF4-FFF2-40B4-BE49-F238E27FC236}">
                <a16:creationId xmlns:a16="http://schemas.microsoft.com/office/drawing/2014/main" id="{64E9C079-13D2-4A3B-94B8-F501CE8184B8}"/>
              </a:ext>
            </a:extLst>
          </p:cNvPr>
          <p:cNvSpPr/>
          <p:nvPr/>
        </p:nvSpPr>
        <p:spPr>
          <a:xfrm>
            <a:off x="2161911" y="3831357"/>
            <a:ext cx="8229600" cy="1835400"/>
          </a:xfrm>
          <a:prstGeom prst="rect">
            <a:avLst/>
          </a:prstGeom>
          <a:solidFill>
            <a:schemeClr val="bg2"/>
          </a:solidFill>
          <a:ln w="9525"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15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8"/>
                                        </p:tgtEl>
                                      </p:cBhvr>
                                    </p:animEffect>
                                    <p:set>
                                      <p:cBhvr>
                                        <p:cTn id="7" dur="1" fill="hold">
                                          <p:stCondLst>
                                            <p:cond delay="1000"/>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2"/>
                                        </p:tgtEl>
                                      </p:cBhvr>
                                    </p:animEffect>
                                    <p:set>
                                      <p:cBhvr>
                                        <p:cTn id="12" dur="1" fill="hold">
                                          <p:stCondLst>
                                            <p:cond delay="100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9"/>
                                        </p:tgtEl>
                                      </p:cBhvr>
                                    </p:animEffect>
                                    <p:set>
                                      <p:cBhvr>
                                        <p:cTn id="17" dur="1" fill="hold">
                                          <p:stCondLst>
                                            <p:cond delay="1000"/>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10"/>
                                        </p:tgtEl>
                                      </p:cBhvr>
                                    </p:animEffect>
                                    <p:set>
                                      <p:cBhvr>
                                        <p:cTn id="22" dur="1" fill="hold">
                                          <p:stCondLst>
                                            <p:cond delay="100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1000"/>
                                        <p:tgtEl>
                                          <p:spTgt spid="11"/>
                                        </p:tgtEl>
                                      </p:cBhvr>
                                    </p:animEffect>
                                    <p:set>
                                      <p:cBhvr>
                                        <p:cTn id="27" dur="1" fill="hold">
                                          <p:stCondLst>
                                            <p:cond delay="100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5984AD6F-2D73-4513-81D4-B2B61773BB8A}"/>
              </a:ext>
            </a:extLst>
          </p:cNvPr>
          <p:cNvSpPr>
            <a:spLocks noGrp="1"/>
          </p:cNvSpPr>
          <p:nvPr>
            <p:ph type="body" sz="quarter" idx="17"/>
          </p:nvPr>
        </p:nvSpPr>
        <p:spPr>
          <a:xfrm>
            <a:off x="540002" y="828000"/>
            <a:ext cx="3243819" cy="380480"/>
          </a:xfrm>
        </p:spPr>
        <p:txBody>
          <a:bodyPr/>
          <a:lstStyle/>
          <a:p>
            <a:r>
              <a:rPr lang="en-GB" dirty="0"/>
              <a:t>Product- </a:t>
            </a:r>
            <a:r>
              <a:rPr lang="en-GB" dirty="0" err="1"/>
              <a:t>en</a:t>
            </a:r>
            <a:r>
              <a:rPr lang="en-GB" dirty="0"/>
              <a:t> </a:t>
            </a:r>
            <a:r>
              <a:rPr lang="en-GB" dirty="0" err="1"/>
              <a:t>somregel</a:t>
            </a:r>
            <a:endParaRPr lang="en-GB" dirty="0"/>
          </a:p>
        </p:txBody>
      </p:sp>
      <p:sp>
        <p:nvSpPr>
          <p:cNvPr id="5" name="Tijdelijke aanduiding voor tekst 4">
            <a:extLst>
              <a:ext uri="{FF2B5EF4-FFF2-40B4-BE49-F238E27FC236}">
                <a16:creationId xmlns:a16="http://schemas.microsoft.com/office/drawing/2014/main" id="{819713E7-A804-4EDF-B5AC-258CF0389920}"/>
              </a:ext>
            </a:extLst>
          </p:cNvPr>
          <p:cNvSpPr>
            <a:spLocks noGrp="1"/>
          </p:cNvSpPr>
          <p:nvPr>
            <p:ph type="body" sz="quarter" idx="23"/>
          </p:nvPr>
        </p:nvSpPr>
        <p:spPr/>
        <p:txBody>
          <a:bodyPr/>
          <a:lstStyle/>
          <a:p>
            <a:r>
              <a:rPr lang="en-GB" dirty="0" err="1"/>
              <a:t>Hoofdstuk</a:t>
            </a:r>
            <a:r>
              <a:rPr lang="en-GB" dirty="0"/>
              <a:t> 1 - </a:t>
            </a:r>
            <a:r>
              <a:rPr lang="en-GB" dirty="0" err="1"/>
              <a:t>Combinatieleer</a:t>
            </a:r>
            <a:endParaRPr lang="en-GB" dirty="0"/>
          </a:p>
        </p:txBody>
      </p:sp>
      <p:sp>
        <p:nvSpPr>
          <p:cNvPr id="6" name="Tijdelijke aanduiding voor dianummer 5">
            <a:extLst>
              <a:ext uri="{FF2B5EF4-FFF2-40B4-BE49-F238E27FC236}">
                <a16:creationId xmlns:a16="http://schemas.microsoft.com/office/drawing/2014/main" id="{733C76A2-7B61-41AB-8972-9715A106F7CD}"/>
              </a:ext>
            </a:extLst>
          </p:cNvPr>
          <p:cNvSpPr>
            <a:spLocks noGrp="1"/>
          </p:cNvSpPr>
          <p:nvPr>
            <p:ph type="sldNum" sz="quarter" idx="4"/>
          </p:nvPr>
        </p:nvSpPr>
        <p:spPr/>
        <p:txBody>
          <a:bodyPr/>
          <a:lstStyle/>
          <a:p>
            <a:fld id="{E8C595B2-E571-4898-A5F0-5D67D60C3F3E}" type="slidenum">
              <a:rPr lang="en-GB" smtClean="0"/>
              <a:pPr/>
              <a:t>9</a:t>
            </a:fld>
            <a:endParaRPr lang="en-GB" dirty="0"/>
          </a:p>
        </p:txBody>
      </p:sp>
      <p:pic>
        <p:nvPicPr>
          <p:cNvPr id="7" name="Google Shape;90;p14">
            <a:extLst>
              <a:ext uri="{FF2B5EF4-FFF2-40B4-BE49-F238E27FC236}">
                <a16:creationId xmlns:a16="http://schemas.microsoft.com/office/drawing/2014/main" id="{F2FFE0F4-EF04-4B39-838C-35ABBE3231FF}"/>
              </a:ext>
            </a:extLst>
          </p:cNvPr>
          <p:cNvPicPr preferRelativeResize="0"/>
          <p:nvPr/>
        </p:nvPicPr>
        <p:blipFill>
          <a:blip r:embed="rId2">
            <a:alphaModFix/>
          </a:blip>
          <a:stretch>
            <a:fillRect/>
          </a:stretch>
        </p:blipFill>
        <p:spPr>
          <a:xfrm>
            <a:off x="2089875" y="1484915"/>
            <a:ext cx="8012250" cy="3591433"/>
          </a:xfrm>
          <a:prstGeom prst="rect">
            <a:avLst/>
          </a:prstGeom>
          <a:noFill/>
          <a:ln>
            <a:noFill/>
          </a:ln>
        </p:spPr>
      </p:pic>
      <p:sp>
        <p:nvSpPr>
          <p:cNvPr id="9" name="Google Shape;92;p14">
            <a:extLst>
              <a:ext uri="{FF2B5EF4-FFF2-40B4-BE49-F238E27FC236}">
                <a16:creationId xmlns:a16="http://schemas.microsoft.com/office/drawing/2014/main" id="{7A2704F2-DFA2-4E5E-9F2A-5CF9244AC1B9}"/>
              </a:ext>
            </a:extLst>
          </p:cNvPr>
          <p:cNvSpPr/>
          <p:nvPr/>
        </p:nvSpPr>
        <p:spPr>
          <a:xfrm>
            <a:off x="2701675" y="2185716"/>
            <a:ext cx="6795600" cy="2664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p14">
            <a:extLst>
              <a:ext uri="{FF2B5EF4-FFF2-40B4-BE49-F238E27FC236}">
                <a16:creationId xmlns:a16="http://schemas.microsoft.com/office/drawing/2014/main" id="{40A12ADB-0D62-4B65-9446-D9F4051002E5}"/>
              </a:ext>
            </a:extLst>
          </p:cNvPr>
          <p:cNvSpPr/>
          <p:nvPr/>
        </p:nvSpPr>
        <p:spPr>
          <a:xfrm>
            <a:off x="2632625" y="2185716"/>
            <a:ext cx="7242850" cy="1085425"/>
          </a:xfrm>
          <a:custGeom>
            <a:avLst/>
            <a:gdLst/>
            <a:ahLst/>
            <a:cxnLst/>
            <a:rect l="l" t="t" r="r" b="b"/>
            <a:pathLst>
              <a:path w="289714" h="43417" extrusionOk="0">
                <a:moveTo>
                  <a:pt x="272347" y="0"/>
                </a:moveTo>
                <a:lnTo>
                  <a:pt x="289714" y="789"/>
                </a:lnTo>
                <a:lnTo>
                  <a:pt x="283398" y="41049"/>
                </a:lnTo>
                <a:lnTo>
                  <a:pt x="168144" y="41838"/>
                </a:lnTo>
                <a:lnTo>
                  <a:pt x="157093" y="43417"/>
                </a:lnTo>
                <a:lnTo>
                  <a:pt x="4736" y="43417"/>
                </a:lnTo>
                <a:lnTo>
                  <a:pt x="0" y="37891"/>
                </a:lnTo>
                <a:lnTo>
                  <a:pt x="2368" y="11051"/>
                </a:lnTo>
                <a:lnTo>
                  <a:pt x="59995" y="11051"/>
                </a:lnTo>
                <a:lnTo>
                  <a:pt x="130253" y="11051"/>
                </a:lnTo>
                <a:lnTo>
                  <a:pt x="172881" y="9473"/>
                </a:lnTo>
                <a:lnTo>
                  <a:pt x="183933" y="11051"/>
                </a:lnTo>
                <a:lnTo>
                  <a:pt x="207615" y="11051"/>
                </a:lnTo>
                <a:lnTo>
                  <a:pt x="275504" y="10262"/>
                </a:lnTo>
              </a:path>
            </a:pathLst>
          </a:custGeom>
          <a:solidFill>
            <a:srgbClr val="D3D4EC"/>
          </a:solidFill>
          <a:ln w="9525" cap="flat" cmpd="sng">
            <a:solidFill>
              <a:srgbClr val="D3D4EC"/>
            </a:solidFill>
            <a:prstDash val="solid"/>
            <a:round/>
            <a:headEnd type="none" w="med" len="med"/>
            <a:tailEnd type="none" w="med" len="med"/>
          </a:ln>
        </p:spPr>
      </p:sp>
      <p:pic>
        <p:nvPicPr>
          <p:cNvPr id="11" name="Google Shape;94;p14">
            <a:extLst>
              <a:ext uri="{FF2B5EF4-FFF2-40B4-BE49-F238E27FC236}">
                <a16:creationId xmlns:a16="http://schemas.microsoft.com/office/drawing/2014/main" id="{C93FCCF9-DD1C-4173-9673-742F9797EC0B}"/>
              </a:ext>
            </a:extLst>
          </p:cNvPr>
          <p:cNvPicPr preferRelativeResize="0"/>
          <p:nvPr/>
        </p:nvPicPr>
        <p:blipFill>
          <a:blip r:embed="rId3">
            <a:alphaModFix/>
          </a:blip>
          <a:stretch>
            <a:fillRect/>
          </a:stretch>
        </p:blipFill>
        <p:spPr>
          <a:xfrm>
            <a:off x="6128125" y="3449691"/>
            <a:ext cx="2580950" cy="1060500"/>
          </a:xfrm>
          <a:prstGeom prst="rect">
            <a:avLst/>
          </a:prstGeom>
          <a:noFill/>
          <a:ln>
            <a:noFill/>
          </a:ln>
        </p:spPr>
      </p:pic>
      <p:sp>
        <p:nvSpPr>
          <p:cNvPr id="12" name="Google Shape;95;p14">
            <a:extLst>
              <a:ext uri="{FF2B5EF4-FFF2-40B4-BE49-F238E27FC236}">
                <a16:creationId xmlns:a16="http://schemas.microsoft.com/office/drawing/2014/main" id="{A9687EB0-03AE-4DD8-BEB4-198595E13B0A}"/>
              </a:ext>
            </a:extLst>
          </p:cNvPr>
          <p:cNvSpPr/>
          <p:nvPr/>
        </p:nvSpPr>
        <p:spPr>
          <a:xfrm>
            <a:off x="2632625" y="4627416"/>
            <a:ext cx="6795600" cy="376200"/>
          </a:xfrm>
          <a:prstGeom prst="rect">
            <a:avLst/>
          </a:prstGeom>
          <a:solidFill>
            <a:srgbClr val="D3D4EC"/>
          </a:solidFill>
          <a:ln w="9525" cap="flat" cmpd="sng">
            <a:solidFill>
              <a:srgbClr val="D3D4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6;p14">
            <a:extLst>
              <a:ext uri="{FF2B5EF4-FFF2-40B4-BE49-F238E27FC236}">
                <a16:creationId xmlns:a16="http://schemas.microsoft.com/office/drawing/2014/main" id="{0E53BEFA-43B9-4A8A-BA89-ECB2FEFCE6C9}"/>
              </a:ext>
            </a:extLst>
          </p:cNvPr>
          <p:cNvSpPr/>
          <p:nvPr/>
        </p:nvSpPr>
        <p:spPr>
          <a:xfrm>
            <a:off x="1981200" y="3345066"/>
            <a:ext cx="8229600" cy="1875000"/>
          </a:xfrm>
          <a:prstGeom prst="rect">
            <a:avLst/>
          </a:prstGeom>
          <a:solidFill>
            <a:schemeClr val="bg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39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9"/>
                                        </p:tgtEl>
                                      </p:cBhvr>
                                    </p:animEffect>
                                    <p:set>
                                      <p:cBhvr>
                                        <p:cTn id="7" dur="1" fill="hold">
                                          <p:stCondLst>
                                            <p:cond delay="1000"/>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0"/>
                                        </p:tgtEl>
                                      </p:cBhvr>
                                    </p:animEffect>
                                    <p:set>
                                      <p:cBhvr>
                                        <p:cTn id="12" dur="1" fill="hold">
                                          <p:stCondLst>
                                            <p:cond delay="1000"/>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13"/>
                                        </p:tgtEl>
                                      </p:cBhvr>
                                    </p:animEffect>
                                    <p:set>
                                      <p:cBhvr>
                                        <p:cTn id="17" dur="1" fill="hold">
                                          <p:stCondLst>
                                            <p:cond delay="1000"/>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11"/>
                                        </p:tgtEl>
                                      </p:cBhvr>
                                    </p:animEffect>
                                    <p:set>
                                      <p:cBhvr>
                                        <p:cTn id="22" dur="1" fill="hold">
                                          <p:stCondLst>
                                            <p:cond delay="100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1000"/>
                                        <p:tgtEl>
                                          <p:spTgt spid="12"/>
                                        </p:tgtEl>
                                      </p:cBhvr>
                                    </p:animEffect>
                                    <p:set>
                                      <p:cBhvr>
                                        <p:cTn id="27" dur="1" fill="hold">
                                          <p:stCondLst>
                                            <p:cond delay="100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antoorthema">
  <a:themeElements>
    <a:clrScheme name="Howest">
      <a:dk1>
        <a:sysClr val="windowText" lastClr="000000"/>
      </a:dk1>
      <a:lt1>
        <a:srgbClr val="EBEBEB"/>
      </a:lt1>
      <a:dk2>
        <a:srgbClr val="44C8F5"/>
      </a:dk2>
      <a:lt2>
        <a:srgbClr val="FFFFFF"/>
      </a:lt2>
      <a:accent1>
        <a:srgbClr val="44C8F5"/>
      </a:accent1>
      <a:accent2>
        <a:srgbClr val="ED008D"/>
      </a:accent2>
      <a:accent3>
        <a:srgbClr val="FEF100"/>
      </a:accent3>
      <a:accent4>
        <a:srgbClr val="B0CDD6"/>
      </a:accent4>
      <a:accent5>
        <a:srgbClr val="E2B7BA"/>
      </a:accent5>
      <a:accent6>
        <a:srgbClr val="FBF196"/>
      </a:accent6>
      <a:hlink>
        <a:srgbClr val="44C8F5"/>
      </a:hlink>
      <a:folHlink>
        <a:srgbClr val="000000"/>
      </a:folHlink>
    </a:clrScheme>
    <a:fontScheme name="IDC">
      <a:majorFont>
        <a:latin typeface="VAG Rounded Std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ctoren" id="{0305DCAA-164D-4B38-9FE6-9B0F2EB31533}" vid="{CA2F2FF3-4260-4195-B05F-D222E79CD9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2b6115a-2f1e-453c-85f5-bb25065b95b2">
      <Terms xmlns="http://schemas.microsoft.com/office/infopath/2007/PartnerControls"/>
    </lcf76f155ced4ddcb4097134ff3c332f>
    <TaxCatchAll xmlns="128482ec-0431-40d5-ab26-89ea2a4f3cc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0EDBBA710E49E488AD034C2604F7D5C" ma:contentTypeVersion="16" ma:contentTypeDescription="Een nieuw document maken." ma:contentTypeScope="" ma:versionID="3c012ed2c7da94a02b6b8e7dd0cf5082">
  <xsd:schema xmlns:xsd="http://www.w3.org/2001/XMLSchema" xmlns:xs="http://www.w3.org/2001/XMLSchema" xmlns:p="http://schemas.microsoft.com/office/2006/metadata/properties" xmlns:ns2="f2b6115a-2f1e-453c-85f5-bb25065b95b2" xmlns:ns3="a1f681a2-1476-4da6-9b34-b04c0230af3c" xmlns:ns4="128482ec-0431-40d5-ab26-89ea2a4f3ccd" targetNamespace="http://schemas.microsoft.com/office/2006/metadata/properties" ma:root="true" ma:fieldsID="08600743991de00ad9ee9c2f83d127fa" ns2:_="" ns3:_="" ns4:_="">
    <xsd:import namespace="f2b6115a-2f1e-453c-85f5-bb25065b95b2"/>
    <xsd:import namespace="a1f681a2-1476-4da6-9b34-b04c0230af3c"/>
    <xsd:import namespace="128482ec-0431-40d5-ab26-89ea2a4f3c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b6115a-2f1e-453c-85f5-bb25065b95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Afbeeldingtags" ma:readOnly="false" ma:fieldId="{5cf76f15-5ced-4ddc-b409-7134ff3c332f}" ma:taxonomyMulti="true" ma:sspId="9d9af33d-1c7e-4655-8224-df3a670842a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1f681a2-1476-4da6-9b34-b04c0230af3c"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8482ec-0431-40d5-ab26-89ea2a4f3ccd"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26a5f98c-5cc8-4015-9754-f7f59d70125b}" ma:internalName="TaxCatchAll" ma:showField="CatchAllData" ma:web="128482ec-0431-40d5-ab26-89ea2a4f3c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EE0180-8594-488E-8747-15201BB17BF5}">
  <ds:schemaRefs>
    <ds:schemaRef ds:uri="http://schemas.microsoft.com/sharepoint/v3/contenttype/forms"/>
  </ds:schemaRefs>
</ds:datastoreItem>
</file>

<file path=customXml/itemProps2.xml><?xml version="1.0" encoding="utf-8"?>
<ds:datastoreItem xmlns:ds="http://schemas.openxmlformats.org/officeDocument/2006/customXml" ds:itemID="{6571E420-A3BA-4372-975A-3A07E273FB21}">
  <ds:schemaRefs>
    <ds:schemaRef ds:uri="f2b6115a-2f1e-453c-85f5-bb25065b95b2"/>
    <ds:schemaRef ds:uri="http://purl.org/dc/dcmitype/"/>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a1f681a2-1476-4da6-9b34-b04c0230af3c"/>
    <ds:schemaRef ds:uri="http://schemas.microsoft.com/office/infopath/2007/PartnerControls"/>
    <ds:schemaRef ds:uri="http://www.w3.org/XML/1998/namespace"/>
    <ds:schemaRef ds:uri="128482ec-0431-40d5-ab26-89ea2a4f3ccd"/>
  </ds:schemaRefs>
</ds:datastoreItem>
</file>

<file path=customXml/itemProps3.xml><?xml version="1.0" encoding="utf-8"?>
<ds:datastoreItem xmlns:ds="http://schemas.openxmlformats.org/officeDocument/2006/customXml" ds:itemID="{5EB581C2-B0BF-44C8-8757-457F7EAD8A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b6115a-2f1e-453c-85f5-bb25065b95b2"/>
    <ds:schemaRef ds:uri="a1f681a2-1476-4da6-9b34-b04c0230af3c"/>
    <ds:schemaRef ds:uri="128482ec-0431-40d5-ab26-89ea2a4f3c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Vectoren</Template>
  <TotalTime>2905</TotalTime>
  <Words>2553</Words>
  <Application>Microsoft Office PowerPoint</Application>
  <PresentationFormat>Breedbeeld</PresentationFormat>
  <Paragraphs>250</Paragraphs>
  <Slides>31</Slides>
  <Notes>14</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31</vt:i4>
      </vt:variant>
    </vt:vector>
  </HeadingPairs>
  <TitlesOfParts>
    <vt:vector size="39" baseType="lpstr">
      <vt:lpstr>Arial</vt:lpstr>
      <vt:lpstr>Calibri</vt:lpstr>
      <vt:lpstr>Cambria Math</vt:lpstr>
      <vt:lpstr>Courier New</vt:lpstr>
      <vt:lpstr>VAG Rounded Std Light</vt:lpstr>
      <vt:lpstr>VAG Rounded Std Thin</vt:lpstr>
      <vt:lpstr>Wingdings</vt:lpstr>
      <vt:lpstr>Kantoorthema</vt:lpstr>
      <vt:lpstr>Data analytics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decision making</dc:title>
  <dc:creator>Chris</dc:creator>
  <cp:lastModifiedBy>Brian Baert</cp:lastModifiedBy>
  <cp:revision>151</cp:revision>
  <cp:lastPrinted>2018-09-30T16:38:24Z</cp:lastPrinted>
  <dcterms:created xsi:type="dcterms:W3CDTF">2016-02-25T08:39:20Z</dcterms:created>
  <dcterms:modified xsi:type="dcterms:W3CDTF">2022-08-17T11:02:22Z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0x010100B0EDBBA710E49E488AD034C2604F7D5C</vt:lpwstr>
  </property>
  <property fmtid="{D5CDD505-2E9C-101B-9397-08002B2CF9AE}" pid="3" name="Kernteam">
    <vt:lpwstr>45;#TI|a7fece31-07e2-4c0a-9f38-c0563f047e67</vt:lpwstr>
  </property>
  <property fmtid="{D5CDD505-2E9C-101B-9397-08002B2CF9AE}" pid="4" name="MediaServiceImageTags">
    <vt:lpwstr/>
  </property>
</Properties>
</file>