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4.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03" r:id="rId5"/>
  </p:sldMasterIdLst>
  <p:notesMasterIdLst>
    <p:notesMasterId r:id="rId78"/>
  </p:notesMasterIdLst>
  <p:handoutMasterIdLst>
    <p:handoutMasterId r:id="rId79"/>
  </p:handoutMasterIdLst>
  <p:sldIdLst>
    <p:sldId id="256" r:id="rId6"/>
    <p:sldId id="493" r:id="rId7"/>
    <p:sldId id="461" r:id="rId8"/>
    <p:sldId id="462" r:id="rId9"/>
    <p:sldId id="425" r:id="rId10"/>
    <p:sldId id="426" r:id="rId11"/>
    <p:sldId id="463" r:id="rId12"/>
    <p:sldId id="464" r:id="rId13"/>
    <p:sldId id="465" r:id="rId14"/>
    <p:sldId id="466" r:id="rId15"/>
    <p:sldId id="467" r:id="rId16"/>
    <p:sldId id="470" r:id="rId17"/>
    <p:sldId id="469" r:id="rId18"/>
    <p:sldId id="468" r:id="rId19"/>
    <p:sldId id="471" r:id="rId20"/>
    <p:sldId id="354" r:id="rId21"/>
    <p:sldId id="472" r:id="rId22"/>
    <p:sldId id="473" r:id="rId23"/>
    <p:sldId id="474" r:id="rId24"/>
    <p:sldId id="475" r:id="rId25"/>
    <p:sldId id="476" r:id="rId26"/>
    <p:sldId id="477" r:id="rId27"/>
    <p:sldId id="478" r:id="rId28"/>
    <p:sldId id="443" r:id="rId29"/>
    <p:sldId id="479" r:id="rId30"/>
    <p:sldId id="480" r:id="rId31"/>
    <p:sldId id="446" r:id="rId32"/>
    <p:sldId id="447" r:id="rId33"/>
    <p:sldId id="481" r:id="rId34"/>
    <p:sldId id="449" r:id="rId35"/>
    <p:sldId id="482" r:id="rId36"/>
    <p:sldId id="483" r:id="rId37"/>
    <p:sldId id="452" r:id="rId38"/>
    <p:sldId id="484" r:id="rId39"/>
    <p:sldId id="485" r:id="rId40"/>
    <p:sldId id="387" r:id="rId41"/>
    <p:sldId id="389" r:id="rId42"/>
    <p:sldId id="388" r:id="rId43"/>
    <p:sldId id="390" r:id="rId44"/>
    <p:sldId id="391" r:id="rId45"/>
    <p:sldId id="486" r:id="rId46"/>
    <p:sldId id="456" r:id="rId47"/>
    <p:sldId id="487" r:id="rId48"/>
    <p:sldId id="488" r:id="rId49"/>
    <p:sldId id="489" r:id="rId50"/>
    <p:sldId id="490" r:id="rId51"/>
    <p:sldId id="491" r:id="rId52"/>
    <p:sldId id="492" r:id="rId53"/>
    <p:sldId id="381" r:id="rId54"/>
    <p:sldId id="382" r:id="rId55"/>
    <p:sldId id="383" r:id="rId56"/>
    <p:sldId id="384" r:id="rId57"/>
    <p:sldId id="385" r:id="rId58"/>
    <p:sldId id="258" r:id="rId59"/>
    <p:sldId id="430" r:id="rId60"/>
    <p:sldId id="431" r:id="rId61"/>
    <p:sldId id="432" r:id="rId62"/>
    <p:sldId id="494" r:id="rId63"/>
    <p:sldId id="433" r:id="rId64"/>
    <p:sldId id="434" r:id="rId65"/>
    <p:sldId id="495" r:id="rId66"/>
    <p:sldId id="496" r:id="rId67"/>
    <p:sldId id="460" r:id="rId68"/>
    <p:sldId id="497" r:id="rId69"/>
    <p:sldId id="438" r:id="rId70"/>
    <p:sldId id="439" r:id="rId71"/>
    <p:sldId id="441" r:id="rId72"/>
    <p:sldId id="412" r:id="rId73"/>
    <p:sldId id="427" r:id="rId74"/>
    <p:sldId id="428" r:id="rId75"/>
    <p:sldId id="498" r:id="rId76"/>
    <p:sldId id="499"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le mogelijke indelingen" id="{16553790-313C-42C6-876B-DF6254F89C8A}">
          <p14:sldIdLst>
            <p14:sldId id="256"/>
            <p14:sldId id="493"/>
            <p14:sldId id="461"/>
            <p14:sldId id="462"/>
            <p14:sldId id="425"/>
            <p14:sldId id="426"/>
            <p14:sldId id="463"/>
            <p14:sldId id="464"/>
            <p14:sldId id="465"/>
            <p14:sldId id="466"/>
            <p14:sldId id="467"/>
            <p14:sldId id="470"/>
            <p14:sldId id="469"/>
            <p14:sldId id="468"/>
            <p14:sldId id="471"/>
            <p14:sldId id="354"/>
            <p14:sldId id="472"/>
            <p14:sldId id="473"/>
            <p14:sldId id="474"/>
            <p14:sldId id="475"/>
            <p14:sldId id="476"/>
            <p14:sldId id="477"/>
            <p14:sldId id="478"/>
            <p14:sldId id="443"/>
            <p14:sldId id="479"/>
            <p14:sldId id="480"/>
            <p14:sldId id="446"/>
            <p14:sldId id="447"/>
            <p14:sldId id="481"/>
            <p14:sldId id="449"/>
            <p14:sldId id="482"/>
            <p14:sldId id="483"/>
            <p14:sldId id="452"/>
            <p14:sldId id="484"/>
            <p14:sldId id="485"/>
            <p14:sldId id="387"/>
            <p14:sldId id="389"/>
            <p14:sldId id="388"/>
            <p14:sldId id="390"/>
            <p14:sldId id="391"/>
            <p14:sldId id="486"/>
            <p14:sldId id="456"/>
            <p14:sldId id="487"/>
            <p14:sldId id="488"/>
            <p14:sldId id="489"/>
            <p14:sldId id="490"/>
            <p14:sldId id="491"/>
            <p14:sldId id="492"/>
            <p14:sldId id="381"/>
            <p14:sldId id="382"/>
            <p14:sldId id="383"/>
            <p14:sldId id="384"/>
            <p14:sldId id="385"/>
            <p14:sldId id="258"/>
            <p14:sldId id="430"/>
            <p14:sldId id="431"/>
            <p14:sldId id="432"/>
            <p14:sldId id="494"/>
            <p14:sldId id="433"/>
            <p14:sldId id="434"/>
            <p14:sldId id="495"/>
            <p14:sldId id="496"/>
            <p14:sldId id="460"/>
            <p14:sldId id="497"/>
            <p14:sldId id="438"/>
            <p14:sldId id="439"/>
            <p14:sldId id="441"/>
            <p14:sldId id="412"/>
            <p14:sldId id="427"/>
            <p14:sldId id="428"/>
            <p14:sldId id="498"/>
            <p14:sldId id="49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deursen Hanne" initials="VH" lastIdx="31" clrIdx="0">
    <p:extLst>
      <p:ext uri="{19B8F6BF-5375-455C-9EA6-DF929625EA0E}">
        <p15:presenceInfo xmlns:p15="http://schemas.microsoft.com/office/powerpoint/2012/main" userId="S-1-5-21-1073944968-1166168110-134157935-317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62" autoAdjust="0"/>
    <p:restoredTop sz="94660"/>
  </p:normalViewPr>
  <p:slideViewPr>
    <p:cSldViewPr snapToGrid="0" showGuides="1">
      <p:cViewPr varScale="1">
        <p:scale>
          <a:sx n="163" d="100"/>
          <a:sy n="163" d="100"/>
        </p:scale>
        <p:origin x="316" y="10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5" d="100"/>
          <a:sy n="65" d="100"/>
        </p:scale>
        <p:origin x="2184" y="4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tableStyles" Target="tableStyles.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handoutMaster" Target="handoutMasters/handoutMaster1.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viewProps" Target="viewProp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8-19T17:23:51.912" idx="1">
    <p:pos x="10" y="10"/>
    <p:text>Plaats een afbeelding op de achtergrond of laat de achtergrond blauw.
Cyan (blauw) is de hoofdkleur van Howest. Daarnaast zijn er ook 3 secundaire kleuren: magenta (roze), yellow (geel), zwart/grijs (key) (CMYK). 
Het logo komt altijd in de rechteronderhoek. Ook in combinatie met andere partners wordt het logo uiterst rechts geplaatst.
(Om een afbeelding op de achtergrond te plaatsen: rechtermuisklik, achtergrond opmaken, kies 'opvulling met afbeelding of bitmappatroon')</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08-19T17:24:57.110" idx="31">
    <p:pos x="10" y="10"/>
    <p:text>Tussenslide om een nieuw topic aan te kondigen.
Verwijder de balken die je niet nodig hebt.
Plaats een afbeelding op de achtergrond of hou de achtergrond blauw.
(Om een afbeelding op de achtergrond te plaatsen: rechtermuisklik, achtergrond opmaken, kies 'opvulling met afbeelding of bitmappatroon')</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08-19T17:24:57.110" idx="3">
    <p:pos x="10" y="10"/>
    <p:text>Tussenslide om een nieuw topic aan te kondigen.
Verwijder de balken die je niet nodig hebt.
Plaats een afbeelding op de achtergrond of hou de achtergrond blauw.
(Om een afbeelding op de achtergrond te plaatsen: rechtermuisklik, achtergrond opmaken, kies 'opvulling met afbeelding of bitmappatroon')</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08-19T17:24:57.110" idx="3">
    <p:pos x="10" y="10"/>
    <p:text>Tussenslide om een nieuw topic aan te kondigen.
Verwijder de balken die je niet nodig hebt.
Plaats een afbeelding op de achtergrond of hou de achtergrond blauw.
(Om een afbeelding op de achtergrond te plaatsen: rechtermuisklik, achtergrond opmaken, kies 'opvulling met afbeelding of bitmappatroon')</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A2955-4F47-40E8-B0F5-32429F4FA30D}" type="datetimeFigureOut">
              <a:rPr lang="en-GB" smtClean="0"/>
              <a:t>02/12/2022</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F08DFA-9AB6-470F-A3C0-04BF2CAF9365}" type="slidenum">
              <a:rPr lang="en-GB" smtClean="0"/>
              <a:t>‹#›</a:t>
            </a:fld>
            <a:endParaRPr lang="en-GB"/>
          </a:p>
        </p:txBody>
      </p:sp>
    </p:spTree>
    <p:extLst>
      <p:ext uri="{BB962C8B-B14F-4D97-AF65-F5344CB8AC3E}">
        <p14:creationId xmlns:p14="http://schemas.microsoft.com/office/powerpoint/2010/main" val="2906561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B7DBE-F7FA-4A4B-A8D7-E9DDAFD0288D}" type="datetimeFigureOut">
              <a:rPr lang="en-GB" smtClean="0"/>
              <a:t>02/12/2022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75F570-5905-47D4-ACDA-259BF1C5BF95}" type="slidenum">
              <a:rPr lang="en-GB" smtClean="0"/>
              <a:t>‹#›</a:t>
            </a:fld>
            <a:endParaRPr lang="en-GB"/>
          </a:p>
        </p:txBody>
      </p:sp>
    </p:spTree>
    <p:extLst>
      <p:ext uri="{BB962C8B-B14F-4D97-AF65-F5344CB8AC3E}">
        <p14:creationId xmlns:p14="http://schemas.microsoft.com/office/powerpoint/2010/main" val="2248317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B75F570-5905-47D4-ACDA-259BF1C5BF95}" type="slidenum">
              <a:rPr lang="en-GB" smtClean="0"/>
              <a:t>1</a:t>
            </a:fld>
            <a:endParaRPr lang="en-GB"/>
          </a:p>
        </p:txBody>
      </p:sp>
    </p:spTree>
    <p:extLst>
      <p:ext uri="{BB962C8B-B14F-4D97-AF65-F5344CB8AC3E}">
        <p14:creationId xmlns:p14="http://schemas.microsoft.com/office/powerpoint/2010/main" val="1799384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777239" y="4777560"/>
            <a:ext cx="6217560" cy="4525920"/>
          </a:xfrm>
          <a:prstGeom prst="rect">
            <a:avLst/>
          </a:prstGeom>
          <a:noFill/>
          <a:ln>
            <a:noFill/>
          </a:ln>
        </p:spPr>
        <p:txBody>
          <a:bodyPr lIns="0" tIns="0" rIns="0" bIns="0" anchor="t" anchorCtr="0">
            <a:noAutofit/>
          </a:bodyPr>
          <a:lstStyle/>
          <a:p>
            <a:pPr>
              <a:spcBef>
                <a:spcPts val="0"/>
              </a:spcBef>
              <a:buNone/>
            </a:pPr>
            <a:r>
              <a:rPr lang="en-US" sz="2000" b="0" i="0" u="none" strike="noStrike" cap="none" baseline="0" dirty="0">
                <a:latin typeface="+mn-lt"/>
                <a:ea typeface="Arial"/>
                <a:cs typeface="Arial"/>
                <a:sym typeface="Arial"/>
              </a:rPr>
              <a:t>Aligns to 16.4</a:t>
            </a:r>
          </a:p>
        </p:txBody>
      </p:sp>
      <p:sp>
        <p:nvSpPr>
          <p:cNvPr id="81" name="Shape 81"/>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115303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777239" y="4777560"/>
            <a:ext cx="6217560" cy="4525920"/>
          </a:xfrm>
          <a:prstGeom prst="rect">
            <a:avLst/>
          </a:prstGeom>
          <a:noFill/>
          <a:ln>
            <a:noFill/>
          </a:ln>
        </p:spPr>
        <p:txBody>
          <a:bodyPr lIns="0" tIns="0" rIns="0" bIns="0" anchor="t" anchorCtr="0">
            <a:noAutofit/>
          </a:bodyPr>
          <a:lstStyle/>
          <a:p>
            <a:pPr>
              <a:spcBef>
                <a:spcPts val="0"/>
              </a:spcBef>
              <a:buNone/>
            </a:pPr>
            <a:r>
              <a:rPr lang="en-US" sz="2000" b="0" i="0" u="none" strike="noStrike" cap="none" baseline="0" dirty="0">
                <a:latin typeface="+mn-lt"/>
                <a:ea typeface="Arial"/>
                <a:cs typeface="Arial"/>
                <a:sym typeface="Arial"/>
              </a:rPr>
              <a:t>Aligns to 16.5</a:t>
            </a:r>
          </a:p>
        </p:txBody>
      </p:sp>
      <p:sp>
        <p:nvSpPr>
          <p:cNvPr id="81" name="Shape 81"/>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437663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777239" y="4777560"/>
            <a:ext cx="6217560" cy="4525920"/>
          </a:xfrm>
          <a:prstGeom prst="rect">
            <a:avLst/>
          </a:prstGeom>
          <a:noFill/>
          <a:ln>
            <a:noFill/>
          </a:ln>
        </p:spPr>
        <p:txBody>
          <a:bodyPr lIns="0" tIns="0" rIns="0" bIns="0" anchor="t" anchorCtr="0">
            <a:noAutofit/>
          </a:bodyPr>
          <a:lstStyle/>
          <a:p>
            <a:pPr>
              <a:spcBef>
                <a:spcPts val="0"/>
              </a:spcBef>
              <a:buNone/>
            </a:pPr>
            <a:r>
              <a:rPr lang="en-US" sz="2000" b="0" i="0" u="none" strike="noStrike" cap="none" baseline="0" dirty="0">
                <a:latin typeface="+mn-lt"/>
                <a:ea typeface="Arial"/>
                <a:cs typeface="Arial"/>
                <a:sym typeface="Arial"/>
              </a:rPr>
              <a:t>Aligns to 16.5</a:t>
            </a:r>
          </a:p>
        </p:txBody>
      </p:sp>
      <p:sp>
        <p:nvSpPr>
          <p:cNvPr id="81" name="Shape 81"/>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4226256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777239" y="4777560"/>
            <a:ext cx="6217560" cy="4525920"/>
          </a:xfrm>
          <a:prstGeom prst="rect">
            <a:avLst/>
          </a:prstGeom>
          <a:noFill/>
          <a:ln>
            <a:noFill/>
          </a:ln>
        </p:spPr>
        <p:txBody>
          <a:bodyPr lIns="0" tIns="0" rIns="0" bIns="0" anchor="t" anchorCtr="0">
            <a:noAutofit/>
          </a:bodyPr>
          <a:lstStyle/>
          <a:p>
            <a:pPr>
              <a:spcBef>
                <a:spcPts val="0"/>
              </a:spcBef>
              <a:buNone/>
            </a:pPr>
            <a:r>
              <a:rPr lang="en-US" sz="2000" b="0" i="0" u="none" strike="noStrike" cap="none" baseline="0" dirty="0">
                <a:latin typeface="+mn-lt"/>
                <a:ea typeface="Arial"/>
                <a:cs typeface="Arial"/>
                <a:sym typeface="Arial"/>
              </a:rPr>
              <a:t>Aligns to 16.5</a:t>
            </a:r>
          </a:p>
        </p:txBody>
      </p:sp>
      <p:sp>
        <p:nvSpPr>
          <p:cNvPr id="81" name="Shape 81"/>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7723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777239" y="4777560"/>
            <a:ext cx="6217560" cy="4525920"/>
          </a:xfrm>
          <a:prstGeom prst="rect">
            <a:avLst/>
          </a:prstGeom>
          <a:noFill/>
          <a:ln>
            <a:noFill/>
          </a:ln>
        </p:spPr>
        <p:txBody>
          <a:bodyPr lIns="0" tIns="0" rIns="0" bIns="0" anchor="t" anchorCtr="0">
            <a:noAutofit/>
          </a:bodyPr>
          <a:lstStyle/>
          <a:p>
            <a:pPr>
              <a:spcBef>
                <a:spcPts val="0"/>
              </a:spcBef>
              <a:buNone/>
            </a:pPr>
            <a:r>
              <a:rPr lang="en-US" sz="2000" b="0" i="0" u="none" strike="noStrike" cap="none" baseline="0" dirty="0">
                <a:latin typeface="+mn-lt"/>
                <a:ea typeface="Arial"/>
                <a:cs typeface="Arial"/>
                <a:sym typeface="Arial"/>
              </a:rPr>
              <a:t>Aligns to 16.6</a:t>
            </a:r>
          </a:p>
        </p:txBody>
      </p:sp>
      <p:sp>
        <p:nvSpPr>
          <p:cNvPr id="81" name="Shape 81"/>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4105205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777239" y="4777560"/>
            <a:ext cx="6217560" cy="4525920"/>
          </a:xfrm>
          <a:prstGeom prst="rect">
            <a:avLst/>
          </a:prstGeom>
          <a:noFill/>
          <a:ln>
            <a:noFill/>
          </a:ln>
        </p:spPr>
        <p:txBody>
          <a:bodyPr lIns="0" tIns="0" rIns="0" bIns="0" anchor="t" anchorCtr="0">
            <a:noAutofit/>
          </a:bodyPr>
          <a:lstStyle/>
          <a:p>
            <a:pPr>
              <a:spcBef>
                <a:spcPts val="0"/>
              </a:spcBef>
              <a:buNone/>
            </a:pPr>
            <a:r>
              <a:rPr lang="en-US" sz="2000" b="0" i="0" u="none" strike="noStrike" cap="none" baseline="0" dirty="0">
                <a:latin typeface="+mn-lt"/>
                <a:ea typeface="Arial"/>
                <a:cs typeface="Arial"/>
                <a:sym typeface="Arial"/>
              </a:rPr>
              <a:t>Aligns to 16.7</a:t>
            </a:r>
          </a:p>
        </p:txBody>
      </p:sp>
      <p:sp>
        <p:nvSpPr>
          <p:cNvPr id="81" name="Shape 81"/>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93437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B75F570-5905-47D4-ACDA-259BF1C5BF95}" type="slidenum">
              <a:rPr lang="en-GB" smtClean="0"/>
              <a:t>67</a:t>
            </a:fld>
            <a:endParaRPr lang="en-GB"/>
          </a:p>
        </p:txBody>
      </p:sp>
    </p:spTree>
    <p:extLst>
      <p:ext uri="{BB962C8B-B14F-4D97-AF65-F5344CB8AC3E}">
        <p14:creationId xmlns:p14="http://schemas.microsoft.com/office/powerpoint/2010/main" val="3465561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777239" y="4777560"/>
            <a:ext cx="6217560" cy="4525920"/>
          </a:xfrm>
          <a:prstGeom prst="rect">
            <a:avLst/>
          </a:prstGeom>
          <a:noFill/>
          <a:ln>
            <a:noFill/>
          </a:ln>
        </p:spPr>
        <p:txBody>
          <a:bodyPr lIns="0" tIns="0" rIns="0" bIns="0" anchor="t" anchorCtr="0">
            <a:noAutofit/>
          </a:bodyPr>
          <a:lstStyle/>
          <a:p>
            <a:pPr>
              <a:spcBef>
                <a:spcPts val="0"/>
              </a:spcBef>
              <a:buNone/>
            </a:pPr>
            <a:r>
              <a:rPr lang="en-US" sz="2000" b="0" i="0" u="none" strike="noStrike" cap="none" baseline="0">
                <a:latin typeface="Arial"/>
                <a:ea typeface="Arial"/>
                <a:cs typeface="Arial"/>
                <a:sym typeface="Arial"/>
              </a:rPr>
              <a:t>Aligns to 18.6</a:t>
            </a:r>
          </a:p>
        </p:txBody>
      </p:sp>
      <p:sp>
        <p:nvSpPr>
          <p:cNvPr id="130" name="Shape 130"/>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53108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777239" y="4777560"/>
            <a:ext cx="6217560" cy="4525920"/>
          </a:xfrm>
          <a:prstGeom prst="rect">
            <a:avLst/>
          </a:prstGeom>
          <a:noFill/>
          <a:ln>
            <a:noFill/>
          </a:ln>
        </p:spPr>
        <p:txBody>
          <a:bodyPr lIns="0" tIns="0" rIns="0" bIns="0" anchor="t" anchorCtr="0">
            <a:noAutofit/>
          </a:bodyPr>
          <a:lstStyle/>
          <a:p>
            <a:pPr>
              <a:spcBef>
                <a:spcPts val="0"/>
              </a:spcBef>
              <a:buNone/>
            </a:pPr>
            <a:r>
              <a:rPr lang="en-US" sz="2000" b="0" i="0" u="none" strike="noStrike" cap="none" baseline="0">
                <a:latin typeface="Arial"/>
                <a:ea typeface="Arial"/>
                <a:cs typeface="Arial"/>
                <a:sym typeface="Arial"/>
              </a:rPr>
              <a:t>Aligns to 18.11</a:t>
            </a:r>
          </a:p>
        </p:txBody>
      </p:sp>
      <p:sp>
        <p:nvSpPr>
          <p:cNvPr id="228" name="Shape 228"/>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7182698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777239" y="4777560"/>
            <a:ext cx="6217560" cy="4525920"/>
          </a:xfrm>
          <a:prstGeom prst="rect">
            <a:avLst/>
          </a:prstGeom>
          <a:noFill/>
          <a:ln>
            <a:noFill/>
          </a:ln>
        </p:spPr>
        <p:txBody>
          <a:bodyPr lIns="0" tIns="0" rIns="0" bIns="0" anchor="t" anchorCtr="0">
            <a:noAutofit/>
          </a:bodyPr>
          <a:lstStyle/>
          <a:p>
            <a:pPr>
              <a:spcBef>
                <a:spcPts val="0"/>
              </a:spcBef>
              <a:buNone/>
            </a:pPr>
            <a:r>
              <a:rPr lang="en-US" sz="2000" b="0" i="0" u="none" strike="noStrike" cap="none" baseline="0">
                <a:latin typeface="Arial"/>
                <a:ea typeface="Arial"/>
                <a:cs typeface="Arial"/>
                <a:sym typeface="Arial"/>
              </a:rPr>
              <a:t>Aligns to 18.11</a:t>
            </a:r>
          </a:p>
        </p:txBody>
      </p:sp>
      <p:sp>
        <p:nvSpPr>
          <p:cNvPr id="234" name="Shape 234"/>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900499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B75F570-5905-47D4-ACDA-259BF1C5BF95}" type="slidenum">
              <a:rPr lang="en-GB" smtClean="0"/>
              <a:t>2</a:t>
            </a:fld>
            <a:endParaRPr lang="en-GB"/>
          </a:p>
        </p:txBody>
      </p:sp>
    </p:spTree>
    <p:extLst>
      <p:ext uri="{BB962C8B-B14F-4D97-AF65-F5344CB8AC3E}">
        <p14:creationId xmlns:p14="http://schemas.microsoft.com/office/powerpoint/2010/main" val="3289837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777239" y="4777560"/>
            <a:ext cx="6217560" cy="4525920"/>
          </a:xfrm>
          <a:prstGeom prst="rect">
            <a:avLst/>
          </a:prstGeom>
          <a:noFill/>
          <a:ln>
            <a:noFill/>
          </a:ln>
        </p:spPr>
        <p:txBody>
          <a:bodyPr lIns="0" tIns="0" rIns="0" bIns="0" anchor="t" anchorCtr="0">
            <a:noAutofit/>
          </a:bodyPr>
          <a:lstStyle/>
          <a:p>
            <a:pPr>
              <a:spcBef>
                <a:spcPts val="0"/>
              </a:spcBef>
              <a:buNone/>
            </a:pPr>
            <a:r>
              <a:rPr lang="en-US" sz="2000" b="0" i="0" u="none" strike="noStrike" cap="none" baseline="0">
                <a:latin typeface="Arial"/>
                <a:ea typeface="Arial"/>
                <a:cs typeface="Arial"/>
                <a:sym typeface="Arial"/>
              </a:rPr>
              <a:t>Aligns to 18.11</a:t>
            </a:r>
          </a:p>
        </p:txBody>
      </p:sp>
      <p:sp>
        <p:nvSpPr>
          <p:cNvPr id="234" name="Shape 234"/>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698767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B75F570-5905-47D4-ACDA-259BF1C5BF95}" type="slidenum">
              <a:rPr lang="en-GB" smtClean="0"/>
              <a:t>54</a:t>
            </a:fld>
            <a:endParaRPr lang="en-GB"/>
          </a:p>
        </p:txBody>
      </p:sp>
    </p:spTree>
    <p:extLst>
      <p:ext uri="{BB962C8B-B14F-4D97-AF65-F5344CB8AC3E}">
        <p14:creationId xmlns:p14="http://schemas.microsoft.com/office/powerpoint/2010/main" val="418964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777239" y="4777560"/>
            <a:ext cx="6217560" cy="4525920"/>
          </a:xfrm>
          <a:prstGeom prst="rect">
            <a:avLst/>
          </a:prstGeom>
          <a:noFill/>
          <a:ln>
            <a:noFill/>
          </a:ln>
        </p:spPr>
        <p:txBody>
          <a:bodyPr lIns="0" tIns="0" rIns="0" bIns="0" anchor="t" anchorCtr="0">
            <a:noAutofit/>
          </a:bodyPr>
          <a:lstStyle/>
          <a:p>
            <a:pPr>
              <a:spcBef>
                <a:spcPts val="0"/>
              </a:spcBef>
              <a:buNone/>
            </a:pPr>
            <a:r>
              <a:rPr lang="en-US" sz="2000" b="0" i="0" u="none" strike="noStrike" cap="none" baseline="0" dirty="0">
                <a:latin typeface="Arial"/>
                <a:ea typeface="Arial"/>
                <a:cs typeface="Arial"/>
                <a:sym typeface="Arial"/>
              </a:rPr>
              <a:t>Aligns to 16.1</a:t>
            </a:r>
          </a:p>
        </p:txBody>
      </p:sp>
      <p:sp>
        <p:nvSpPr>
          <p:cNvPr id="69" name="Shape 69"/>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197088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777239" y="4777560"/>
            <a:ext cx="6217560" cy="4525920"/>
          </a:xfrm>
          <a:prstGeom prst="rect">
            <a:avLst/>
          </a:prstGeom>
          <a:noFill/>
          <a:ln>
            <a:noFill/>
          </a:ln>
        </p:spPr>
        <p:txBody>
          <a:bodyPr lIns="0" tIns="0" rIns="0" bIns="0" anchor="t" anchorCtr="0">
            <a:noAutofit/>
          </a:bodyPr>
          <a:lstStyle/>
          <a:p>
            <a:pPr>
              <a:spcBef>
                <a:spcPts val="0"/>
              </a:spcBef>
              <a:buNone/>
            </a:pPr>
            <a:r>
              <a:rPr lang="en-US" sz="2000" b="0" i="0" u="none" strike="noStrike" cap="none" baseline="0" dirty="0">
                <a:latin typeface="+mn-lt"/>
                <a:ea typeface="Arial"/>
                <a:cs typeface="Arial"/>
                <a:sym typeface="Arial"/>
              </a:rPr>
              <a:t>Aligns to 16.2</a:t>
            </a:r>
          </a:p>
        </p:txBody>
      </p:sp>
      <p:sp>
        <p:nvSpPr>
          <p:cNvPr id="81" name="Shape 81"/>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954221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777239" y="4777560"/>
            <a:ext cx="6217560" cy="4525920"/>
          </a:xfrm>
          <a:prstGeom prst="rect">
            <a:avLst/>
          </a:prstGeom>
          <a:noFill/>
          <a:ln>
            <a:noFill/>
          </a:ln>
        </p:spPr>
        <p:txBody>
          <a:bodyPr lIns="0" tIns="0" rIns="0" bIns="0" anchor="t" anchorCtr="0">
            <a:noAutofit/>
          </a:bodyPr>
          <a:lstStyle/>
          <a:p>
            <a:pPr>
              <a:spcBef>
                <a:spcPts val="0"/>
              </a:spcBef>
              <a:buNone/>
            </a:pPr>
            <a:r>
              <a:rPr lang="en-US" sz="2000" b="0" i="0" u="none" strike="noStrike" cap="none" baseline="0" dirty="0">
                <a:latin typeface="+mn-lt"/>
                <a:ea typeface="Arial"/>
                <a:cs typeface="Arial"/>
                <a:sym typeface="Arial"/>
              </a:rPr>
              <a:t>Aligns to 16.2</a:t>
            </a:r>
          </a:p>
        </p:txBody>
      </p:sp>
      <p:sp>
        <p:nvSpPr>
          <p:cNvPr id="81" name="Shape 81"/>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472809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777239" y="4777560"/>
            <a:ext cx="6217560" cy="4525920"/>
          </a:xfrm>
          <a:prstGeom prst="rect">
            <a:avLst/>
          </a:prstGeom>
          <a:noFill/>
          <a:ln>
            <a:noFill/>
          </a:ln>
        </p:spPr>
        <p:txBody>
          <a:bodyPr lIns="0" tIns="0" rIns="0" bIns="0" anchor="t" anchorCtr="0">
            <a:noAutofit/>
          </a:bodyPr>
          <a:lstStyle/>
          <a:p>
            <a:pPr>
              <a:spcBef>
                <a:spcPts val="0"/>
              </a:spcBef>
              <a:buNone/>
            </a:pPr>
            <a:r>
              <a:rPr lang="en-US" sz="2000" b="0" i="0" u="none" strike="noStrike" cap="none" baseline="0" dirty="0">
                <a:latin typeface="+mn-lt"/>
                <a:ea typeface="Arial"/>
                <a:cs typeface="Arial"/>
                <a:sym typeface="Arial"/>
              </a:rPr>
              <a:t>Aligns to 16.2</a:t>
            </a:r>
          </a:p>
        </p:txBody>
      </p:sp>
      <p:sp>
        <p:nvSpPr>
          <p:cNvPr id="81" name="Shape 81"/>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472809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777239" y="4777560"/>
            <a:ext cx="6217560" cy="4525920"/>
          </a:xfrm>
          <a:prstGeom prst="rect">
            <a:avLst/>
          </a:prstGeom>
          <a:noFill/>
          <a:ln>
            <a:noFill/>
          </a:ln>
        </p:spPr>
        <p:txBody>
          <a:bodyPr lIns="0" tIns="0" rIns="0" bIns="0" anchor="t" anchorCtr="0">
            <a:noAutofit/>
          </a:bodyPr>
          <a:lstStyle/>
          <a:p>
            <a:pPr>
              <a:spcBef>
                <a:spcPts val="0"/>
              </a:spcBef>
              <a:buNone/>
            </a:pPr>
            <a:r>
              <a:rPr lang="en-US" sz="2000" b="0" i="0" u="none" strike="noStrike" cap="none" baseline="0" dirty="0">
                <a:latin typeface="+mn-lt"/>
                <a:ea typeface="Arial"/>
                <a:cs typeface="Arial"/>
                <a:sym typeface="Arial"/>
              </a:rPr>
              <a:t>Aligns to 16.3</a:t>
            </a:r>
          </a:p>
        </p:txBody>
      </p:sp>
      <p:sp>
        <p:nvSpPr>
          <p:cNvPr id="81" name="Shape 81"/>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4032200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777239" y="4777560"/>
            <a:ext cx="6217560" cy="4525920"/>
          </a:xfrm>
          <a:prstGeom prst="rect">
            <a:avLst/>
          </a:prstGeom>
          <a:noFill/>
          <a:ln>
            <a:noFill/>
          </a:ln>
        </p:spPr>
        <p:txBody>
          <a:bodyPr lIns="0" tIns="0" rIns="0" bIns="0" anchor="t" anchorCtr="0">
            <a:noAutofit/>
          </a:bodyPr>
          <a:lstStyle/>
          <a:p>
            <a:pPr>
              <a:spcBef>
                <a:spcPts val="0"/>
              </a:spcBef>
              <a:buNone/>
            </a:pPr>
            <a:r>
              <a:rPr lang="en-US" sz="2000" b="0" i="0" u="none" strike="noStrike" cap="none" baseline="0" dirty="0">
                <a:latin typeface="+mn-lt"/>
                <a:ea typeface="Arial"/>
                <a:cs typeface="Arial"/>
                <a:sym typeface="Arial"/>
              </a:rPr>
              <a:t>Aligns to 16.3</a:t>
            </a:r>
          </a:p>
        </p:txBody>
      </p:sp>
      <p:sp>
        <p:nvSpPr>
          <p:cNvPr id="81" name="Shape 81"/>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2822107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slide">
    <p:bg>
      <p:bgPr>
        <a:solidFill>
          <a:schemeClr val="tx2"/>
        </a:solidFill>
        <a:effectLst/>
      </p:bgPr>
    </p:bg>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6905829" y="3885545"/>
            <a:ext cx="1885691" cy="395869"/>
          </a:xfrm>
          <a:prstGeom prst="rect">
            <a:avLst/>
          </a:prstGeom>
          <a:solidFill>
            <a:schemeClr val="accent2"/>
          </a:solidFill>
          <a:effectLst/>
        </p:spPr>
        <p:txBody>
          <a:bodyPr wrap="none" lIns="72000" tIns="36000" rIns="72000" bIns="36000" anchor="t">
            <a:spAutoFit/>
          </a:bodyPr>
          <a:lstStyle>
            <a:lvl1pPr marL="0" indent="0" algn="r">
              <a:buNone/>
              <a:defRPr sz="2100" cap="all" spc="0" baseline="0">
                <a:solidFill>
                  <a:schemeClr val="bg2"/>
                </a:soli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dirty="0"/>
              <a:t>ONDERTITEL</a:t>
            </a:r>
            <a:endParaRPr lang="en-GB"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659602" y="6097241"/>
            <a:ext cx="2297961" cy="760759"/>
          </a:xfrm>
          <a:prstGeom prst="rect">
            <a:avLst/>
          </a:prstGeom>
        </p:spPr>
      </p:pic>
      <p:sp>
        <p:nvSpPr>
          <p:cNvPr id="7" name="Date Placeholder 6"/>
          <p:cNvSpPr>
            <a:spLocks noGrp="1"/>
          </p:cNvSpPr>
          <p:nvPr>
            <p:ph type="dt" sz="half" idx="18"/>
          </p:nvPr>
        </p:nvSpPr>
        <p:spPr>
          <a:xfrm>
            <a:off x="7587343" y="2854290"/>
            <a:ext cx="1204177" cy="323165"/>
          </a:xfrm>
        </p:spPr>
        <p:txBody>
          <a:bodyPr/>
          <a:lstStyle/>
          <a:p>
            <a:fld id="{4563F647-05CF-4479-82C4-BBDCB4471D49}" type="datetime1">
              <a:rPr lang="nl-BE" smtClean="0"/>
              <a:t>2/12/2022</a:t>
            </a:fld>
            <a:endParaRPr lang="nl-BE" dirty="0"/>
          </a:p>
        </p:txBody>
      </p:sp>
      <p:sp>
        <p:nvSpPr>
          <p:cNvPr id="13" name="Title 12"/>
          <p:cNvSpPr>
            <a:spLocks noGrp="1"/>
          </p:cNvSpPr>
          <p:nvPr>
            <p:ph type="title" hasCustomPrompt="1"/>
          </p:nvPr>
        </p:nvSpPr>
        <p:spPr>
          <a:xfrm>
            <a:off x="1200253" y="3182400"/>
            <a:ext cx="7591267" cy="646331"/>
          </a:xfrm>
          <a:solidFill>
            <a:schemeClr val="accent2"/>
          </a:solidFill>
        </p:spPr>
        <p:txBody>
          <a:bodyPr/>
          <a:lstStyle>
            <a:lvl1pPr algn="r">
              <a:defRPr lang="nl-BE" sz="3600" b="1" i="0" kern="1200" cap="all" spc="100" baseline="0" dirty="0">
                <a:solidFill>
                  <a:schemeClr val="bg2"/>
                </a:solidFill>
                <a:latin typeface="+mj-lt"/>
                <a:ea typeface="+mn-ea"/>
                <a:cs typeface="+mn-cs"/>
              </a:defRPr>
            </a:lvl1pPr>
          </a:lstStyle>
          <a:p>
            <a:pPr marL="0" lvl="0" indent="0" algn="r" defTabSz="914400" rtl="0" eaLnBrk="1" latinLnBrk="0" hangingPunct="1">
              <a:lnSpc>
                <a:spcPct val="100000"/>
              </a:lnSpc>
              <a:spcBef>
                <a:spcPts val="1800"/>
              </a:spcBef>
              <a:buClr>
                <a:schemeClr val="accent2"/>
              </a:buClr>
              <a:buFont typeface="Arial" panose="020B0604020202020204" pitchFamily="34" charset="0"/>
              <a:buNone/>
            </a:pPr>
            <a:r>
              <a:rPr lang="en-US" dirty="0" err="1"/>
              <a:t>Titel</a:t>
            </a:r>
            <a:r>
              <a:rPr lang="en-US" dirty="0"/>
              <a:t> van de </a:t>
            </a:r>
            <a:r>
              <a:rPr lang="en-US" dirty="0" err="1"/>
              <a:t>uiteenzetting</a:t>
            </a:r>
            <a:endParaRPr lang="nl-BE" dirty="0"/>
          </a:p>
        </p:txBody>
      </p:sp>
    </p:spTree>
    <p:extLst>
      <p:ext uri="{BB962C8B-B14F-4D97-AF65-F5344CB8AC3E}">
        <p14:creationId xmlns:p14="http://schemas.microsoft.com/office/powerpoint/2010/main" val="2031597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foto's met toelichting">
    <p:spTree>
      <p:nvGrpSpPr>
        <p:cNvPr id="1" name=""/>
        <p:cNvGrpSpPr/>
        <p:nvPr/>
      </p:nvGrpSpPr>
      <p:grpSpPr>
        <a:xfrm>
          <a:off x="0" y="0"/>
          <a:ext cx="0" cy="0"/>
          <a:chOff x="0" y="0"/>
          <a:chExt cx="0" cy="0"/>
        </a:xfrm>
      </p:grpSpPr>
      <p:sp>
        <p:nvSpPr>
          <p:cNvPr id="10" name="Tijdelijke aanduiding voor afbeelding 4"/>
          <p:cNvSpPr>
            <a:spLocks noGrp="1"/>
          </p:cNvSpPr>
          <p:nvPr>
            <p:ph type="pic" sz="quarter" idx="12" hasCustomPrompt="1"/>
          </p:nvPr>
        </p:nvSpPr>
        <p:spPr>
          <a:xfrm>
            <a:off x="-1" y="309600"/>
            <a:ext cx="6062033" cy="2826000"/>
          </a:xfrm>
          <a:prstGeom prst="rect">
            <a:avLst/>
          </a:prstGeom>
          <a:solidFill>
            <a:schemeClr val="bg2"/>
          </a:solidFill>
          <a:ln w="38100">
            <a:noFill/>
          </a:ln>
          <a:effectLst/>
        </p:spPr>
        <p:txBody>
          <a:bodyPr lIns="360000" tIns="1188000">
            <a:noAutofit/>
          </a:bodyPr>
          <a:lstStyle>
            <a:lvl1pPr marL="0" marR="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lang="nl-BE" sz="1200" i="1" kern="1200" baseline="0">
                <a:solidFill>
                  <a:schemeClr val="tx1">
                    <a:lumMod val="65000"/>
                    <a:lumOff val="35000"/>
                  </a:schemeClr>
                </a:solidFill>
                <a:latin typeface="+mn-lt"/>
                <a:ea typeface="+mn-ea"/>
                <a:cs typeface="Arial" panose="020B0604020202020204" pitchFamily="34" charset="0"/>
              </a:defRPr>
            </a:lvl1pPr>
          </a:lstStyle>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r>
              <a:rPr lang="nl-BE" dirty="0"/>
              <a:t>Klik op het icoon of op de rand van het kader om een afbeelding in te voegen</a:t>
            </a:r>
            <a:br>
              <a:rPr lang="nl-BE" dirty="0"/>
            </a:br>
            <a:r>
              <a:rPr lang="nl-BE" dirty="0"/>
              <a:t>&gt; ga naar tabblad invoegen</a:t>
            </a:r>
            <a:br>
              <a:rPr lang="nl-BE" dirty="0"/>
            </a:br>
            <a:r>
              <a:rPr lang="nl-BE" dirty="0">
                <a:latin typeface="Calibri" panose="020F0502020204030204" pitchFamily="34" charset="0"/>
              </a:rPr>
              <a:t>&gt; kies </a:t>
            </a:r>
            <a:r>
              <a:rPr lang="nl-BE" dirty="0"/>
              <a:t>afbeelding of online afbeelding</a:t>
            </a:r>
            <a:br>
              <a:rPr lang="nl-BE" dirty="0"/>
            </a:br>
            <a:r>
              <a:rPr lang="nl-BE" dirty="0">
                <a:latin typeface="Calibri" panose="020F0502020204030204" pitchFamily="34" charset="0"/>
              </a:rPr>
              <a:t>&gt; </a:t>
            </a:r>
            <a:r>
              <a:rPr lang="nl-BE" baseline="0" dirty="0"/>
              <a:t>kies meteen de 5 afbeeldingen die je op deze slide wil invoegen.</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deze foto delete, dien je een nieuwe foto terug op de achtergrond te plaatsen.</a:t>
            </a:r>
            <a:endParaRPr lang="en-GB" dirty="0"/>
          </a:p>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br>
              <a:rPr lang="nl-BE" dirty="0"/>
            </a:br>
            <a:endParaRPr lang="en-GB" dirty="0"/>
          </a:p>
        </p:txBody>
      </p:sp>
      <p:sp>
        <p:nvSpPr>
          <p:cNvPr id="11" name="Tijdelijke aanduiding voor afbeelding 4"/>
          <p:cNvSpPr>
            <a:spLocks noGrp="1"/>
          </p:cNvSpPr>
          <p:nvPr>
            <p:ph type="pic" sz="quarter" idx="35"/>
          </p:nvPr>
        </p:nvSpPr>
        <p:spPr>
          <a:xfrm>
            <a:off x="3074033" y="3204000"/>
            <a:ext cx="2988000" cy="2811600"/>
          </a:xfrm>
          <a:prstGeom prst="rect">
            <a:avLst/>
          </a:prstGeom>
          <a:solidFill>
            <a:schemeClr val="bg2"/>
          </a:solidFill>
          <a:ln w="38100">
            <a:noFill/>
          </a:ln>
          <a:effectLst/>
        </p:spPr>
        <p:txBody>
          <a:bodyPr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2" name="Tijdelijke aanduiding voor afbeelding 4"/>
          <p:cNvSpPr>
            <a:spLocks noGrp="1"/>
          </p:cNvSpPr>
          <p:nvPr>
            <p:ph type="pic" sz="quarter" idx="16"/>
          </p:nvPr>
        </p:nvSpPr>
        <p:spPr>
          <a:xfrm>
            <a:off x="-164" y="3205378"/>
            <a:ext cx="2988000" cy="2811600"/>
          </a:xfrm>
          <a:prstGeom prst="rect">
            <a:avLst/>
          </a:prstGeom>
          <a:solidFill>
            <a:schemeClr val="bg2"/>
          </a:solidFill>
          <a:ln w="38100">
            <a:noFill/>
          </a:ln>
          <a:effectLst/>
        </p:spPr>
        <p:txBody>
          <a:bodyPr lIns="216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8" name="Title 17"/>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4" name="Footer Placeholder 3"/>
          <p:cNvSpPr>
            <a:spLocks noGrp="1"/>
          </p:cNvSpPr>
          <p:nvPr>
            <p:ph type="ftr" sz="quarter" idx="37"/>
          </p:nvPr>
        </p:nvSpPr>
        <p:spPr/>
        <p:txBody>
          <a:bodyPr/>
          <a:lstStyle/>
          <a:p>
            <a:r>
              <a:rPr lang="en-GB"/>
              <a:t>Titel v</a:t>
            </a:r>
            <a:r>
              <a:rPr lang="nl-BE"/>
              <a:t>an de uiteenzetting /  Deel van de uiteenzetting</a:t>
            </a:r>
            <a:endParaRPr lang="en-GB" dirty="0"/>
          </a:p>
        </p:txBody>
      </p:sp>
      <p:sp>
        <p:nvSpPr>
          <p:cNvPr id="5" name="Slide Number Placeholder 4"/>
          <p:cNvSpPr>
            <a:spLocks noGrp="1"/>
          </p:cNvSpPr>
          <p:nvPr>
            <p:ph type="sldNum" sz="quarter" idx="38"/>
          </p:nvPr>
        </p:nvSpPr>
        <p:spPr/>
        <p:txBody>
          <a:bodyPr/>
          <a:lstStyle/>
          <a:p>
            <a:fld id="{C0F550FA-FCCC-4A7D-8E1A-87BCAA2E5874}" type="slidenum">
              <a:rPr lang="en-GB" smtClean="0"/>
              <a:pPr/>
              <a:t>‹#›</a:t>
            </a:fld>
            <a:endParaRPr lang="en-GB" dirty="0"/>
          </a:p>
        </p:txBody>
      </p:sp>
      <p:sp>
        <p:nvSpPr>
          <p:cNvPr id="16" name="Text Placeholder 2"/>
          <p:cNvSpPr>
            <a:spLocks noGrp="1"/>
          </p:cNvSpPr>
          <p:nvPr>
            <p:ph type="body" sz="quarter" idx="26"/>
          </p:nvPr>
        </p:nvSpPr>
        <p:spPr>
          <a:xfrm>
            <a:off x="6236425" y="1152000"/>
            <a:ext cx="2548800" cy="4726800"/>
          </a:xfrm>
        </p:spPr>
        <p:txBody>
          <a:bodyPr/>
          <a:lstStyle>
            <a:lvl1pPr>
              <a:lnSpc>
                <a:spcPct val="100000"/>
              </a:lnSpc>
              <a:tabLst>
                <a:tab pos="266400" algn="l"/>
                <a:tab pos="270000" algn="l"/>
              </a:tabLst>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7294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eedeling tekst">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2" name="Text Placeholder 3"/>
          <p:cNvSpPr>
            <a:spLocks noGrp="1"/>
          </p:cNvSpPr>
          <p:nvPr>
            <p:ph type="body" sz="quarter" idx="28"/>
          </p:nvPr>
        </p:nvSpPr>
        <p:spPr>
          <a:xfrm>
            <a:off x="358775" y="1153297"/>
            <a:ext cx="4050000" cy="4726800"/>
          </a:xfrm>
          <a:solidFill>
            <a:schemeClr val="bg2"/>
          </a:solidFill>
        </p:spPr>
        <p:txBody>
          <a:bodyPr wrap="square"/>
          <a:lstStyle>
            <a:lvl1pPr>
              <a:lnSpc>
                <a:spcPct val="100000"/>
              </a:lnSpc>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3" name="Text Placeholder 3"/>
          <p:cNvSpPr>
            <a:spLocks noGrp="1"/>
          </p:cNvSpPr>
          <p:nvPr>
            <p:ph type="body" sz="quarter" idx="29"/>
          </p:nvPr>
        </p:nvSpPr>
        <p:spPr>
          <a:xfrm>
            <a:off x="4737100" y="1140514"/>
            <a:ext cx="4050000" cy="4726800"/>
          </a:xfrm>
          <a:solidFill>
            <a:schemeClr val="bg2"/>
          </a:solidFill>
        </p:spPr>
        <p:txBody>
          <a:bodyPr/>
          <a:lstStyle>
            <a:lvl1pPr>
              <a:lnSpc>
                <a:spcPct val="100000"/>
              </a:lnSpc>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itle 9"/>
          <p:cNvSpPr>
            <a:spLocks noGrp="1"/>
          </p:cNvSpPr>
          <p:nvPr>
            <p:ph type="title" hasCustomPrompt="1"/>
          </p:nvPr>
        </p:nvSpPr>
        <p:spPr>
          <a:xfrm>
            <a:off x="360000" y="715334"/>
            <a:ext cx="3079326" cy="369332"/>
          </a:xfrm>
          <a:solidFill>
            <a:schemeClr val="accent2"/>
          </a:solidFill>
        </p:spPr>
        <p:txBody>
          <a:bodyPr/>
          <a:lstStyle>
            <a:lvl1pPr>
              <a:defRPr baseline="0">
                <a:solidFill>
                  <a:schemeClr val="bg2"/>
                </a:solidFill>
              </a:defRPr>
            </a:lvl1pPr>
          </a:lstStyle>
          <a:p>
            <a:r>
              <a:rPr lang="en-US" dirty="0" err="1"/>
              <a:t>kernidee</a:t>
            </a:r>
            <a:r>
              <a:rPr lang="en-US" dirty="0"/>
              <a:t> van de slide</a:t>
            </a:r>
            <a:endParaRPr lang="nl-BE" dirty="0"/>
          </a:p>
        </p:txBody>
      </p:sp>
      <p:sp>
        <p:nvSpPr>
          <p:cNvPr id="20" name="Footer Placeholder 19"/>
          <p:cNvSpPr>
            <a:spLocks noGrp="1"/>
          </p:cNvSpPr>
          <p:nvPr>
            <p:ph type="ftr" sz="quarter" idx="31"/>
          </p:nvPr>
        </p:nvSpPr>
        <p:spPr/>
        <p:txBody>
          <a:bodyPr/>
          <a:lstStyle/>
          <a:p>
            <a:r>
              <a:rPr lang="en-GB"/>
              <a:t>Titel v</a:t>
            </a:r>
            <a:r>
              <a:rPr lang="nl-BE"/>
              <a:t>an de uiteenzetting /  Deel van de uiteenzetting</a:t>
            </a:r>
            <a:endParaRPr lang="en-GB" dirty="0"/>
          </a:p>
        </p:txBody>
      </p:sp>
      <p:sp>
        <p:nvSpPr>
          <p:cNvPr id="21" name="Slide Number Placeholder 20"/>
          <p:cNvSpPr>
            <a:spLocks noGrp="1"/>
          </p:cNvSpPr>
          <p:nvPr>
            <p:ph type="sldNum" sz="quarter" idx="32"/>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1543716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eedeling foto">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3" name="Picture Placeholder 7"/>
          <p:cNvSpPr>
            <a:spLocks noGrp="1"/>
          </p:cNvSpPr>
          <p:nvPr>
            <p:ph type="pic" sz="quarter" idx="29" hasCustomPrompt="1"/>
          </p:nvPr>
        </p:nvSpPr>
        <p:spPr>
          <a:xfrm>
            <a:off x="358776" y="1152000"/>
            <a:ext cx="4050000" cy="4726800"/>
          </a:xfrm>
          <a:solidFill>
            <a:schemeClr val="bg2"/>
          </a:solidFill>
        </p:spPr>
        <p:txBody>
          <a:bodyPr/>
          <a:lstStyle>
            <a:lvl1pPr marL="0" marR="0" indent="0" algn="l" defTabSz="269875" rtl="0" eaLnBrk="1" fontAlgn="auto" latinLnBrk="0" hangingPunct="1">
              <a:lnSpc>
                <a:spcPct val="100000"/>
              </a:lnSpc>
              <a:spcBef>
                <a:spcPts val="0"/>
              </a:spcBef>
              <a:spcAft>
                <a:spcPts val="0"/>
              </a:spcAft>
              <a:buClr>
                <a:schemeClr val="accent2"/>
              </a:buClr>
              <a:buSzPct val="80000"/>
              <a:buFont typeface="Arial" panose="020B0604020202020204" pitchFamily="34" charset="0"/>
              <a:buNone/>
              <a:tabLst>
                <a:tab pos="266400" algn="l"/>
                <a:tab pos="270000" algn="l"/>
              </a:tabLst>
              <a:defRPr sz="1200" i="1"/>
            </a:lvl1pPr>
          </a:lstStyle>
          <a:p>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endParaRPr lang="en-GB" dirty="0"/>
          </a:p>
        </p:txBody>
      </p:sp>
      <p:sp>
        <p:nvSpPr>
          <p:cNvPr id="14" name="Picture Placeholder 7"/>
          <p:cNvSpPr>
            <a:spLocks noGrp="1"/>
          </p:cNvSpPr>
          <p:nvPr>
            <p:ph type="pic" sz="quarter" idx="30" hasCustomPrompt="1"/>
          </p:nvPr>
        </p:nvSpPr>
        <p:spPr>
          <a:xfrm>
            <a:off x="4737100" y="1152000"/>
            <a:ext cx="4050000" cy="4726800"/>
          </a:xfrm>
          <a:solidFill>
            <a:schemeClr val="bg2"/>
          </a:solidFill>
        </p:spPr>
        <p:txBody>
          <a:bodyPr/>
          <a:lstStyle>
            <a:lvl1pPr marL="0" indent="0">
              <a:lnSpc>
                <a:spcPct val="100000"/>
              </a:lnSpc>
              <a:spcBef>
                <a:spcPts val="0"/>
              </a:spcBef>
              <a:buNone/>
              <a:defRPr sz="1200" i="1"/>
            </a:lvl1pPr>
          </a:lstStyle>
          <a:p>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endParaRPr lang="en-GB" dirty="0"/>
          </a:p>
        </p:txBody>
      </p:sp>
      <p:sp>
        <p:nvSpPr>
          <p:cNvPr id="10" name="Title 9"/>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20" name="Footer Placeholder 19"/>
          <p:cNvSpPr>
            <a:spLocks noGrp="1"/>
          </p:cNvSpPr>
          <p:nvPr>
            <p:ph type="ftr" sz="quarter" idx="32"/>
          </p:nvPr>
        </p:nvSpPr>
        <p:spPr/>
        <p:txBody>
          <a:bodyPr/>
          <a:lstStyle/>
          <a:p>
            <a:r>
              <a:rPr lang="en-GB"/>
              <a:t>Titel v</a:t>
            </a:r>
            <a:r>
              <a:rPr lang="nl-BE"/>
              <a:t>an de uiteenzetting /  Deel van de uiteenzetting</a:t>
            </a:r>
            <a:endParaRPr lang="en-GB" dirty="0"/>
          </a:p>
        </p:txBody>
      </p:sp>
      <p:sp>
        <p:nvSpPr>
          <p:cNvPr id="21" name="Slide Number Placeholder 20"/>
          <p:cNvSpPr>
            <a:spLocks noGrp="1"/>
          </p:cNvSpPr>
          <p:nvPr>
            <p:ph type="sldNum" sz="quarter" idx="33"/>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9798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eedeling foto met toelichting">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3" name="Picture Placeholder 7"/>
          <p:cNvSpPr>
            <a:spLocks noGrp="1"/>
          </p:cNvSpPr>
          <p:nvPr>
            <p:ph type="pic" sz="quarter" idx="29" hasCustomPrompt="1"/>
          </p:nvPr>
        </p:nvSpPr>
        <p:spPr>
          <a:xfrm>
            <a:off x="358776" y="1152000"/>
            <a:ext cx="4050000" cy="2958038"/>
          </a:xfrm>
          <a:solidFill>
            <a:schemeClr val="bg2"/>
          </a:solidFill>
        </p:spPr>
        <p:txBody>
          <a:bodyPr/>
          <a:lstStyle>
            <a:lvl1pPr marL="0" marR="0" indent="0" algn="l" defTabSz="269875" rtl="0" eaLnBrk="1" fontAlgn="auto" latinLnBrk="0" hangingPunct="1">
              <a:lnSpc>
                <a:spcPct val="100000"/>
              </a:lnSpc>
              <a:spcBef>
                <a:spcPts val="0"/>
              </a:spcBef>
              <a:spcAft>
                <a:spcPts val="0"/>
              </a:spcAft>
              <a:buClr>
                <a:schemeClr val="accent2"/>
              </a:buClr>
              <a:buSzPct val="80000"/>
              <a:buFont typeface="Arial" panose="020B0604020202020204" pitchFamily="34" charset="0"/>
              <a:buNone/>
              <a:tabLst>
                <a:tab pos="266400" algn="l"/>
                <a:tab pos="270000" algn="l"/>
              </a:tabLst>
              <a:defRPr sz="1200" i="1"/>
            </a:lvl1pPr>
          </a:lstStyle>
          <a:p>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endParaRPr lang="en-GB" dirty="0"/>
          </a:p>
        </p:txBody>
      </p:sp>
      <p:sp>
        <p:nvSpPr>
          <p:cNvPr id="14" name="Picture Placeholder 7"/>
          <p:cNvSpPr>
            <a:spLocks noGrp="1"/>
          </p:cNvSpPr>
          <p:nvPr>
            <p:ph type="pic" sz="quarter" idx="30" hasCustomPrompt="1"/>
          </p:nvPr>
        </p:nvSpPr>
        <p:spPr>
          <a:xfrm>
            <a:off x="4737100" y="1152000"/>
            <a:ext cx="4050000" cy="2958038"/>
          </a:xfrm>
          <a:solidFill>
            <a:schemeClr val="bg2"/>
          </a:solidFill>
        </p:spPr>
        <p:txBody>
          <a:bodyPr/>
          <a:lstStyle>
            <a:lvl1pPr marL="0" indent="0">
              <a:lnSpc>
                <a:spcPct val="100000"/>
              </a:lnSpc>
              <a:spcBef>
                <a:spcPts val="0"/>
              </a:spcBef>
              <a:buNone/>
              <a:defRPr sz="1200" i="1"/>
            </a:lvl1pPr>
          </a:lstStyle>
          <a:p>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endParaRPr lang="en-GB" dirty="0"/>
          </a:p>
        </p:txBody>
      </p:sp>
      <p:sp>
        <p:nvSpPr>
          <p:cNvPr id="10" name="Title 9"/>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1" name="Text Placeholder 2"/>
          <p:cNvSpPr>
            <a:spLocks noGrp="1"/>
          </p:cNvSpPr>
          <p:nvPr>
            <p:ph type="body" sz="quarter" idx="35"/>
          </p:nvPr>
        </p:nvSpPr>
        <p:spPr>
          <a:xfrm>
            <a:off x="4737100" y="4185387"/>
            <a:ext cx="4050000" cy="1709385"/>
          </a:xfrm>
          <a:solidFill>
            <a:schemeClr val="bg2"/>
          </a:soli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15" name="Text Placeholder 2"/>
          <p:cNvSpPr>
            <a:spLocks noGrp="1"/>
          </p:cNvSpPr>
          <p:nvPr>
            <p:ph type="body" sz="quarter" idx="36"/>
          </p:nvPr>
        </p:nvSpPr>
        <p:spPr>
          <a:xfrm>
            <a:off x="358776" y="4185387"/>
            <a:ext cx="4050000" cy="1709385"/>
          </a:xfrm>
          <a:solidFill>
            <a:schemeClr val="bg2"/>
          </a:soli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7" name="Footer Placeholder 6"/>
          <p:cNvSpPr>
            <a:spLocks noGrp="1"/>
          </p:cNvSpPr>
          <p:nvPr>
            <p:ph type="ftr" sz="quarter" idx="38"/>
          </p:nvPr>
        </p:nvSpPr>
        <p:spPr/>
        <p:txBody>
          <a:bodyPr/>
          <a:lstStyle/>
          <a:p>
            <a:r>
              <a:rPr lang="en-GB"/>
              <a:t>Titel v</a:t>
            </a:r>
            <a:r>
              <a:rPr lang="nl-BE"/>
              <a:t>an de uiteenzetting /  Deel van de uiteenzetting</a:t>
            </a:r>
            <a:endParaRPr lang="en-GB" dirty="0"/>
          </a:p>
        </p:txBody>
      </p:sp>
      <p:sp>
        <p:nvSpPr>
          <p:cNvPr id="17" name="Slide Number Placeholder 16"/>
          <p:cNvSpPr>
            <a:spLocks noGrp="1"/>
          </p:cNvSpPr>
          <p:nvPr>
            <p:ph type="sldNum" sz="quarter" idx="39"/>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3594354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eedeling grafiek,tabel of SmartArt">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3" name="Content Placeholder 3"/>
          <p:cNvSpPr>
            <a:spLocks noGrp="1"/>
          </p:cNvSpPr>
          <p:nvPr>
            <p:ph sz="quarter" idx="30"/>
          </p:nvPr>
        </p:nvSpPr>
        <p:spPr>
          <a:xfrm>
            <a:off x="360000" y="1152000"/>
            <a:ext cx="4050000" cy="4726800"/>
          </a:xfrm>
          <a:solidFill>
            <a:schemeClr val="bg2"/>
          </a:solidFill>
        </p:spPr>
        <p:txBody>
          <a:bodyPr wrap="square"/>
          <a:lstStyle>
            <a:lvl1pPr>
              <a:lnSpc>
                <a:spcPct val="100000"/>
              </a:lnSpc>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Content Placeholder 6"/>
          <p:cNvSpPr>
            <a:spLocks noGrp="1"/>
          </p:cNvSpPr>
          <p:nvPr>
            <p:ph sz="quarter" idx="31"/>
          </p:nvPr>
        </p:nvSpPr>
        <p:spPr>
          <a:xfrm>
            <a:off x="4737100" y="1152000"/>
            <a:ext cx="4050000" cy="4726800"/>
          </a:xfrm>
          <a:solidFill>
            <a:schemeClr val="bg2"/>
          </a:solidFill>
        </p:spPr>
        <p:txBody>
          <a:bodyPr wrap="square"/>
          <a:lstStyle>
            <a:lvl1pPr>
              <a:lnSpc>
                <a:spcPct val="100000"/>
              </a:lnSpc>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itle 9"/>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9" name="Footer Placeholder 18"/>
          <p:cNvSpPr>
            <a:spLocks noGrp="1"/>
          </p:cNvSpPr>
          <p:nvPr>
            <p:ph type="ftr" sz="quarter" idx="33"/>
          </p:nvPr>
        </p:nvSpPr>
        <p:spPr/>
        <p:txBody>
          <a:bodyPr/>
          <a:lstStyle/>
          <a:p>
            <a:r>
              <a:rPr lang="en-GB"/>
              <a:t>Titel v</a:t>
            </a:r>
            <a:r>
              <a:rPr lang="nl-BE"/>
              <a:t>an de uiteenzetting /  Deel van de uiteenzetting</a:t>
            </a:r>
            <a:endParaRPr lang="en-GB" dirty="0"/>
          </a:p>
        </p:txBody>
      </p:sp>
      <p:sp>
        <p:nvSpPr>
          <p:cNvPr id="20" name="Slide Number Placeholder 19"/>
          <p:cNvSpPr>
            <a:spLocks noGrp="1"/>
          </p:cNvSpPr>
          <p:nvPr>
            <p:ph type="sldNum" sz="quarter" idx="34"/>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2295727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riedeling foto">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4" name="Picture Placeholder 7"/>
          <p:cNvSpPr>
            <a:spLocks noGrp="1"/>
          </p:cNvSpPr>
          <p:nvPr>
            <p:ph type="pic" sz="quarter" idx="30" hasCustomPrompt="1"/>
          </p:nvPr>
        </p:nvSpPr>
        <p:spPr>
          <a:xfrm>
            <a:off x="6099174" y="1152000"/>
            <a:ext cx="2687925" cy="4726800"/>
          </a:xfrm>
          <a:solidFill>
            <a:schemeClr val="bg2"/>
          </a:solidFill>
        </p:spPr>
        <p:txBody>
          <a:bodyPr/>
          <a:lstStyle>
            <a:lvl1pPr marL="0" indent="0">
              <a:lnSpc>
                <a:spcPct val="100000"/>
              </a:lnSpc>
              <a:spcBef>
                <a:spcPts val="0"/>
              </a:spcBef>
              <a:buNone/>
              <a:defRPr sz="1200" i="1"/>
            </a:lvl1pPr>
          </a:lstStyle>
          <a:p>
            <a:br>
              <a:rPr lang="nl-BE" dirty="0"/>
            </a:br>
            <a:endParaRPr lang="en-GB" dirty="0"/>
          </a:p>
        </p:txBody>
      </p:sp>
      <p:sp>
        <p:nvSpPr>
          <p:cNvPr id="10" name="Title 9"/>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2" name="Picture Placeholder 7"/>
          <p:cNvSpPr>
            <a:spLocks noGrp="1"/>
          </p:cNvSpPr>
          <p:nvPr>
            <p:ph type="pic" sz="quarter" idx="37"/>
          </p:nvPr>
        </p:nvSpPr>
        <p:spPr>
          <a:xfrm>
            <a:off x="3235181" y="1152000"/>
            <a:ext cx="2687925" cy="4726800"/>
          </a:xfrm>
          <a:solidFill>
            <a:schemeClr val="bg2"/>
          </a:solidFill>
        </p:spPr>
        <p:txBody>
          <a:bodyPr/>
          <a:lstStyle>
            <a:lvl1pPr marL="0" indent="0">
              <a:lnSpc>
                <a:spcPct val="100000"/>
              </a:lnSpc>
              <a:spcBef>
                <a:spcPts val="0"/>
              </a:spcBef>
              <a:buNone/>
              <a:defRPr sz="1200" i="1"/>
            </a:lvl1pPr>
          </a:lstStyle>
          <a:p>
            <a:endParaRPr lang="en-GB" dirty="0"/>
          </a:p>
        </p:txBody>
      </p:sp>
      <p:sp>
        <p:nvSpPr>
          <p:cNvPr id="18" name="Picture Placeholder 7"/>
          <p:cNvSpPr>
            <a:spLocks noGrp="1"/>
          </p:cNvSpPr>
          <p:nvPr>
            <p:ph type="pic" sz="quarter" idx="29" hasCustomPrompt="1"/>
          </p:nvPr>
        </p:nvSpPr>
        <p:spPr>
          <a:xfrm>
            <a:off x="358776" y="1152000"/>
            <a:ext cx="2689200" cy="4726800"/>
          </a:xfrm>
          <a:solidFill>
            <a:schemeClr val="bg2"/>
          </a:solidFill>
        </p:spPr>
        <p:txBody>
          <a:bodyPr/>
          <a:lstStyle>
            <a:lvl1pPr marL="0" marR="0" indent="0" algn="l" defTabSz="269875" rtl="0" eaLnBrk="1" fontAlgn="auto" latinLnBrk="0" hangingPunct="1">
              <a:lnSpc>
                <a:spcPct val="100000"/>
              </a:lnSpc>
              <a:spcBef>
                <a:spcPts val="0"/>
              </a:spcBef>
              <a:spcAft>
                <a:spcPts val="0"/>
              </a:spcAft>
              <a:buClr>
                <a:schemeClr val="accent2"/>
              </a:buClr>
              <a:buSzPct val="80000"/>
              <a:buFont typeface="Arial" panose="020B0604020202020204" pitchFamily="34" charset="0"/>
              <a:buNone/>
              <a:tabLst>
                <a:tab pos="266400" algn="l"/>
                <a:tab pos="270000" algn="l"/>
              </a:tabLst>
              <a:defRPr sz="1200" i="1"/>
            </a:lvl1pPr>
          </a:lstStyle>
          <a:p>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br>
              <a:rPr lang="nl-BE" dirty="0"/>
            </a:br>
            <a:endParaRPr lang="nl-BE" dirty="0"/>
          </a:p>
          <a:p>
            <a:endParaRPr lang="en-GB" dirty="0"/>
          </a:p>
        </p:txBody>
      </p:sp>
      <p:sp>
        <p:nvSpPr>
          <p:cNvPr id="4" name="Footer Placeholder 3"/>
          <p:cNvSpPr>
            <a:spLocks noGrp="1"/>
          </p:cNvSpPr>
          <p:nvPr>
            <p:ph type="ftr" sz="quarter" idx="39"/>
          </p:nvPr>
        </p:nvSpPr>
        <p:spPr/>
        <p:txBody>
          <a:bodyPr/>
          <a:lstStyle/>
          <a:p>
            <a:r>
              <a:rPr lang="en-GB"/>
              <a:t>Titel v</a:t>
            </a:r>
            <a:r>
              <a:rPr lang="nl-BE"/>
              <a:t>an de uiteenzetting /  Deel van de uiteenzetting</a:t>
            </a:r>
            <a:endParaRPr lang="en-GB" dirty="0"/>
          </a:p>
        </p:txBody>
      </p:sp>
      <p:sp>
        <p:nvSpPr>
          <p:cNvPr id="6" name="Slide Number Placeholder 5"/>
          <p:cNvSpPr>
            <a:spLocks noGrp="1"/>
          </p:cNvSpPr>
          <p:nvPr>
            <p:ph type="sldNum" sz="quarter" idx="40"/>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539744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riedeling foto met toelichting">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3" name="Picture Placeholder 7"/>
          <p:cNvSpPr>
            <a:spLocks noGrp="1"/>
          </p:cNvSpPr>
          <p:nvPr>
            <p:ph type="pic" sz="quarter" idx="29" hasCustomPrompt="1"/>
          </p:nvPr>
        </p:nvSpPr>
        <p:spPr>
          <a:xfrm>
            <a:off x="358776" y="1152000"/>
            <a:ext cx="2700337" cy="2958038"/>
          </a:xfrm>
          <a:solidFill>
            <a:schemeClr val="bg2"/>
          </a:solidFill>
        </p:spPr>
        <p:txBody>
          <a:bodyPr/>
          <a:lstStyle>
            <a:lvl1pPr marL="0" marR="0" indent="0" algn="l" defTabSz="269875" rtl="0" eaLnBrk="1" fontAlgn="auto" latinLnBrk="0" hangingPunct="1">
              <a:lnSpc>
                <a:spcPct val="100000"/>
              </a:lnSpc>
              <a:spcBef>
                <a:spcPts val="0"/>
              </a:spcBef>
              <a:spcAft>
                <a:spcPts val="0"/>
              </a:spcAft>
              <a:buClr>
                <a:schemeClr val="accent2"/>
              </a:buClr>
              <a:buSzPct val="80000"/>
              <a:buFont typeface="Arial" panose="020B0604020202020204" pitchFamily="34" charset="0"/>
              <a:buNone/>
              <a:tabLst>
                <a:tab pos="266400" algn="l"/>
                <a:tab pos="270000" algn="l"/>
              </a:tabLst>
              <a:defRPr sz="1200" i="1"/>
            </a:lvl1pPr>
          </a:lstStyle>
          <a:p>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br>
              <a:rPr lang="nl-BE" dirty="0"/>
            </a:br>
            <a:endParaRPr lang="nl-BE" dirty="0"/>
          </a:p>
          <a:p>
            <a:endParaRPr lang="en-GB" dirty="0"/>
          </a:p>
        </p:txBody>
      </p:sp>
      <p:sp>
        <p:nvSpPr>
          <p:cNvPr id="14" name="Picture Placeholder 7"/>
          <p:cNvSpPr>
            <a:spLocks noGrp="1"/>
          </p:cNvSpPr>
          <p:nvPr>
            <p:ph type="pic" sz="quarter" idx="30"/>
          </p:nvPr>
        </p:nvSpPr>
        <p:spPr>
          <a:xfrm>
            <a:off x="6099174" y="1152000"/>
            <a:ext cx="2687925" cy="2958038"/>
          </a:xfrm>
          <a:solidFill>
            <a:schemeClr val="bg2"/>
          </a:solidFill>
        </p:spPr>
        <p:txBody>
          <a:bodyPr/>
          <a:lstStyle>
            <a:lvl1pPr marL="0" indent="0">
              <a:lnSpc>
                <a:spcPct val="100000"/>
              </a:lnSpc>
              <a:spcBef>
                <a:spcPts val="0"/>
              </a:spcBef>
              <a:buNone/>
              <a:defRPr sz="1200" i="1"/>
            </a:lvl1pPr>
          </a:lstStyle>
          <a:p>
            <a:endParaRPr lang="en-GB" dirty="0"/>
          </a:p>
        </p:txBody>
      </p:sp>
      <p:sp>
        <p:nvSpPr>
          <p:cNvPr id="10" name="Title 9"/>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5" name="Text Placeholder 2"/>
          <p:cNvSpPr>
            <a:spLocks noGrp="1"/>
          </p:cNvSpPr>
          <p:nvPr>
            <p:ph type="body" sz="quarter" idx="36"/>
          </p:nvPr>
        </p:nvSpPr>
        <p:spPr>
          <a:xfrm>
            <a:off x="358776" y="4194265"/>
            <a:ext cx="2700337" cy="1709385"/>
          </a:xfrm>
          <a:solidFill>
            <a:schemeClr val="bg2"/>
          </a:soli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12" name="Picture Placeholder 7"/>
          <p:cNvSpPr>
            <a:spLocks noGrp="1"/>
          </p:cNvSpPr>
          <p:nvPr>
            <p:ph type="pic" sz="quarter" idx="37"/>
          </p:nvPr>
        </p:nvSpPr>
        <p:spPr>
          <a:xfrm>
            <a:off x="3235181" y="1152000"/>
            <a:ext cx="2687925" cy="2958038"/>
          </a:xfrm>
          <a:solidFill>
            <a:schemeClr val="bg2"/>
          </a:solidFill>
        </p:spPr>
        <p:txBody>
          <a:bodyPr/>
          <a:lstStyle>
            <a:lvl1pPr marL="0" indent="0">
              <a:lnSpc>
                <a:spcPct val="100000"/>
              </a:lnSpc>
              <a:spcBef>
                <a:spcPts val="0"/>
              </a:spcBef>
              <a:buNone/>
              <a:defRPr sz="1200" i="1"/>
            </a:lvl1pPr>
          </a:lstStyle>
          <a:p>
            <a:endParaRPr lang="en-GB" dirty="0"/>
          </a:p>
        </p:txBody>
      </p:sp>
      <p:sp>
        <p:nvSpPr>
          <p:cNvPr id="17" name="Text Placeholder 2"/>
          <p:cNvSpPr>
            <a:spLocks noGrp="1"/>
          </p:cNvSpPr>
          <p:nvPr>
            <p:ph type="body" sz="quarter" idx="38"/>
          </p:nvPr>
        </p:nvSpPr>
        <p:spPr>
          <a:xfrm>
            <a:off x="3228975" y="4194265"/>
            <a:ext cx="2700337" cy="1709385"/>
          </a:xfrm>
          <a:solidFill>
            <a:schemeClr val="bg2"/>
          </a:soli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22" name="Text Placeholder 2"/>
          <p:cNvSpPr>
            <a:spLocks noGrp="1"/>
          </p:cNvSpPr>
          <p:nvPr>
            <p:ph type="body" sz="quarter" idx="39"/>
          </p:nvPr>
        </p:nvSpPr>
        <p:spPr>
          <a:xfrm>
            <a:off x="6099174" y="4194265"/>
            <a:ext cx="2700337" cy="1709385"/>
          </a:xfrm>
          <a:solidFill>
            <a:schemeClr val="bg2"/>
          </a:soli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4" name="Footer Placeholder 3"/>
          <p:cNvSpPr>
            <a:spLocks noGrp="1"/>
          </p:cNvSpPr>
          <p:nvPr>
            <p:ph type="ftr" sz="quarter" idx="41"/>
          </p:nvPr>
        </p:nvSpPr>
        <p:spPr/>
        <p:txBody>
          <a:bodyPr/>
          <a:lstStyle/>
          <a:p>
            <a:r>
              <a:rPr lang="en-GB"/>
              <a:t>Titel v</a:t>
            </a:r>
            <a:r>
              <a:rPr lang="nl-BE"/>
              <a:t>an de uiteenzetting /  Deel van de uiteenzetting</a:t>
            </a:r>
            <a:endParaRPr lang="en-GB" dirty="0"/>
          </a:p>
        </p:txBody>
      </p:sp>
      <p:sp>
        <p:nvSpPr>
          <p:cNvPr id="6" name="Slide Number Placeholder 5"/>
          <p:cNvSpPr>
            <a:spLocks noGrp="1"/>
          </p:cNvSpPr>
          <p:nvPr>
            <p:ph type="sldNum" sz="quarter" idx="42"/>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15674229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sp>
        <p:nvSpPr>
          <p:cNvPr id="11" name="Picture Placeholder 3"/>
          <p:cNvSpPr>
            <a:spLocks noGrp="1"/>
          </p:cNvSpPr>
          <p:nvPr>
            <p:ph type="pic" sz="quarter" idx="25" hasCustomPrompt="1"/>
          </p:nvPr>
        </p:nvSpPr>
        <p:spPr>
          <a:xfrm>
            <a:off x="0" y="309600"/>
            <a:ext cx="9144000" cy="5711788"/>
          </a:xfrm>
          <a:solidFill>
            <a:schemeClr val="bg2"/>
          </a:solidFill>
        </p:spPr>
        <p:txBody>
          <a:bodyPr lIns="360000" tIns="900000"/>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sz="1200" i="1"/>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 foto delete, dien je de nieuwe foto terug op de achtergrond te plaatsen.</a:t>
            </a:r>
            <a:endParaRPr lang="en-GB" dirty="0"/>
          </a:p>
          <a:p>
            <a:endParaRPr lang="en-GB" dirty="0"/>
          </a:p>
        </p:txBody>
      </p:sp>
      <p:sp>
        <p:nvSpPr>
          <p:cNvPr id="4" name="Title 3"/>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8" name="Footer Placeholder 17"/>
          <p:cNvSpPr>
            <a:spLocks noGrp="1"/>
          </p:cNvSpPr>
          <p:nvPr>
            <p:ph type="ftr" sz="quarter" idx="27"/>
          </p:nvPr>
        </p:nvSpPr>
        <p:spPr/>
        <p:txBody>
          <a:bodyPr/>
          <a:lstStyle/>
          <a:p>
            <a:r>
              <a:rPr lang="en-GB"/>
              <a:t>Titel v</a:t>
            </a:r>
            <a:r>
              <a:rPr lang="nl-BE"/>
              <a:t>an de uiteenzetting /  Deel van de uiteenzetting</a:t>
            </a:r>
            <a:endParaRPr lang="en-GB" dirty="0"/>
          </a:p>
        </p:txBody>
      </p:sp>
      <p:sp>
        <p:nvSpPr>
          <p:cNvPr id="19" name="Slide Number Placeholder 18"/>
          <p:cNvSpPr>
            <a:spLocks noGrp="1"/>
          </p:cNvSpPr>
          <p:nvPr>
            <p:ph type="sldNum" sz="quarter" idx="28"/>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16268805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el, grafiek of SmartArt">
    <p:spTree>
      <p:nvGrpSpPr>
        <p:cNvPr id="1" name=""/>
        <p:cNvGrpSpPr/>
        <p:nvPr/>
      </p:nvGrpSpPr>
      <p:grpSpPr>
        <a:xfrm>
          <a:off x="0" y="0"/>
          <a:ext cx="0" cy="0"/>
          <a:chOff x="0" y="0"/>
          <a:chExt cx="0" cy="0"/>
        </a:xfrm>
      </p:grpSpPr>
      <p:sp>
        <p:nvSpPr>
          <p:cNvPr id="8" name="Content Placeholder 4"/>
          <p:cNvSpPr>
            <a:spLocks noGrp="1"/>
          </p:cNvSpPr>
          <p:nvPr>
            <p:ph sz="quarter" idx="17" hasCustomPrompt="1"/>
          </p:nvPr>
        </p:nvSpPr>
        <p:spPr>
          <a:xfrm>
            <a:off x="358776" y="1151999"/>
            <a:ext cx="8428324" cy="4726800"/>
          </a:xfrm>
        </p:spPr>
        <p:txBody>
          <a:bodyPr lIns="0" tIns="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sz="1200" i="1" baseline="0">
                <a:solidFill>
                  <a:schemeClr val="tx1">
                    <a:lumMod val="65000"/>
                    <a:lumOff val="35000"/>
                  </a:schemeClr>
                </a:solidFill>
              </a:defRPr>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r>
              <a:rPr lang="nl-BE" dirty="0"/>
              <a:t>Klik op het icoon en voeg een tabel, grafiek of </a:t>
            </a:r>
            <a:r>
              <a:rPr lang="nl-BE" dirty="0" err="1"/>
              <a:t>SmartArt</a:t>
            </a:r>
            <a:r>
              <a:rPr lang="nl-BE" dirty="0"/>
              <a:t> in. </a:t>
            </a:r>
            <a:br>
              <a:rPr lang="nl-BE" dirty="0"/>
            </a:br>
            <a:r>
              <a:rPr lang="nl-NL" dirty="0"/>
              <a:t>Gebruik indien mogelijk </a:t>
            </a:r>
            <a:r>
              <a:rPr lang="nl-NL" dirty="0" err="1"/>
              <a:t>SmartArt</a:t>
            </a:r>
            <a:r>
              <a:rPr lang="nl-NL" dirty="0"/>
              <a:t> voor schema’s. Hou schema’s eenvoudig en</a:t>
            </a:r>
            <a:br>
              <a:rPr lang="nl-NL" dirty="0"/>
            </a:br>
            <a:r>
              <a:rPr lang="nl-NL" dirty="0"/>
              <a:t>laat details achterwege.</a:t>
            </a:r>
            <a:endParaRPr lang="en-GB" dirty="0"/>
          </a:p>
          <a:p>
            <a:pPr lvl="0"/>
            <a:endParaRPr lang="en-GB" dirty="0"/>
          </a:p>
        </p:txBody>
      </p:sp>
      <p:sp>
        <p:nvSpPr>
          <p:cNvPr id="15" name="Title 14"/>
          <p:cNvSpPr>
            <a:spLocks noGrp="1"/>
          </p:cNvSpPr>
          <p:nvPr>
            <p:ph type="title" hasCustomPrompt="1"/>
          </p:nvPr>
        </p:nvSpPr>
        <p:spPr>
          <a:xfrm>
            <a:off x="360000" y="715334"/>
            <a:ext cx="3079326" cy="369332"/>
          </a:xfrm>
        </p:spPr>
        <p:txBody>
          <a:bodyPr/>
          <a:lstStyle>
            <a:lvl1pPr>
              <a:defRPr baseline="0"/>
            </a:lvl1pPr>
          </a:lstStyle>
          <a:p>
            <a:r>
              <a:rPr lang="en-US" dirty="0" err="1"/>
              <a:t>kernidee</a:t>
            </a:r>
            <a:r>
              <a:rPr lang="en-US" dirty="0"/>
              <a:t> van de slide</a:t>
            </a:r>
            <a:endParaRPr lang="nl-BE" dirty="0"/>
          </a:p>
        </p:txBody>
      </p:sp>
      <p:sp>
        <p:nvSpPr>
          <p:cNvPr id="18" name="Footer Placeholder 17"/>
          <p:cNvSpPr>
            <a:spLocks noGrp="1"/>
          </p:cNvSpPr>
          <p:nvPr>
            <p:ph type="ftr" sz="quarter" idx="19"/>
          </p:nvPr>
        </p:nvSpPr>
        <p:spPr/>
        <p:txBody>
          <a:bodyPr/>
          <a:lstStyle/>
          <a:p>
            <a:r>
              <a:rPr lang="en-GB"/>
              <a:t>Titel v</a:t>
            </a:r>
            <a:r>
              <a:rPr lang="nl-BE"/>
              <a:t>an de uiteenzetting /  Deel van de uiteenzetting</a:t>
            </a:r>
            <a:endParaRPr lang="en-GB" dirty="0"/>
          </a:p>
        </p:txBody>
      </p:sp>
      <p:sp>
        <p:nvSpPr>
          <p:cNvPr id="19" name="Slide Number Placeholder 18"/>
          <p:cNvSpPr>
            <a:spLocks noGrp="1"/>
          </p:cNvSpPr>
          <p:nvPr>
            <p:ph type="sldNum" sz="quarter" idx="20"/>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141655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el, grafiek of SmartArt met toelichting">
    <p:spTree>
      <p:nvGrpSpPr>
        <p:cNvPr id="1" name=""/>
        <p:cNvGrpSpPr/>
        <p:nvPr/>
      </p:nvGrpSpPr>
      <p:grpSpPr>
        <a:xfrm>
          <a:off x="0" y="0"/>
          <a:ext cx="0" cy="0"/>
          <a:chOff x="0" y="0"/>
          <a:chExt cx="0" cy="0"/>
        </a:xfrm>
      </p:grpSpPr>
      <p:sp>
        <p:nvSpPr>
          <p:cNvPr id="4" name="Content Placeholder 4"/>
          <p:cNvSpPr>
            <a:spLocks noGrp="1"/>
          </p:cNvSpPr>
          <p:nvPr>
            <p:ph sz="quarter" idx="20" hasCustomPrompt="1"/>
          </p:nvPr>
        </p:nvSpPr>
        <p:spPr>
          <a:xfrm>
            <a:off x="360000" y="1152000"/>
            <a:ext cx="5737225" cy="4726800"/>
          </a:xfrm>
        </p:spPr>
        <p:txBody>
          <a:bodyPr lIns="0" tIns="0"/>
          <a:lstStyle>
            <a:lvl1pPr marL="0" marR="0" indent="0" algn="l" defTabSz="269875" rtl="0" eaLnBrk="1" fontAlgn="auto" latinLnBrk="0" hangingPunct="1">
              <a:lnSpc>
                <a:spcPct val="100000"/>
              </a:lnSpc>
              <a:spcBef>
                <a:spcPts val="0"/>
              </a:spcBef>
              <a:spcAft>
                <a:spcPts val="0"/>
              </a:spcAft>
              <a:buClr>
                <a:schemeClr val="accent2"/>
              </a:buClr>
              <a:buSzPct val="80000"/>
              <a:buFont typeface="Calibri" panose="020F0502020204030204" pitchFamily="34" charset="0"/>
              <a:buNone/>
              <a:tabLst>
                <a:tab pos="266700" algn="l"/>
              </a:tabLst>
              <a:defRPr sz="1200" i="1" baseline="0"/>
            </a:lvl1pPr>
            <a:lvl2pPr marL="265510" indent="0" defTabSz="739379">
              <a:buNone/>
              <a:defRPr/>
            </a:lvl2pPr>
            <a:lvl3pPr marL="804863" indent="-265510">
              <a:defRPr/>
            </a:lvl3pPr>
            <a:lvl4pPr marL="1288256" indent="-214313">
              <a:defRPr/>
            </a:lvl4pPr>
            <a:lvl5pPr marL="1288256" indent="-214313">
              <a:defRPr/>
            </a:lvl5pPr>
          </a:lstStyle>
          <a:p>
            <a:pPr marL="0" marR="0" lvl="0" indent="0" algn="l" defTabSz="269875" rtl="0" eaLnBrk="1" fontAlgn="auto" latinLnBrk="0" hangingPunct="1">
              <a:lnSpc>
                <a:spcPts val="1800"/>
              </a:lnSpc>
              <a:spcBef>
                <a:spcPts val="1800"/>
              </a:spcBef>
              <a:spcAft>
                <a:spcPts val="900"/>
              </a:spcAft>
              <a:buClr>
                <a:schemeClr val="accent2"/>
              </a:buClr>
              <a:buSzPct val="80000"/>
              <a:buFont typeface="Calibri" panose="020F0502020204030204" pitchFamily="34" charset="0"/>
              <a:buNone/>
              <a:tabLst>
                <a:tab pos="266700" algn="l"/>
              </a:tabLst>
              <a:defRPr/>
            </a:pPr>
            <a:r>
              <a:rPr lang="nl-BE" dirty="0"/>
              <a:t>Klik op het icoon en voeg hier een tabel, grafiek of </a:t>
            </a:r>
            <a:r>
              <a:rPr lang="nl-BE" dirty="0" err="1"/>
              <a:t>SmartArt</a:t>
            </a:r>
            <a:r>
              <a:rPr lang="nl-BE" dirty="0"/>
              <a:t> in. </a:t>
            </a:r>
            <a:br>
              <a:rPr lang="nl-BE" dirty="0"/>
            </a:br>
            <a:r>
              <a:rPr lang="nl-NL" dirty="0"/>
              <a:t>Gebruik indien mogelijk </a:t>
            </a:r>
            <a:r>
              <a:rPr lang="nl-NL" dirty="0" err="1"/>
              <a:t>SmartArt</a:t>
            </a:r>
            <a:r>
              <a:rPr lang="nl-NL" dirty="0"/>
              <a:t> voor schema’s. Hou schema’s eenvoudig en</a:t>
            </a:r>
            <a:br>
              <a:rPr lang="nl-NL" dirty="0"/>
            </a:br>
            <a:r>
              <a:rPr lang="nl-NL" dirty="0"/>
              <a:t>laat details achterwege.</a:t>
            </a:r>
            <a:endParaRPr lang="en-GB" dirty="0"/>
          </a:p>
          <a:p>
            <a:pPr lvl="0"/>
            <a:endParaRPr lang="en-US" dirty="0"/>
          </a:p>
        </p:txBody>
      </p:sp>
      <p:sp>
        <p:nvSpPr>
          <p:cNvPr id="5" name="Text Placeholder 2"/>
          <p:cNvSpPr>
            <a:spLocks noGrp="1"/>
          </p:cNvSpPr>
          <p:nvPr>
            <p:ph type="body" sz="quarter" idx="25"/>
          </p:nvPr>
        </p:nvSpPr>
        <p:spPr>
          <a:xfrm>
            <a:off x="6236425" y="1152000"/>
            <a:ext cx="2548800" cy="4726800"/>
          </a:xfrm>
        </p:spPr>
        <p:txBody>
          <a:bodyPr/>
          <a:lstStyle>
            <a:lvl1pPr>
              <a:lnSpc>
                <a:spcPct val="100000"/>
              </a:lnSpc>
              <a:tabLst>
                <a:tab pos="266400" algn="l"/>
                <a:tab pos="270000" algn="l"/>
              </a:tabLst>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Title 14"/>
          <p:cNvSpPr>
            <a:spLocks noGrp="1"/>
          </p:cNvSpPr>
          <p:nvPr>
            <p:ph type="title" hasCustomPrompt="1"/>
          </p:nvPr>
        </p:nvSpPr>
        <p:spPr>
          <a:xfrm>
            <a:off x="360000" y="715334"/>
            <a:ext cx="3079326" cy="369332"/>
          </a:xfrm>
        </p:spPr>
        <p:txBody>
          <a:bodyPr/>
          <a:lstStyle>
            <a:lvl1pPr>
              <a:defRPr/>
            </a:lvl1pPr>
          </a:lstStyle>
          <a:p>
            <a:r>
              <a:rPr lang="en-US" dirty="0" err="1"/>
              <a:t>kernidee</a:t>
            </a:r>
            <a:r>
              <a:rPr lang="en-US" dirty="0"/>
              <a:t> van de slide</a:t>
            </a:r>
            <a:endParaRPr lang="nl-BE" dirty="0"/>
          </a:p>
        </p:txBody>
      </p:sp>
      <p:sp>
        <p:nvSpPr>
          <p:cNvPr id="18" name="Footer Placeholder 17"/>
          <p:cNvSpPr>
            <a:spLocks noGrp="1"/>
          </p:cNvSpPr>
          <p:nvPr>
            <p:ph type="ftr" sz="quarter" idx="27"/>
          </p:nvPr>
        </p:nvSpPr>
        <p:spPr/>
        <p:txBody>
          <a:bodyPr/>
          <a:lstStyle/>
          <a:p>
            <a:r>
              <a:rPr lang="en-GB"/>
              <a:t>Titel v</a:t>
            </a:r>
            <a:r>
              <a:rPr lang="nl-BE"/>
              <a:t>an de uiteenzetting /  Deel van de uiteenzetting</a:t>
            </a:r>
            <a:endParaRPr lang="en-GB" dirty="0"/>
          </a:p>
        </p:txBody>
      </p:sp>
      <p:sp>
        <p:nvSpPr>
          <p:cNvPr id="19" name="Slide Number Placeholder 18"/>
          <p:cNvSpPr>
            <a:spLocks noGrp="1"/>
          </p:cNvSpPr>
          <p:nvPr>
            <p:ph type="sldNum" sz="quarter" idx="28"/>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160210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slide">
    <p:spTree>
      <p:nvGrpSpPr>
        <p:cNvPr id="1" name=""/>
        <p:cNvGrpSpPr/>
        <p:nvPr/>
      </p:nvGrpSpPr>
      <p:grpSpPr>
        <a:xfrm>
          <a:off x="0" y="0"/>
          <a:ext cx="0" cy="0"/>
          <a:chOff x="0" y="0"/>
          <a:chExt cx="0" cy="0"/>
        </a:xfrm>
      </p:grpSpPr>
      <p:sp>
        <p:nvSpPr>
          <p:cNvPr id="8" name="Picture Placeholder 13"/>
          <p:cNvSpPr>
            <a:spLocks noGrp="1"/>
          </p:cNvSpPr>
          <p:nvPr>
            <p:ph type="pic" sz="quarter" idx="18" hasCustomPrompt="1"/>
          </p:nvPr>
        </p:nvSpPr>
        <p:spPr>
          <a:xfrm>
            <a:off x="6095999" y="307776"/>
            <a:ext cx="3048001" cy="5708837"/>
          </a:xfrm>
          <a:solidFill>
            <a:schemeClr val="bg2"/>
          </a:solidFill>
          <a:ln>
            <a:noFill/>
          </a:ln>
        </p:spPr>
        <p:txBody>
          <a:bodyPr lIns="180000" tIns="900000" rIns="180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132160" algn="l"/>
              </a:tabLst>
              <a:defRPr lang="en-GB" sz="1200" i="1" baseline="0" smtClean="0">
                <a:solidFill>
                  <a:schemeClr val="tx1"/>
                </a:solidFill>
                <a:effectLst/>
              </a:defRPr>
            </a:lvl1pPr>
          </a:lstStyle>
          <a:p>
            <a:r>
              <a:rPr lang="nl-BE" dirty="0"/>
              <a:t>Voeg eventueel een foto in. Klik hiervoor op het icoon of op de rand van </a:t>
            </a:r>
            <a:br>
              <a:rPr lang="nl-BE" dirty="0"/>
            </a:br>
            <a:r>
              <a:rPr lang="nl-BE" dirty="0"/>
              <a:t>het kader.</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a:t>
            </a:r>
            <a:br>
              <a:rPr lang="nl-BE" dirty="0"/>
            </a:br>
            <a:r>
              <a:rPr lang="nl-BE" dirty="0"/>
              <a:t>(fit or </a:t>
            </a:r>
            <a:r>
              <a:rPr lang="nl-BE" dirty="0" err="1"/>
              <a:t>fill</a:t>
            </a:r>
            <a:r>
              <a:rPr lang="nl-BE" dirty="0"/>
              <a:t>). </a:t>
            </a:r>
            <a:endParaRPr lang="en-GB" dirty="0"/>
          </a:p>
        </p:txBody>
      </p:sp>
      <p:sp>
        <p:nvSpPr>
          <p:cNvPr id="9" name="Text Placeholder 2"/>
          <p:cNvSpPr>
            <a:spLocks noGrp="1"/>
          </p:cNvSpPr>
          <p:nvPr>
            <p:ph type="body" sz="quarter" idx="20" hasCustomPrompt="1"/>
          </p:nvPr>
        </p:nvSpPr>
        <p:spPr>
          <a:xfrm>
            <a:off x="358775" y="1152000"/>
            <a:ext cx="5572800" cy="4726800"/>
          </a:xfrm>
        </p:spPr>
        <p:txBody>
          <a:bodyPr/>
          <a:lstStyle>
            <a:lvl1pPr marL="0" indent="0">
              <a:lnSpc>
                <a:spcPct val="100000"/>
              </a:lnSpc>
              <a:buNone/>
              <a:defRPr baseline="0"/>
            </a:lvl1pPr>
          </a:lstStyle>
          <a:p>
            <a:pPr lvl="0"/>
            <a:r>
              <a:rPr lang="nl-BE" dirty="0"/>
              <a:t>Som hier de topics op van je uiteenzetting of vermeld hier de doelstelling van je presentatie</a:t>
            </a:r>
            <a:endParaRPr lang="en-GB" dirty="0"/>
          </a:p>
        </p:txBody>
      </p:sp>
      <p:sp>
        <p:nvSpPr>
          <p:cNvPr id="15" name="Title 14"/>
          <p:cNvSpPr>
            <a:spLocks noGrp="1"/>
          </p:cNvSpPr>
          <p:nvPr>
            <p:ph type="title" hasCustomPrompt="1"/>
          </p:nvPr>
        </p:nvSpPr>
        <p:spPr>
          <a:xfrm>
            <a:off x="360000" y="715334"/>
            <a:ext cx="923799" cy="369332"/>
          </a:xfrm>
        </p:spPr>
        <p:txBody>
          <a:bodyPr/>
          <a:lstStyle>
            <a:lvl1pPr>
              <a:defRPr/>
            </a:lvl1pPr>
          </a:lstStyle>
          <a:p>
            <a:r>
              <a:rPr lang="en-US" dirty="0"/>
              <a:t>intro</a:t>
            </a:r>
            <a:endParaRPr lang="nl-BE" dirty="0"/>
          </a:p>
        </p:txBody>
      </p:sp>
      <p:sp>
        <p:nvSpPr>
          <p:cNvPr id="18" name="Footer Placeholder 17"/>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19" name="Slide Number Placeholder 18"/>
          <p:cNvSpPr>
            <a:spLocks noGrp="1"/>
          </p:cNvSpPr>
          <p:nvPr>
            <p:ph type="sldNum" sz="quarter" idx="23"/>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23951967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to met bijschrift">
    <p:spTree>
      <p:nvGrpSpPr>
        <p:cNvPr id="1" name=""/>
        <p:cNvGrpSpPr/>
        <p:nvPr/>
      </p:nvGrpSpPr>
      <p:grpSpPr>
        <a:xfrm>
          <a:off x="0" y="0"/>
          <a:ext cx="0" cy="0"/>
          <a:chOff x="0" y="0"/>
          <a:chExt cx="0" cy="0"/>
        </a:xfrm>
      </p:grpSpPr>
      <p:sp>
        <p:nvSpPr>
          <p:cNvPr id="17" name="Picture Placeholder 3"/>
          <p:cNvSpPr>
            <a:spLocks noGrp="1"/>
          </p:cNvSpPr>
          <p:nvPr>
            <p:ph type="pic" sz="quarter" idx="26" hasCustomPrompt="1"/>
          </p:nvPr>
        </p:nvSpPr>
        <p:spPr>
          <a:xfrm>
            <a:off x="0" y="309600"/>
            <a:ext cx="9144000" cy="5711788"/>
          </a:xfrm>
          <a:solidFill>
            <a:schemeClr val="bg2"/>
          </a:solidFill>
        </p:spPr>
        <p:txBody>
          <a:bodyPr lIns="360000" tIns="900000"/>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sz="1200" i="1"/>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 foto delete, dien je de nieuwe foto terug op de achtergrond te plaatsen.</a:t>
            </a:r>
            <a:endParaRPr lang="en-GB" dirty="0"/>
          </a:p>
          <a:p>
            <a:endParaRPr lang="en-GB" dirty="0"/>
          </a:p>
        </p:txBody>
      </p:sp>
      <p:sp>
        <p:nvSpPr>
          <p:cNvPr id="13" name="Tijdelijke aanduiding voor tekst 5"/>
          <p:cNvSpPr>
            <a:spLocks noGrp="1"/>
          </p:cNvSpPr>
          <p:nvPr>
            <p:ph type="body" sz="quarter" idx="17" hasCustomPrompt="1"/>
          </p:nvPr>
        </p:nvSpPr>
        <p:spPr>
          <a:xfrm>
            <a:off x="4572000" y="3916800"/>
            <a:ext cx="4213225" cy="646331"/>
          </a:xfrm>
          <a:solidFill>
            <a:srgbClr val="FFFFFF">
              <a:alpha val="85098"/>
            </a:srgbClr>
          </a:solidFill>
        </p:spPr>
        <p:txBody>
          <a:bodyPr wrap="square">
            <a:spAutoFit/>
          </a:bodyPr>
          <a:lstStyle>
            <a:lvl1pPr marL="0" indent="0">
              <a:lnSpc>
                <a:spcPct val="100000"/>
              </a:lnSpc>
              <a:spcAft>
                <a:spcPts val="900"/>
              </a:spcAft>
              <a:buNone/>
              <a:defRPr sz="1800" i="0" baseline="0"/>
            </a:lvl1pPr>
          </a:lstStyle>
          <a:p>
            <a:pPr lvl="0"/>
            <a:r>
              <a:rPr lang="nl-BE" dirty="0"/>
              <a:t>Typ hier een bijschrift bij de foto/kernidee van de slide.</a:t>
            </a:r>
            <a:endParaRPr lang="en-GB" dirty="0"/>
          </a:p>
        </p:txBody>
      </p:sp>
      <p:sp>
        <p:nvSpPr>
          <p:cNvPr id="7" name="Title 6"/>
          <p:cNvSpPr>
            <a:spLocks noGrp="1"/>
          </p:cNvSpPr>
          <p:nvPr>
            <p:ph type="title" hasCustomPrompt="1"/>
          </p:nvPr>
        </p:nvSpPr>
        <p:spPr>
          <a:xfrm>
            <a:off x="4572000" y="3487885"/>
            <a:ext cx="1401494" cy="349200"/>
          </a:xfrm>
          <a:solidFill>
            <a:schemeClr val="accent2"/>
          </a:solidFill>
        </p:spPr>
        <p:txBody>
          <a:bodyPr/>
          <a:lstStyle>
            <a:lvl1pPr>
              <a:defRPr>
                <a:solidFill>
                  <a:schemeClr val="bg2"/>
                </a:solidFill>
              </a:defRPr>
            </a:lvl1pPr>
          </a:lstStyle>
          <a:p>
            <a:r>
              <a:rPr lang="en-US" dirty="0" err="1"/>
              <a:t>kernidee</a:t>
            </a:r>
            <a:endParaRPr lang="nl-BE" dirty="0"/>
          </a:p>
        </p:txBody>
      </p:sp>
      <p:sp>
        <p:nvSpPr>
          <p:cNvPr id="19" name="Footer Placeholder 18"/>
          <p:cNvSpPr>
            <a:spLocks noGrp="1"/>
          </p:cNvSpPr>
          <p:nvPr>
            <p:ph type="ftr" sz="quarter" idx="28"/>
          </p:nvPr>
        </p:nvSpPr>
        <p:spPr/>
        <p:txBody>
          <a:bodyPr/>
          <a:lstStyle/>
          <a:p>
            <a:r>
              <a:rPr lang="en-GB"/>
              <a:t>Titel v</a:t>
            </a:r>
            <a:r>
              <a:rPr lang="nl-BE"/>
              <a:t>an de uiteenzetting /  Deel van de uiteenzetting</a:t>
            </a:r>
            <a:endParaRPr lang="en-GB" dirty="0"/>
          </a:p>
        </p:txBody>
      </p:sp>
      <p:sp>
        <p:nvSpPr>
          <p:cNvPr id="20" name="Slide Number Placeholder 19"/>
          <p:cNvSpPr>
            <a:spLocks noGrp="1"/>
          </p:cNvSpPr>
          <p:nvPr>
            <p:ph type="sldNum" sz="quarter" idx="29"/>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32026006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elangrijke tekst met foto">
    <p:spTree>
      <p:nvGrpSpPr>
        <p:cNvPr id="1" name=""/>
        <p:cNvGrpSpPr/>
        <p:nvPr/>
      </p:nvGrpSpPr>
      <p:grpSpPr>
        <a:xfrm>
          <a:off x="0" y="0"/>
          <a:ext cx="0" cy="0"/>
          <a:chOff x="0" y="0"/>
          <a:chExt cx="0" cy="0"/>
        </a:xfrm>
      </p:grpSpPr>
      <p:sp>
        <p:nvSpPr>
          <p:cNvPr id="19" name="Picture Placeholder 3"/>
          <p:cNvSpPr>
            <a:spLocks noGrp="1"/>
          </p:cNvSpPr>
          <p:nvPr>
            <p:ph type="pic" sz="quarter" idx="26" hasCustomPrompt="1"/>
          </p:nvPr>
        </p:nvSpPr>
        <p:spPr>
          <a:xfrm>
            <a:off x="0" y="309600"/>
            <a:ext cx="9144000" cy="5711788"/>
          </a:xfrm>
          <a:solidFill>
            <a:schemeClr val="bg2"/>
          </a:solidFill>
        </p:spPr>
        <p:txBody>
          <a:bodyPr lIns="360000" tIns="900000"/>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sz="1200" i="1"/>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 foto delete, dien je de nieuwe foto terug op de achtergrond te plaatsen.</a:t>
            </a:r>
            <a:endParaRPr lang="en-GB" dirty="0"/>
          </a:p>
          <a:p>
            <a:endParaRPr lang="en-GB" dirty="0"/>
          </a:p>
        </p:txBody>
      </p:sp>
      <p:sp>
        <p:nvSpPr>
          <p:cNvPr id="12" name="Tijdelijke aanduiding voor inhoud 25"/>
          <p:cNvSpPr>
            <a:spLocks noGrp="1"/>
          </p:cNvSpPr>
          <p:nvPr>
            <p:ph sz="quarter" idx="14" hasCustomPrompt="1"/>
          </p:nvPr>
        </p:nvSpPr>
        <p:spPr>
          <a:xfrm>
            <a:off x="4412849" y="3243417"/>
            <a:ext cx="3760838" cy="386054"/>
          </a:xfrm>
          <a:prstGeom prst="rect">
            <a:avLst/>
          </a:prstGeom>
          <a:solidFill>
            <a:schemeClr val="accent2"/>
          </a:solidFill>
        </p:spPr>
        <p:txBody>
          <a:bodyPr wrap="none" tIns="54000" bIns="54000" anchor="ctr">
            <a:spAutoFit/>
          </a:bodyPr>
          <a:lstStyle>
            <a:lvl1pPr marL="0" indent="0" algn="l" defTabSz="685800" rtl="0" eaLnBrk="1" latinLnBrk="0" hangingPunct="1">
              <a:lnSpc>
                <a:spcPct val="90000"/>
              </a:lnSpc>
              <a:spcBef>
                <a:spcPct val="0"/>
              </a:spcBef>
              <a:buNone/>
              <a:defRPr lang="nl-NL" sz="2000" b="0" kern="1200" cap="all" spc="0" baseline="0" dirty="0" smtClean="0">
                <a:solidFill>
                  <a:schemeClr val="bg2"/>
                </a:solidFill>
                <a:latin typeface="+mj-lt"/>
                <a:ea typeface="+mj-ea"/>
                <a:cs typeface="+mj-cs"/>
              </a:defRPr>
            </a:lvl1pPr>
          </a:lstStyle>
          <a:p>
            <a:pPr lvl="0"/>
            <a:r>
              <a:rPr lang="nl-NL" dirty="0"/>
              <a:t>zijn UITERMATE GESCHIKT</a:t>
            </a:r>
          </a:p>
        </p:txBody>
      </p:sp>
      <p:sp>
        <p:nvSpPr>
          <p:cNvPr id="13" name="Tijdelijke aanduiding voor inhoud 25"/>
          <p:cNvSpPr>
            <a:spLocks noGrp="1"/>
          </p:cNvSpPr>
          <p:nvPr>
            <p:ph sz="quarter" idx="18" hasCustomPrompt="1"/>
          </p:nvPr>
        </p:nvSpPr>
        <p:spPr>
          <a:xfrm>
            <a:off x="4412850" y="3682249"/>
            <a:ext cx="4361963" cy="386054"/>
          </a:xfrm>
          <a:prstGeom prst="rect">
            <a:avLst/>
          </a:prstGeom>
          <a:solidFill>
            <a:schemeClr val="accent2"/>
          </a:solidFill>
        </p:spPr>
        <p:txBody>
          <a:bodyPr wrap="none" tIns="54000" bIns="54000" anchor="ctr">
            <a:spAutoFit/>
          </a:bodyPr>
          <a:lstStyle>
            <a:lvl1pPr marL="0" indent="0" algn="l" defTabSz="685800" rtl="0" eaLnBrk="1" latinLnBrk="0" hangingPunct="1">
              <a:lnSpc>
                <a:spcPct val="90000"/>
              </a:lnSpc>
              <a:spcBef>
                <a:spcPct val="0"/>
              </a:spcBef>
              <a:buNone/>
              <a:defRPr lang="nl-NL" sz="2000" b="0" kern="1200" cap="all" spc="0" baseline="0" dirty="0" smtClean="0">
                <a:solidFill>
                  <a:schemeClr val="bg2"/>
                </a:solidFill>
                <a:latin typeface="+mj-lt"/>
                <a:ea typeface="+mj-ea"/>
                <a:cs typeface="+mj-cs"/>
              </a:defRPr>
            </a:lvl1pPr>
          </a:lstStyle>
          <a:p>
            <a:pPr lvl="0"/>
            <a:r>
              <a:rPr lang="nl-NL" dirty="0"/>
              <a:t>OM AANDACHT TE VESTIGEN OP</a:t>
            </a:r>
          </a:p>
        </p:txBody>
      </p:sp>
      <p:sp>
        <p:nvSpPr>
          <p:cNvPr id="14" name="Tijdelijke aanduiding voor inhoud 25"/>
          <p:cNvSpPr>
            <a:spLocks noGrp="1"/>
          </p:cNvSpPr>
          <p:nvPr>
            <p:ph sz="quarter" idx="19" hasCustomPrompt="1"/>
          </p:nvPr>
        </p:nvSpPr>
        <p:spPr>
          <a:xfrm>
            <a:off x="4412849" y="2804585"/>
            <a:ext cx="2468817" cy="386054"/>
          </a:xfrm>
          <a:prstGeom prst="rect">
            <a:avLst/>
          </a:prstGeom>
          <a:solidFill>
            <a:schemeClr val="accent2"/>
          </a:solidFill>
        </p:spPr>
        <p:txBody>
          <a:bodyPr wrap="none" tIns="54000" bIns="54000" anchor="ctr">
            <a:spAutoFit/>
          </a:bodyPr>
          <a:lstStyle>
            <a:lvl1pPr marL="0" indent="0" algn="l" defTabSz="685800" rtl="0" eaLnBrk="1" latinLnBrk="0" hangingPunct="1">
              <a:lnSpc>
                <a:spcPct val="90000"/>
              </a:lnSpc>
              <a:spcBef>
                <a:spcPct val="0"/>
              </a:spcBef>
              <a:buNone/>
              <a:defRPr lang="nl-NL" sz="2000" b="0" kern="1200" cap="all" spc="0" baseline="0" dirty="0" smtClean="0">
                <a:solidFill>
                  <a:schemeClr val="bg2"/>
                </a:solidFill>
                <a:latin typeface="+mj-lt"/>
                <a:ea typeface="+mj-ea"/>
                <a:cs typeface="+mj-cs"/>
              </a:defRPr>
            </a:lvl1pPr>
          </a:lstStyle>
          <a:p>
            <a:pPr lvl="0"/>
            <a:r>
              <a:rPr lang="nl-NL" dirty="0"/>
              <a:t>DE ROZE BALKEN</a:t>
            </a:r>
          </a:p>
        </p:txBody>
      </p:sp>
      <p:sp>
        <p:nvSpPr>
          <p:cNvPr id="16" name="Tijdelijke aanduiding voor inhoud 25"/>
          <p:cNvSpPr>
            <a:spLocks noGrp="1"/>
          </p:cNvSpPr>
          <p:nvPr>
            <p:ph sz="quarter" idx="21" hasCustomPrompt="1"/>
          </p:nvPr>
        </p:nvSpPr>
        <p:spPr>
          <a:xfrm>
            <a:off x="4412849" y="4121082"/>
            <a:ext cx="3172472" cy="386054"/>
          </a:xfrm>
          <a:prstGeom prst="rect">
            <a:avLst/>
          </a:prstGeom>
          <a:solidFill>
            <a:schemeClr val="accent2"/>
          </a:solidFill>
        </p:spPr>
        <p:txBody>
          <a:bodyPr wrap="none" tIns="54000" bIns="54000" anchor="ctr">
            <a:spAutoFit/>
          </a:bodyPr>
          <a:lstStyle>
            <a:lvl1pPr marL="0" indent="0" algn="l" defTabSz="685800" rtl="0" eaLnBrk="1" latinLnBrk="0" hangingPunct="1">
              <a:lnSpc>
                <a:spcPct val="90000"/>
              </a:lnSpc>
              <a:spcBef>
                <a:spcPct val="0"/>
              </a:spcBef>
              <a:buNone/>
              <a:defRPr lang="nl-NL" sz="2000" b="0" kern="1200" cap="all" spc="0" baseline="0" dirty="0" smtClean="0">
                <a:solidFill>
                  <a:schemeClr val="bg2"/>
                </a:solidFill>
                <a:latin typeface="+mj-lt"/>
                <a:ea typeface="+mj-ea"/>
                <a:cs typeface="+mj-cs"/>
              </a:defRPr>
            </a:lvl1pPr>
          </a:lstStyle>
          <a:p>
            <a:pPr lvl="0"/>
            <a:r>
              <a:rPr lang="nl-NL" dirty="0"/>
              <a:t>BELANGRIJKE INHOUD</a:t>
            </a:r>
          </a:p>
        </p:txBody>
      </p:sp>
      <p:sp>
        <p:nvSpPr>
          <p:cNvPr id="22" name="Footer Placeholder 21"/>
          <p:cNvSpPr>
            <a:spLocks noGrp="1"/>
          </p:cNvSpPr>
          <p:nvPr>
            <p:ph type="ftr" sz="quarter" idx="28"/>
          </p:nvPr>
        </p:nvSpPr>
        <p:spPr/>
        <p:txBody>
          <a:bodyPr/>
          <a:lstStyle/>
          <a:p>
            <a:r>
              <a:rPr lang="en-GB"/>
              <a:t>Titel v</a:t>
            </a:r>
            <a:r>
              <a:rPr lang="nl-BE"/>
              <a:t>an de uiteenzetting /  Deel van de uiteenzetting</a:t>
            </a:r>
            <a:endParaRPr lang="en-GB" dirty="0"/>
          </a:p>
        </p:txBody>
      </p:sp>
      <p:sp>
        <p:nvSpPr>
          <p:cNvPr id="23" name="Slide Number Placeholder 22"/>
          <p:cNvSpPr>
            <a:spLocks noGrp="1"/>
          </p:cNvSpPr>
          <p:nvPr>
            <p:ph type="sldNum" sz="quarter" idx="29"/>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576697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kstballonnen">
    <p:spTree>
      <p:nvGrpSpPr>
        <p:cNvPr id="1" name=""/>
        <p:cNvGrpSpPr/>
        <p:nvPr/>
      </p:nvGrpSpPr>
      <p:grpSpPr>
        <a:xfrm>
          <a:off x="0" y="0"/>
          <a:ext cx="0" cy="0"/>
          <a:chOff x="0" y="0"/>
          <a:chExt cx="0" cy="0"/>
        </a:xfrm>
      </p:grpSpPr>
      <p:sp>
        <p:nvSpPr>
          <p:cNvPr id="21" name="Picture Placeholder 3"/>
          <p:cNvSpPr>
            <a:spLocks noGrp="1"/>
          </p:cNvSpPr>
          <p:nvPr>
            <p:ph type="pic" sz="quarter" idx="26" hasCustomPrompt="1"/>
          </p:nvPr>
        </p:nvSpPr>
        <p:spPr>
          <a:xfrm>
            <a:off x="0" y="309600"/>
            <a:ext cx="9144000" cy="5711788"/>
          </a:xfrm>
          <a:solidFill>
            <a:schemeClr val="bg2"/>
          </a:solidFill>
        </p:spPr>
        <p:txBody>
          <a:bodyPr lIns="360000" tIns="900000"/>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sz="1200" i="1"/>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 foto delete, dien je de nieuwe foto terug op de achtergrond te plaatsen.</a:t>
            </a:r>
            <a:endParaRPr lang="en-GB" dirty="0"/>
          </a:p>
          <a:p>
            <a:endParaRPr lang="en-GB" dirty="0"/>
          </a:p>
        </p:txBody>
      </p:sp>
      <p:sp>
        <p:nvSpPr>
          <p:cNvPr id="11" name="Text Placeholder 10"/>
          <p:cNvSpPr>
            <a:spLocks noGrp="1"/>
          </p:cNvSpPr>
          <p:nvPr>
            <p:ph type="body" sz="quarter" idx="25" hasCustomPrompt="1"/>
          </p:nvPr>
        </p:nvSpPr>
        <p:spPr>
          <a:xfrm>
            <a:off x="5681709" y="861399"/>
            <a:ext cx="3462291" cy="1348401"/>
          </a:xfrm>
          <a:prstGeom prst="wedgeRectCallout">
            <a:avLst>
              <a:gd name="adj1" fmla="val -60573"/>
              <a:gd name="adj2" fmla="val -22189"/>
            </a:avLst>
          </a:prstGeom>
          <a:ln w="28575">
            <a:solidFill>
              <a:schemeClr val="tx2"/>
            </a:solidFill>
          </a:ln>
        </p:spPr>
        <p:txBody>
          <a:bodyPr lIns="180000" tIns="180000" rIns="180000" bIns="180000">
            <a:spAutoFit/>
          </a:bodyPr>
          <a:lstStyle>
            <a:lvl1pPr marL="0" indent="0">
              <a:lnSpc>
                <a:spcPct val="100000"/>
              </a:lnSpc>
              <a:spcBef>
                <a:spcPts val="1800"/>
              </a:spcBef>
              <a:buClr>
                <a:schemeClr val="tx2"/>
              </a:buClr>
              <a:buNone/>
              <a:tabLst>
                <a:tab pos="270000" algn="l"/>
              </a:tabLst>
              <a:defRPr sz="1600" baseline="0">
                <a:solidFill>
                  <a:schemeClr val="tx2"/>
                </a:solidFill>
                <a:latin typeface="+mj-lt"/>
              </a:defRPr>
            </a:lvl1pPr>
            <a:lvl2pPr>
              <a:lnSpc>
                <a:spcPct val="100000"/>
              </a:lnSpc>
              <a:spcBef>
                <a:spcPts val="0"/>
              </a:spcBef>
              <a:buClr>
                <a:schemeClr val="tx2"/>
              </a:buClr>
              <a:defRPr sz="1600">
                <a:solidFill>
                  <a:schemeClr val="tx2"/>
                </a:solidFill>
                <a:latin typeface="+mj-lt"/>
              </a:defRPr>
            </a:lvl2pPr>
            <a:lvl3pPr>
              <a:lnSpc>
                <a:spcPct val="100000"/>
              </a:lnSpc>
              <a:spcBef>
                <a:spcPts val="0"/>
              </a:spcBef>
              <a:buClr>
                <a:schemeClr val="tx2"/>
              </a:buClr>
              <a:defRPr sz="1600">
                <a:solidFill>
                  <a:schemeClr val="tx2"/>
                </a:solidFill>
                <a:latin typeface="+mj-lt"/>
              </a:defRPr>
            </a:lvl3pPr>
            <a:lvl4pPr>
              <a:lnSpc>
                <a:spcPct val="100000"/>
              </a:lnSpc>
              <a:spcBef>
                <a:spcPts val="0"/>
              </a:spcBef>
              <a:buClr>
                <a:schemeClr val="tx2"/>
              </a:buClr>
              <a:defRPr sz="1600">
                <a:solidFill>
                  <a:schemeClr val="tx2"/>
                </a:solidFill>
                <a:latin typeface="+mj-lt"/>
              </a:defRPr>
            </a:lvl4pPr>
            <a:lvl5pPr>
              <a:lnSpc>
                <a:spcPct val="100000"/>
              </a:lnSpc>
              <a:spcBef>
                <a:spcPts val="0"/>
              </a:spcBef>
              <a:buClr>
                <a:schemeClr val="tx2"/>
              </a:buClr>
              <a:defRPr sz="1600">
                <a:solidFill>
                  <a:schemeClr val="tx2"/>
                </a:solidFill>
                <a:latin typeface="+mj-lt"/>
              </a:defRPr>
            </a:lvl5pPr>
          </a:lstStyle>
          <a:p>
            <a:pPr lvl="0"/>
            <a:r>
              <a:rPr lang="en-GB" dirty="0" err="1"/>
              <a:t>Naast</a:t>
            </a:r>
            <a:r>
              <a:rPr lang="en-GB" dirty="0"/>
              <a:t> de </a:t>
            </a:r>
            <a:r>
              <a:rPr lang="en-GB" dirty="0" err="1"/>
              <a:t>roze</a:t>
            </a:r>
            <a:r>
              <a:rPr lang="en-GB" dirty="0"/>
              <a:t> </a:t>
            </a:r>
            <a:r>
              <a:rPr lang="en-GB" dirty="0" err="1"/>
              <a:t>balken</a:t>
            </a:r>
            <a:r>
              <a:rPr lang="en-GB" dirty="0"/>
              <a:t> </a:t>
            </a:r>
            <a:r>
              <a:rPr lang="en-GB" dirty="0" err="1"/>
              <a:t>dienen</a:t>
            </a:r>
            <a:r>
              <a:rPr lang="en-GB" dirty="0"/>
              <a:t> de </a:t>
            </a:r>
            <a:r>
              <a:rPr lang="en-GB" dirty="0" err="1"/>
              <a:t>tekstb</a:t>
            </a:r>
            <a:r>
              <a:rPr lang="nl-BE" dirty="0" err="1"/>
              <a:t>allonnen</a:t>
            </a:r>
            <a:r>
              <a:rPr lang="nl-BE" dirty="0"/>
              <a:t> om accenten te leggen op kortere stukken tekst of opsommingen.</a:t>
            </a:r>
            <a:endParaRPr lang="en-GB" dirty="0"/>
          </a:p>
        </p:txBody>
      </p:sp>
      <p:sp>
        <p:nvSpPr>
          <p:cNvPr id="17" name="Title 16"/>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25" name="Text Placeholder 24"/>
          <p:cNvSpPr>
            <a:spLocks noGrp="1"/>
          </p:cNvSpPr>
          <p:nvPr>
            <p:ph type="body" sz="quarter" idx="31" hasCustomPrompt="1"/>
          </p:nvPr>
        </p:nvSpPr>
        <p:spPr>
          <a:xfrm>
            <a:off x="358775" y="4110038"/>
            <a:ext cx="2831042" cy="1594622"/>
          </a:xfrm>
          <a:prstGeom prst="wedgeRectCallout">
            <a:avLst>
              <a:gd name="adj1" fmla="val 64662"/>
              <a:gd name="adj2" fmla="val -22879"/>
            </a:avLst>
          </a:prstGeom>
          <a:ln w="28575">
            <a:solidFill>
              <a:schemeClr val="tx2"/>
            </a:solidFill>
          </a:ln>
        </p:spPr>
        <p:txBody>
          <a:bodyPr wrap="square" lIns="180000" tIns="180000" rIns="180000" bIns="180000">
            <a:spAutoFit/>
          </a:bodyPr>
          <a:lstStyle>
            <a:lvl1pPr marL="0" indent="0" algn="r">
              <a:lnSpc>
                <a:spcPct val="100000"/>
              </a:lnSpc>
              <a:buNone/>
              <a:defRPr sz="1600" baseline="0">
                <a:latin typeface="+mj-lt"/>
              </a:defRPr>
            </a:lvl1pPr>
            <a:lvl2pPr algn="r">
              <a:defRPr/>
            </a:lvl2pPr>
            <a:lvl3pPr algn="r">
              <a:defRPr/>
            </a:lvl3pPr>
            <a:lvl4pPr algn="r">
              <a:defRPr/>
            </a:lvl4pPr>
            <a:lvl5pPr algn="r">
              <a:defRPr/>
            </a:lvl5pPr>
          </a:lstStyle>
          <a:p>
            <a:pPr lvl="0"/>
            <a:r>
              <a:rPr lang="en-US" dirty="0" err="1"/>
              <a:t>Verander</a:t>
            </a:r>
            <a:r>
              <a:rPr lang="en-US" dirty="0"/>
              <a:t> in </a:t>
            </a:r>
            <a:r>
              <a:rPr lang="en-US" dirty="0" err="1"/>
              <a:t>functie</a:t>
            </a:r>
            <a:r>
              <a:rPr lang="en-US" dirty="0"/>
              <a:t> van de </a:t>
            </a:r>
            <a:r>
              <a:rPr lang="en-US" dirty="0" err="1"/>
              <a:t>leesbaarheid</a:t>
            </a:r>
            <a:r>
              <a:rPr lang="en-US" dirty="0"/>
              <a:t> </a:t>
            </a:r>
            <a:r>
              <a:rPr lang="en-US" dirty="0" err="1"/>
              <a:t>eventueel</a:t>
            </a:r>
            <a:r>
              <a:rPr lang="en-US" dirty="0"/>
              <a:t> de </a:t>
            </a:r>
            <a:r>
              <a:rPr lang="en-US" dirty="0" err="1"/>
              <a:t>opvulkleur</a:t>
            </a:r>
            <a:r>
              <a:rPr lang="en-US" dirty="0"/>
              <a:t> </a:t>
            </a:r>
            <a:r>
              <a:rPr lang="en-US" dirty="0" err="1"/>
              <a:t>en</a:t>
            </a:r>
            <a:r>
              <a:rPr lang="en-US" dirty="0"/>
              <a:t>/of de </a:t>
            </a:r>
            <a:r>
              <a:rPr lang="en-US" dirty="0" err="1"/>
              <a:t>omlijning</a:t>
            </a:r>
            <a:r>
              <a:rPr lang="en-US" dirty="0"/>
              <a:t> van het </a:t>
            </a:r>
            <a:r>
              <a:rPr lang="en-US" dirty="0" err="1"/>
              <a:t>kader</a:t>
            </a:r>
            <a:endParaRPr lang="nl-BE" dirty="0"/>
          </a:p>
        </p:txBody>
      </p:sp>
      <p:sp>
        <p:nvSpPr>
          <p:cNvPr id="28" name="Text Placeholder 27"/>
          <p:cNvSpPr>
            <a:spLocks noGrp="1"/>
          </p:cNvSpPr>
          <p:nvPr>
            <p:ph type="body" sz="quarter" idx="33" hasCustomPrompt="1"/>
          </p:nvPr>
        </p:nvSpPr>
        <p:spPr>
          <a:xfrm>
            <a:off x="5124627" y="2512483"/>
            <a:ext cx="3646311" cy="3407261"/>
          </a:xfrm>
          <a:custGeom>
            <a:avLst/>
            <a:gdLst>
              <a:gd name="connsiteX0" fmla="*/ 0 w 3646311"/>
              <a:gd name="connsiteY0" fmla="*/ 0 h 2948839"/>
              <a:gd name="connsiteX1" fmla="*/ 2127015 w 3646311"/>
              <a:gd name="connsiteY1" fmla="*/ 0 h 2948839"/>
              <a:gd name="connsiteX2" fmla="*/ 2127015 w 3646311"/>
              <a:gd name="connsiteY2" fmla="*/ 0 h 2948839"/>
              <a:gd name="connsiteX3" fmla="*/ 3038593 w 3646311"/>
              <a:gd name="connsiteY3" fmla="*/ 0 h 2948839"/>
              <a:gd name="connsiteX4" fmla="*/ 3646311 w 3646311"/>
              <a:gd name="connsiteY4" fmla="*/ 0 h 2948839"/>
              <a:gd name="connsiteX5" fmla="*/ 3646311 w 3646311"/>
              <a:gd name="connsiteY5" fmla="*/ 1720156 h 2948839"/>
              <a:gd name="connsiteX6" fmla="*/ 3646311 w 3646311"/>
              <a:gd name="connsiteY6" fmla="*/ 1720156 h 2948839"/>
              <a:gd name="connsiteX7" fmla="*/ 3646311 w 3646311"/>
              <a:gd name="connsiteY7" fmla="*/ 2457366 h 2948839"/>
              <a:gd name="connsiteX8" fmla="*/ 3646311 w 3646311"/>
              <a:gd name="connsiteY8" fmla="*/ 2948839 h 2948839"/>
              <a:gd name="connsiteX9" fmla="*/ 3038593 w 3646311"/>
              <a:gd name="connsiteY9" fmla="*/ 2948839 h 2948839"/>
              <a:gd name="connsiteX10" fmla="*/ 2576410 w 3646311"/>
              <a:gd name="connsiteY10" fmla="*/ 3655617 h 2948839"/>
              <a:gd name="connsiteX11" fmla="*/ 2127015 w 3646311"/>
              <a:gd name="connsiteY11" fmla="*/ 2948839 h 2948839"/>
              <a:gd name="connsiteX12" fmla="*/ 0 w 3646311"/>
              <a:gd name="connsiteY12" fmla="*/ 2948839 h 2948839"/>
              <a:gd name="connsiteX13" fmla="*/ 0 w 3646311"/>
              <a:gd name="connsiteY13" fmla="*/ 2457366 h 2948839"/>
              <a:gd name="connsiteX14" fmla="*/ 0 w 3646311"/>
              <a:gd name="connsiteY14" fmla="*/ 1720156 h 2948839"/>
              <a:gd name="connsiteX15" fmla="*/ 0 w 3646311"/>
              <a:gd name="connsiteY15" fmla="*/ 1720156 h 2948839"/>
              <a:gd name="connsiteX16" fmla="*/ 0 w 3646311"/>
              <a:gd name="connsiteY16" fmla="*/ 0 h 2948839"/>
              <a:gd name="connsiteX0" fmla="*/ 0 w 3646311"/>
              <a:gd name="connsiteY0" fmla="*/ 0 h 3655617"/>
              <a:gd name="connsiteX1" fmla="*/ 2127015 w 3646311"/>
              <a:gd name="connsiteY1" fmla="*/ 0 h 3655617"/>
              <a:gd name="connsiteX2" fmla="*/ 2127015 w 3646311"/>
              <a:gd name="connsiteY2" fmla="*/ 0 h 3655617"/>
              <a:gd name="connsiteX3" fmla="*/ 3038593 w 3646311"/>
              <a:gd name="connsiteY3" fmla="*/ 0 h 3655617"/>
              <a:gd name="connsiteX4" fmla="*/ 3646311 w 3646311"/>
              <a:gd name="connsiteY4" fmla="*/ 0 h 3655617"/>
              <a:gd name="connsiteX5" fmla="*/ 3646311 w 3646311"/>
              <a:gd name="connsiteY5" fmla="*/ 1720156 h 3655617"/>
              <a:gd name="connsiteX6" fmla="*/ 3646311 w 3646311"/>
              <a:gd name="connsiteY6" fmla="*/ 1720156 h 3655617"/>
              <a:gd name="connsiteX7" fmla="*/ 3646311 w 3646311"/>
              <a:gd name="connsiteY7" fmla="*/ 2457366 h 3655617"/>
              <a:gd name="connsiteX8" fmla="*/ 3646311 w 3646311"/>
              <a:gd name="connsiteY8" fmla="*/ 2948839 h 3655617"/>
              <a:gd name="connsiteX9" fmla="*/ 3038593 w 3646311"/>
              <a:gd name="connsiteY9" fmla="*/ 2948839 h 3655617"/>
              <a:gd name="connsiteX10" fmla="*/ 2576410 w 3646311"/>
              <a:gd name="connsiteY10" fmla="*/ 3655617 h 3655617"/>
              <a:gd name="connsiteX11" fmla="*/ 2397949 w 3646311"/>
              <a:gd name="connsiteY11" fmla="*/ 2948839 h 3655617"/>
              <a:gd name="connsiteX12" fmla="*/ 0 w 3646311"/>
              <a:gd name="connsiteY12" fmla="*/ 2948839 h 3655617"/>
              <a:gd name="connsiteX13" fmla="*/ 0 w 3646311"/>
              <a:gd name="connsiteY13" fmla="*/ 2457366 h 3655617"/>
              <a:gd name="connsiteX14" fmla="*/ 0 w 3646311"/>
              <a:gd name="connsiteY14" fmla="*/ 1720156 h 3655617"/>
              <a:gd name="connsiteX15" fmla="*/ 0 w 3646311"/>
              <a:gd name="connsiteY15" fmla="*/ 1720156 h 3655617"/>
              <a:gd name="connsiteX16" fmla="*/ 0 w 3646311"/>
              <a:gd name="connsiteY16" fmla="*/ 0 h 3655617"/>
              <a:gd name="connsiteX0" fmla="*/ 0 w 3646311"/>
              <a:gd name="connsiteY0" fmla="*/ 0 h 3407261"/>
              <a:gd name="connsiteX1" fmla="*/ 2127015 w 3646311"/>
              <a:gd name="connsiteY1" fmla="*/ 0 h 3407261"/>
              <a:gd name="connsiteX2" fmla="*/ 2127015 w 3646311"/>
              <a:gd name="connsiteY2" fmla="*/ 0 h 3407261"/>
              <a:gd name="connsiteX3" fmla="*/ 3038593 w 3646311"/>
              <a:gd name="connsiteY3" fmla="*/ 0 h 3407261"/>
              <a:gd name="connsiteX4" fmla="*/ 3646311 w 3646311"/>
              <a:gd name="connsiteY4" fmla="*/ 0 h 3407261"/>
              <a:gd name="connsiteX5" fmla="*/ 3646311 w 3646311"/>
              <a:gd name="connsiteY5" fmla="*/ 1720156 h 3407261"/>
              <a:gd name="connsiteX6" fmla="*/ 3646311 w 3646311"/>
              <a:gd name="connsiteY6" fmla="*/ 1720156 h 3407261"/>
              <a:gd name="connsiteX7" fmla="*/ 3646311 w 3646311"/>
              <a:gd name="connsiteY7" fmla="*/ 2457366 h 3407261"/>
              <a:gd name="connsiteX8" fmla="*/ 3646311 w 3646311"/>
              <a:gd name="connsiteY8" fmla="*/ 2948839 h 3407261"/>
              <a:gd name="connsiteX9" fmla="*/ 3038593 w 3646311"/>
              <a:gd name="connsiteY9" fmla="*/ 2948839 h 3407261"/>
              <a:gd name="connsiteX10" fmla="*/ 2734455 w 3646311"/>
              <a:gd name="connsiteY10" fmla="*/ 3407261 h 3407261"/>
              <a:gd name="connsiteX11" fmla="*/ 2397949 w 3646311"/>
              <a:gd name="connsiteY11" fmla="*/ 2948839 h 3407261"/>
              <a:gd name="connsiteX12" fmla="*/ 0 w 3646311"/>
              <a:gd name="connsiteY12" fmla="*/ 2948839 h 3407261"/>
              <a:gd name="connsiteX13" fmla="*/ 0 w 3646311"/>
              <a:gd name="connsiteY13" fmla="*/ 2457366 h 3407261"/>
              <a:gd name="connsiteX14" fmla="*/ 0 w 3646311"/>
              <a:gd name="connsiteY14" fmla="*/ 1720156 h 3407261"/>
              <a:gd name="connsiteX15" fmla="*/ 0 w 3646311"/>
              <a:gd name="connsiteY15" fmla="*/ 1720156 h 3407261"/>
              <a:gd name="connsiteX16" fmla="*/ 0 w 3646311"/>
              <a:gd name="connsiteY16" fmla="*/ 0 h 3407261"/>
              <a:gd name="connsiteX0" fmla="*/ 0 w 3646311"/>
              <a:gd name="connsiteY0" fmla="*/ 0 h 3407261"/>
              <a:gd name="connsiteX1" fmla="*/ 2127015 w 3646311"/>
              <a:gd name="connsiteY1" fmla="*/ 0 h 3407261"/>
              <a:gd name="connsiteX2" fmla="*/ 2127015 w 3646311"/>
              <a:gd name="connsiteY2" fmla="*/ 0 h 3407261"/>
              <a:gd name="connsiteX3" fmla="*/ 3038593 w 3646311"/>
              <a:gd name="connsiteY3" fmla="*/ 0 h 3407261"/>
              <a:gd name="connsiteX4" fmla="*/ 3646311 w 3646311"/>
              <a:gd name="connsiteY4" fmla="*/ 0 h 3407261"/>
              <a:gd name="connsiteX5" fmla="*/ 3646311 w 3646311"/>
              <a:gd name="connsiteY5" fmla="*/ 1720156 h 3407261"/>
              <a:gd name="connsiteX6" fmla="*/ 3646311 w 3646311"/>
              <a:gd name="connsiteY6" fmla="*/ 1720156 h 3407261"/>
              <a:gd name="connsiteX7" fmla="*/ 3646311 w 3646311"/>
              <a:gd name="connsiteY7" fmla="*/ 2457366 h 3407261"/>
              <a:gd name="connsiteX8" fmla="*/ 3646311 w 3646311"/>
              <a:gd name="connsiteY8" fmla="*/ 2948839 h 3407261"/>
              <a:gd name="connsiteX9" fmla="*/ 3038593 w 3646311"/>
              <a:gd name="connsiteY9" fmla="*/ 2948839 h 3407261"/>
              <a:gd name="connsiteX10" fmla="*/ 2734455 w 3646311"/>
              <a:gd name="connsiteY10" fmla="*/ 3407261 h 3407261"/>
              <a:gd name="connsiteX11" fmla="*/ 2510838 w 3646311"/>
              <a:gd name="connsiteY11" fmla="*/ 2937550 h 3407261"/>
              <a:gd name="connsiteX12" fmla="*/ 0 w 3646311"/>
              <a:gd name="connsiteY12" fmla="*/ 2948839 h 3407261"/>
              <a:gd name="connsiteX13" fmla="*/ 0 w 3646311"/>
              <a:gd name="connsiteY13" fmla="*/ 2457366 h 3407261"/>
              <a:gd name="connsiteX14" fmla="*/ 0 w 3646311"/>
              <a:gd name="connsiteY14" fmla="*/ 1720156 h 3407261"/>
              <a:gd name="connsiteX15" fmla="*/ 0 w 3646311"/>
              <a:gd name="connsiteY15" fmla="*/ 1720156 h 3407261"/>
              <a:gd name="connsiteX16" fmla="*/ 0 w 3646311"/>
              <a:gd name="connsiteY16" fmla="*/ 0 h 3407261"/>
              <a:gd name="connsiteX0" fmla="*/ 0 w 3646311"/>
              <a:gd name="connsiteY0" fmla="*/ 0 h 3407261"/>
              <a:gd name="connsiteX1" fmla="*/ 2127015 w 3646311"/>
              <a:gd name="connsiteY1" fmla="*/ 0 h 3407261"/>
              <a:gd name="connsiteX2" fmla="*/ 2127015 w 3646311"/>
              <a:gd name="connsiteY2" fmla="*/ 0 h 3407261"/>
              <a:gd name="connsiteX3" fmla="*/ 3038593 w 3646311"/>
              <a:gd name="connsiteY3" fmla="*/ 0 h 3407261"/>
              <a:gd name="connsiteX4" fmla="*/ 3646311 w 3646311"/>
              <a:gd name="connsiteY4" fmla="*/ 0 h 3407261"/>
              <a:gd name="connsiteX5" fmla="*/ 3646311 w 3646311"/>
              <a:gd name="connsiteY5" fmla="*/ 1720156 h 3407261"/>
              <a:gd name="connsiteX6" fmla="*/ 3646311 w 3646311"/>
              <a:gd name="connsiteY6" fmla="*/ 1720156 h 3407261"/>
              <a:gd name="connsiteX7" fmla="*/ 3646311 w 3646311"/>
              <a:gd name="connsiteY7" fmla="*/ 2457366 h 3407261"/>
              <a:gd name="connsiteX8" fmla="*/ 3646311 w 3646311"/>
              <a:gd name="connsiteY8" fmla="*/ 2948839 h 3407261"/>
              <a:gd name="connsiteX9" fmla="*/ 2993438 w 3646311"/>
              <a:gd name="connsiteY9" fmla="*/ 2948839 h 3407261"/>
              <a:gd name="connsiteX10" fmla="*/ 2734455 w 3646311"/>
              <a:gd name="connsiteY10" fmla="*/ 3407261 h 3407261"/>
              <a:gd name="connsiteX11" fmla="*/ 2510838 w 3646311"/>
              <a:gd name="connsiteY11" fmla="*/ 2937550 h 3407261"/>
              <a:gd name="connsiteX12" fmla="*/ 0 w 3646311"/>
              <a:gd name="connsiteY12" fmla="*/ 2948839 h 3407261"/>
              <a:gd name="connsiteX13" fmla="*/ 0 w 3646311"/>
              <a:gd name="connsiteY13" fmla="*/ 2457366 h 3407261"/>
              <a:gd name="connsiteX14" fmla="*/ 0 w 3646311"/>
              <a:gd name="connsiteY14" fmla="*/ 1720156 h 3407261"/>
              <a:gd name="connsiteX15" fmla="*/ 0 w 3646311"/>
              <a:gd name="connsiteY15" fmla="*/ 1720156 h 3407261"/>
              <a:gd name="connsiteX16" fmla="*/ 0 w 3646311"/>
              <a:gd name="connsiteY16" fmla="*/ 0 h 3407261"/>
              <a:gd name="connsiteX0" fmla="*/ 0 w 3646311"/>
              <a:gd name="connsiteY0" fmla="*/ 0 h 3407261"/>
              <a:gd name="connsiteX1" fmla="*/ 2127015 w 3646311"/>
              <a:gd name="connsiteY1" fmla="*/ 0 h 3407261"/>
              <a:gd name="connsiteX2" fmla="*/ 2127015 w 3646311"/>
              <a:gd name="connsiteY2" fmla="*/ 0 h 3407261"/>
              <a:gd name="connsiteX3" fmla="*/ 3038593 w 3646311"/>
              <a:gd name="connsiteY3" fmla="*/ 0 h 3407261"/>
              <a:gd name="connsiteX4" fmla="*/ 3646311 w 3646311"/>
              <a:gd name="connsiteY4" fmla="*/ 0 h 3407261"/>
              <a:gd name="connsiteX5" fmla="*/ 3646311 w 3646311"/>
              <a:gd name="connsiteY5" fmla="*/ 1720156 h 3407261"/>
              <a:gd name="connsiteX6" fmla="*/ 3646311 w 3646311"/>
              <a:gd name="connsiteY6" fmla="*/ 1720156 h 3407261"/>
              <a:gd name="connsiteX7" fmla="*/ 3646311 w 3646311"/>
              <a:gd name="connsiteY7" fmla="*/ 2457366 h 3407261"/>
              <a:gd name="connsiteX8" fmla="*/ 3646311 w 3646311"/>
              <a:gd name="connsiteY8" fmla="*/ 2948839 h 3407261"/>
              <a:gd name="connsiteX9" fmla="*/ 2993438 w 3646311"/>
              <a:gd name="connsiteY9" fmla="*/ 2948839 h 3407261"/>
              <a:gd name="connsiteX10" fmla="*/ 2734455 w 3646311"/>
              <a:gd name="connsiteY10" fmla="*/ 3407261 h 3407261"/>
              <a:gd name="connsiteX11" fmla="*/ 2510838 w 3646311"/>
              <a:gd name="connsiteY11" fmla="*/ 2960127 h 3407261"/>
              <a:gd name="connsiteX12" fmla="*/ 0 w 3646311"/>
              <a:gd name="connsiteY12" fmla="*/ 2948839 h 3407261"/>
              <a:gd name="connsiteX13" fmla="*/ 0 w 3646311"/>
              <a:gd name="connsiteY13" fmla="*/ 2457366 h 3407261"/>
              <a:gd name="connsiteX14" fmla="*/ 0 w 3646311"/>
              <a:gd name="connsiteY14" fmla="*/ 1720156 h 3407261"/>
              <a:gd name="connsiteX15" fmla="*/ 0 w 3646311"/>
              <a:gd name="connsiteY15" fmla="*/ 1720156 h 3407261"/>
              <a:gd name="connsiteX16" fmla="*/ 0 w 3646311"/>
              <a:gd name="connsiteY16" fmla="*/ 0 h 3407261"/>
              <a:gd name="connsiteX0" fmla="*/ 0 w 3646311"/>
              <a:gd name="connsiteY0" fmla="*/ 0 h 3407261"/>
              <a:gd name="connsiteX1" fmla="*/ 2127015 w 3646311"/>
              <a:gd name="connsiteY1" fmla="*/ 0 h 3407261"/>
              <a:gd name="connsiteX2" fmla="*/ 2127015 w 3646311"/>
              <a:gd name="connsiteY2" fmla="*/ 0 h 3407261"/>
              <a:gd name="connsiteX3" fmla="*/ 3038593 w 3646311"/>
              <a:gd name="connsiteY3" fmla="*/ 0 h 3407261"/>
              <a:gd name="connsiteX4" fmla="*/ 3646311 w 3646311"/>
              <a:gd name="connsiteY4" fmla="*/ 0 h 3407261"/>
              <a:gd name="connsiteX5" fmla="*/ 3646311 w 3646311"/>
              <a:gd name="connsiteY5" fmla="*/ 1720156 h 3407261"/>
              <a:gd name="connsiteX6" fmla="*/ 3646311 w 3646311"/>
              <a:gd name="connsiteY6" fmla="*/ 1720156 h 3407261"/>
              <a:gd name="connsiteX7" fmla="*/ 3646311 w 3646311"/>
              <a:gd name="connsiteY7" fmla="*/ 2457366 h 3407261"/>
              <a:gd name="connsiteX8" fmla="*/ 3646311 w 3646311"/>
              <a:gd name="connsiteY8" fmla="*/ 2948839 h 3407261"/>
              <a:gd name="connsiteX9" fmla="*/ 2993438 w 3646311"/>
              <a:gd name="connsiteY9" fmla="*/ 2948839 h 3407261"/>
              <a:gd name="connsiteX10" fmla="*/ 2734455 w 3646311"/>
              <a:gd name="connsiteY10" fmla="*/ 3407261 h 3407261"/>
              <a:gd name="connsiteX11" fmla="*/ 2476972 w 3646311"/>
              <a:gd name="connsiteY11" fmla="*/ 2937549 h 3407261"/>
              <a:gd name="connsiteX12" fmla="*/ 0 w 3646311"/>
              <a:gd name="connsiteY12" fmla="*/ 2948839 h 3407261"/>
              <a:gd name="connsiteX13" fmla="*/ 0 w 3646311"/>
              <a:gd name="connsiteY13" fmla="*/ 2457366 h 3407261"/>
              <a:gd name="connsiteX14" fmla="*/ 0 w 3646311"/>
              <a:gd name="connsiteY14" fmla="*/ 1720156 h 3407261"/>
              <a:gd name="connsiteX15" fmla="*/ 0 w 3646311"/>
              <a:gd name="connsiteY15" fmla="*/ 1720156 h 3407261"/>
              <a:gd name="connsiteX16" fmla="*/ 0 w 3646311"/>
              <a:gd name="connsiteY16" fmla="*/ 0 h 340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46311" h="3407261">
                <a:moveTo>
                  <a:pt x="0" y="0"/>
                </a:moveTo>
                <a:lnTo>
                  <a:pt x="2127015" y="0"/>
                </a:lnTo>
                <a:lnTo>
                  <a:pt x="2127015" y="0"/>
                </a:lnTo>
                <a:lnTo>
                  <a:pt x="3038593" y="0"/>
                </a:lnTo>
                <a:lnTo>
                  <a:pt x="3646311" y="0"/>
                </a:lnTo>
                <a:lnTo>
                  <a:pt x="3646311" y="1720156"/>
                </a:lnTo>
                <a:lnTo>
                  <a:pt x="3646311" y="1720156"/>
                </a:lnTo>
                <a:lnTo>
                  <a:pt x="3646311" y="2457366"/>
                </a:lnTo>
                <a:lnTo>
                  <a:pt x="3646311" y="2948839"/>
                </a:lnTo>
                <a:lnTo>
                  <a:pt x="2993438" y="2948839"/>
                </a:lnTo>
                <a:lnTo>
                  <a:pt x="2734455" y="3407261"/>
                </a:lnTo>
                <a:lnTo>
                  <a:pt x="2476972" y="2937549"/>
                </a:lnTo>
                <a:lnTo>
                  <a:pt x="0" y="2948839"/>
                </a:lnTo>
                <a:lnTo>
                  <a:pt x="0" y="2457366"/>
                </a:lnTo>
                <a:lnTo>
                  <a:pt x="0" y="1720156"/>
                </a:lnTo>
                <a:lnTo>
                  <a:pt x="0" y="1720156"/>
                </a:lnTo>
                <a:lnTo>
                  <a:pt x="0" y="0"/>
                </a:lnTo>
                <a:close/>
              </a:path>
            </a:pathLst>
          </a:custGeom>
          <a:solidFill>
            <a:schemeClr val="bg2"/>
          </a:solidFill>
          <a:ln w="28575">
            <a:solidFill>
              <a:schemeClr val="accent2"/>
            </a:solidFill>
          </a:ln>
        </p:spPr>
        <p:txBody>
          <a:bodyPr wrap="square" lIns="180000" tIns="180000" rIns="180000" bIns="180000">
            <a:spAutoFit/>
          </a:bodyPr>
          <a:lstStyle>
            <a:lvl1pPr marL="0" indent="0" algn="r">
              <a:buNone/>
              <a:defRPr sz="2400" baseline="0">
                <a:solidFill>
                  <a:schemeClr val="accent2"/>
                </a:solidFill>
                <a:latin typeface="+mj-lt"/>
              </a:defRPr>
            </a:lvl1pPr>
          </a:lstStyle>
          <a:p>
            <a:pPr lvl="0"/>
            <a:r>
              <a:rPr lang="en-US" dirty="0" err="1"/>
              <a:t>Gebruik</a:t>
            </a:r>
            <a:r>
              <a:rPr lang="en-US" dirty="0"/>
              <a:t> </a:t>
            </a:r>
            <a:r>
              <a:rPr lang="en-US" dirty="0" err="1"/>
              <a:t>één</a:t>
            </a:r>
            <a:r>
              <a:rPr lang="en-US" dirty="0"/>
              <a:t> of </a:t>
            </a:r>
            <a:r>
              <a:rPr lang="en-US" dirty="0" err="1"/>
              <a:t>meerdere</a:t>
            </a:r>
            <a:r>
              <a:rPr lang="en-US" dirty="0"/>
              <a:t> </a:t>
            </a:r>
            <a:r>
              <a:rPr lang="en-US" dirty="0" err="1"/>
              <a:t>tekstballonnen</a:t>
            </a:r>
            <a:r>
              <a:rPr lang="en-US" dirty="0"/>
              <a:t>. </a:t>
            </a:r>
            <a:r>
              <a:rPr lang="en-US" dirty="0" err="1"/>
              <a:t>Positioneer</a:t>
            </a:r>
            <a:r>
              <a:rPr lang="en-US" dirty="0"/>
              <a:t> </a:t>
            </a:r>
            <a:r>
              <a:rPr lang="en-US" dirty="0" err="1"/>
              <a:t>ze</a:t>
            </a:r>
            <a:r>
              <a:rPr lang="en-US" dirty="0"/>
              <a:t> ten </a:t>
            </a:r>
            <a:r>
              <a:rPr lang="en-US" dirty="0" err="1"/>
              <a:t>opzichte</a:t>
            </a:r>
            <a:r>
              <a:rPr lang="en-US" dirty="0"/>
              <a:t> van de </a:t>
            </a:r>
            <a:r>
              <a:rPr lang="en-US" dirty="0" err="1"/>
              <a:t>foto</a:t>
            </a:r>
            <a:r>
              <a:rPr lang="en-US" dirty="0"/>
              <a:t>. </a:t>
            </a:r>
            <a:r>
              <a:rPr lang="en-US" dirty="0" err="1"/>
              <a:t>Verwijder</a:t>
            </a:r>
            <a:r>
              <a:rPr lang="en-US" dirty="0"/>
              <a:t> de </a:t>
            </a:r>
            <a:r>
              <a:rPr lang="en-US" dirty="0" err="1"/>
              <a:t>overige</a:t>
            </a:r>
            <a:r>
              <a:rPr lang="en-US" dirty="0"/>
              <a:t> </a:t>
            </a:r>
            <a:r>
              <a:rPr lang="en-US" dirty="0" err="1"/>
              <a:t>tekstballonnen</a:t>
            </a:r>
            <a:r>
              <a:rPr lang="en-US" dirty="0"/>
              <a:t>. </a:t>
            </a:r>
            <a:endParaRPr lang="nl-BE" dirty="0"/>
          </a:p>
        </p:txBody>
      </p:sp>
      <p:sp>
        <p:nvSpPr>
          <p:cNvPr id="30" name="Text Placeholder 10"/>
          <p:cNvSpPr>
            <a:spLocks noGrp="1"/>
          </p:cNvSpPr>
          <p:nvPr>
            <p:ph type="body" sz="quarter" idx="34"/>
          </p:nvPr>
        </p:nvSpPr>
        <p:spPr>
          <a:xfrm>
            <a:off x="877712" y="2871719"/>
            <a:ext cx="2181401" cy="609737"/>
          </a:xfrm>
          <a:prstGeom prst="wedgeRectCallout">
            <a:avLst>
              <a:gd name="adj1" fmla="val 20177"/>
              <a:gd name="adj2" fmla="val -100787"/>
            </a:avLst>
          </a:prstGeom>
          <a:solidFill>
            <a:schemeClr val="accent2"/>
          </a:solidFill>
          <a:ln w="28575">
            <a:noFill/>
          </a:ln>
        </p:spPr>
        <p:txBody>
          <a:bodyPr wrap="square" lIns="180000" tIns="180000" rIns="180000" bIns="180000">
            <a:spAutoFit/>
          </a:bodyPr>
          <a:lstStyle>
            <a:lvl1pPr marL="0" indent="0" algn="r">
              <a:lnSpc>
                <a:spcPct val="100000"/>
              </a:lnSpc>
              <a:spcBef>
                <a:spcPts val="1800"/>
              </a:spcBef>
              <a:buClr>
                <a:schemeClr val="tx2"/>
              </a:buClr>
              <a:buNone/>
              <a:tabLst>
                <a:tab pos="270000" algn="l"/>
              </a:tabLst>
              <a:defRPr sz="1600" baseline="0">
                <a:solidFill>
                  <a:schemeClr val="bg2"/>
                </a:solidFill>
                <a:latin typeface="+mj-lt"/>
              </a:defRPr>
            </a:lvl1pPr>
            <a:lvl2pPr>
              <a:lnSpc>
                <a:spcPct val="100000"/>
              </a:lnSpc>
              <a:spcBef>
                <a:spcPts val="0"/>
              </a:spcBef>
              <a:buClr>
                <a:schemeClr val="tx2"/>
              </a:buClr>
              <a:defRPr sz="1600">
                <a:solidFill>
                  <a:schemeClr val="tx2"/>
                </a:solidFill>
                <a:latin typeface="+mj-lt"/>
              </a:defRPr>
            </a:lvl2pPr>
            <a:lvl3pPr>
              <a:lnSpc>
                <a:spcPct val="100000"/>
              </a:lnSpc>
              <a:spcBef>
                <a:spcPts val="0"/>
              </a:spcBef>
              <a:buClr>
                <a:schemeClr val="tx2"/>
              </a:buClr>
              <a:defRPr sz="1600">
                <a:solidFill>
                  <a:schemeClr val="tx2"/>
                </a:solidFill>
                <a:latin typeface="+mj-lt"/>
              </a:defRPr>
            </a:lvl3pPr>
            <a:lvl4pPr>
              <a:lnSpc>
                <a:spcPct val="100000"/>
              </a:lnSpc>
              <a:spcBef>
                <a:spcPts val="0"/>
              </a:spcBef>
              <a:buClr>
                <a:schemeClr val="tx2"/>
              </a:buClr>
              <a:defRPr sz="1600">
                <a:solidFill>
                  <a:schemeClr val="tx2"/>
                </a:solidFill>
                <a:latin typeface="+mj-lt"/>
              </a:defRPr>
            </a:lvl4pPr>
            <a:lvl5pPr>
              <a:lnSpc>
                <a:spcPct val="100000"/>
              </a:lnSpc>
              <a:spcBef>
                <a:spcPts val="0"/>
              </a:spcBef>
              <a:buClr>
                <a:schemeClr val="tx2"/>
              </a:buClr>
              <a:defRPr sz="1600">
                <a:solidFill>
                  <a:schemeClr val="tx2"/>
                </a:solidFill>
                <a:latin typeface="+mj-lt"/>
              </a:defRPr>
            </a:lvl5pPr>
          </a:lstStyle>
          <a:p>
            <a:pPr lvl="0"/>
            <a:endParaRPr lang="en-GB" dirty="0"/>
          </a:p>
        </p:txBody>
      </p:sp>
      <p:sp>
        <p:nvSpPr>
          <p:cNvPr id="33" name="Footer Placeholder 32"/>
          <p:cNvSpPr>
            <a:spLocks noGrp="1"/>
          </p:cNvSpPr>
          <p:nvPr>
            <p:ph type="ftr" sz="quarter" idx="36"/>
          </p:nvPr>
        </p:nvSpPr>
        <p:spPr/>
        <p:txBody>
          <a:bodyPr/>
          <a:lstStyle/>
          <a:p>
            <a:r>
              <a:rPr lang="en-GB"/>
              <a:t>Titel v</a:t>
            </a:r>
            <a:r>
              <a:rPr lang="nl-BE"/>
              <a:t>an de uiteenzetting /  Deel van de uiteenzetting</a:t>
            </a:r>
            <a:endParaRPr lang="en-GB" dirty="0"/>
          </a:p>
        </p:txBody>
      </p:sp>
      <p:sp>
        <p:nvSpPr>
          <p:cNvPr id="34" name="Slide Number Placeholder 33"/>
          <p:cNvSpPr>
            <a:spLocks noGrp="1"/>
          </p:cNvSpPr>
          <p:nvPr>
            <p:ph type="sldNum" sz="quarter" idx="37"/>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30416774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tocollage (1)">
    <p:spTree>
      <p:nvGrpSpPr>
        <p:cNvPr id="1" name=""/>
        <p:cNvGrpSpPr/>
        <p:nvPr/>
      </p:nvGrpSpPr>
      <p:grpSpPr>
        <a:xfrm>
          <a:off x="0" y="0"/>
          <a:ext cx="0" cy="0"/>
          <a:chOff x="0" y="0"/>
          <a:chExt cx="0" cy="0"/>
        </a:xfrm>
      </p:grpSpPr>
      <p:sp>
        <p:nvSpPr>
          <p:cNvPr id="10" name="Tijdelijke aanduiding voor afbeelding 4"/>
          <p:cNvSpPr>
            <a:spLocks noGrp="1"/>
          </p:cNvSpPr>
          <p:nvPr>
            <p:ph type="pic" sz="quarter" idx="12" hasCustomPrompt="1"/>
          </p:nvPr>
        </p:nvSpPr>
        <p:spPr>
          <a:xfrm>
            <a:off x="-1" y="309600"/>
            <a:ext cx="6062033" cy="2826000"/>
          </a:xfrm>
          <a:prstGeom prst="rect">
            <a:avLst/>
          </a:prstGeom>
          <a:solidFill>
            <a:schemeClr val="bg2"/>
          </a:solidFill>
          <a:ln w="38100">
            <a:noFill/>
          </a:ln>
          <a:effectLst/>
        </p:spPr>
        <p:txBody>
          <a:bodyPr lIns="360000" tIns="1260000">
            <a:noAutofit/>
          </a:bodyPr>
          <a:lstStyle>
            <a:lvl1pPr marL="0" marR="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lang="nl-BE" sz="1200" i="1" kern="1200" baseline="0">
                <a:solidFill>
                  <a:schemeClr val="tx1">
                    <a:lumMod val="65000"/>
                    <a:lumOff val="35000"/>
                  </a:schemeClr>
                </a:solidFill>
                <a:latin typeface="+mn-lt"/>
                <a:ea typeface="+mn-ea"/>
                <a:cs typeface="Arial" panose="020B0604020202020204" pitchFamily="34" charset="0"/>
              </a:defRPr>
            </a:lvl1pPr>
          </a:lstStyle>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r>
              <a:rPr lang="nl-BE" dirty="0"/>
              <a:t>Klik op het icoon of op de rand van het kader om een afbeelding in te voegen</a:t>
            </a:r>
            <a:br>
              <a:rPr lang="nl-BE" dirty="0"/>
            </a:br>
            <a:r>
              <a:rPr lang="nl-BE" dirty="0"/>
              <a:t>&gt; ga naar tabblad invoegen</a:t>
            </a:r>
            <a:br>
              <a:rPr lang="nl-BE" dirty="0"/>
            </a:br>
            <a:r>
              <a:rPr lang="nl-BE" dirty="0">
                <a:latin typeface="Calibri" panose="020F0502020204030204" pitchFamily="34" charset="0"/>
              </a:rPr>
              <a:t>&gt; kies </a:t>
            </a:r>
            <a:r>
              <a:rPr lang="nl-BE" dirty="0"/>
              <a:t>afbeelding of online afbeelding</a:t>
            </a:r>
            <a:br>
              <a:rPr lang="nl-BE" dirty="0"/>
            </a:br>
            <a:r>
              <a:rPr lang="nl-BE" dirty="0">
                <a:latin typeface="Calibri" panose="020F0502020204030204" pitchFamily="34" charset="0"/>
              </a:rPr>
              <a:t>&gt; </a:t>
            </a:r>
            <a:r>
              <a:rPr lang="nl-BE" baseline="0" dirty="0"/>
              <a:t>kies meteen de 5 afbeeldingen die je op deze slide wil invoegen.</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deze foto delete, dien je een nieuwe foto terug op de achtergrond te plaatsen.</a:t>
            </a:r>
            <a:endParaRPr lang="en-GB" dirty="0"/>
          </a:p>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br>
              <a:rPr lang="nl-BE" dirty="0"/>
            </a:br>
            <a:endParaRPr lang="en-GB" dirty="0"/>
          </a:p>
        </p:txBody>
      </p:sp>
      <p:sp>
        <p:nvSpPr>
          <p:cNvPr id="9" name="Tijdelijke aanduiding voor afbeelding 4"/>
          <p:cNvSpPr>
            <a:spLocks noGrp="1"/>
          </p:cNvSpPr>
          <p:nvPr>
            <p:ph type="pic" sz="quarter" idx="36" hasCustomPrompt="1"/>
          </p:nvPr>
        </p:nvSpPr>
        <p:spPr>
          <a:xfrm>
            <a:off x="6156000" y="309600"/>
            <a:ext cx="2988000" cy="1854000"/>
          </a:xfrm>
          <a:prstGeom prst="rect">
            <a:avLst/>
          </a:prstGeom>
          <a:solidFill>
            <a:schemeClr val="bg2"/>
          </a:solidFill>
          <a:ln w="38100">
            <a:noFill/>
          </a:ln>
          <a:effectLst/>
        </p:spPr>
        <p:txBody>
          <a:bodyPr tIns="54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															</a:t>
            </a:r>
            <a:endParaRPr lang="en-GB" dirty="0"/>
          </a:p>
        </p:txBody>
      </p:sp>
      <p:sp>
        <p:nvSpPr>
          <p:cNvPr id="8" name="Tijdelijke aanduiding voor afbeelding 4"/>
          <p:cNvSpPr>
            <a:spLocks noGrp="1"/>
          </p:cNvSpPr>
          <p:nvPr>
            <p:ph type="pic" sz="quarter" idx="43"/>
          </p:nvPr>
        </p:nvSpPr>
        <p:spPr>
          <a:xfrm>
            <a:off x="6156000" y="4177378"/>
            <a:ext cx="2988000" cy="1836000"/>
          </a:xfrm>
          <a:prstGeom prst="rect">
            <a:avLst/>
          </a:prstGeom>
          <a:solidFill>
            <a:schemeClr val="bg2"/>
          </a:solidFill>
          <a:ln w="38100">
            <a:noFill/>
          </a:ln>
          <a:effectLst/>
        </p:spPr>
        <p:txBody>
          <a:bodyPr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3" name="Tijdelijke aanduiding voor tekst 6"/>
          <p:cNvSpPr>
            <a:spLocks noGrp="1"/>
          </p:cNvSpPr>
          <p:nvPr>
            <p:ph type="body" sz="quarter" idx="38" hasCustomPrompt="1"/>
          </p:nvPr>
        </p:nvSpPr>
        <p:spPr>
          <a:xfrm>
            <a:off x="6156000" y="2238804"/>
            <a:ext cx="2988000" cy="1854000"/>
          </a:xfrm>
          <a:prstGeom prst="rect">
            <a:avLst/>
          </a:prstGeom>
          <a:solidFill>
            <a:schemeClr val="tx2"/>
          </a:solidFill>
          <a:ln w="38100">
            <a:noFill/>
          </a:ln>
        </p:spPr>
        <p:txBody>
          <a:bodyPr wrap="square" lIns="180000" tIns="144000" rIns="360000" bIns="108000">
            <a:noAutofit/>
          </a:bodyPr>
          <a:lstStyle>
            <a:lvl1pPr marL="0" indent="0">
              <a:lnSpc>
                <a:spcPct val="100000"/>
              </a:lnSpc>
              <a:buClr>
                <a:schemeClr val="bg2"/>
              </a:buClr>
              <a:buNone/>
              <a:defRPr lang="en-GB" sz="1800" i="0" kern="1200" baseline="0" dirty="0">
                <a:solidFill>
                  <a:schemeClr val="bg2"/>
                </a:solidFill>
                <a:latin typeface="+mj-lt"/>
                <a:ea typeface="+mn-ea"/>
                <a:cs typeface="+mn-cs"/>
              </a:defRPr>
            </a:lvl1pPr>
            <a:lvl2pPr>
              <a:buClr>
                <a:schemeClr val="bg2"/>
              </a:buClr>
              <a:defRPr sz="1350">
                <a:solidFill>
                  <a:sysClr val="windowText" lastClr="000000"/>
                </a:solidFill>
              </a:defRPr>
            </a:lvl2pPr>
            <a:lvl3pPr>
              <a:buClr>
                <a:schemeClr val="bg2"/>
              </a:buClr>
              <a:defRPr sz="1350">
                <a:solidFill>
                  <a:sysClr val="windowText" lastClr="000000"/>
                </a:solidFill>
              </a:defRPr>
            </a:lvl3pPr>
            <a:lvl4pPr>
              <a:buClr>
                <a:schemeClr val="bg2"/>
              </a:buClr>
              <a:defRPr sz="1350">
                <a:solidFill>
                  <a:sysClr val="windowText" lastClr="000000"/>
                </a:solidFill>
              </a:defRPr>
            </a:lvl4pPr>
            <a:lvl5pPr>
              <a:buClr>
                <a:schemeClr val="bg2"/>
              </a:buClr>
              <a:defRPr sz="1350">
                <a:solidFill>
                  <a:sysClr val="windowText" lastClr="000000"/>
                </a:solidFill>
              </a:defRPr>
            </a:lvl5pPr>
          </a:lstStyle>
          <a:p>
            <a:pPr lvl="0"/>
            <a:r>
              <a:rPr lang="nl-NL" dirty="0"/>
              <a:t>Maak een fotocollage en geef hier een toelichting bij de collage. </a:t>
            </a:r>
            <a:endParaRPr lang="en-GB" dirty="0"/>
          </a:p>
        </p:txBody>
      </p:sp>
      <p:sp>
        <p:nvSpPr>
          <p:cNvPr id="11" name="Tijdelijke aanduiding voor afbeelding 4"/>
          <p:cNvSpPr>
            <a:spLocks noGrp="1"/>
          </p:cNvSpPr>
          <p:nvPr>
            <p:ph type="pic" sz="quarter" idx="35"/>
          </p:nvPr>
        </p:nvSpPr>
        <p:spPr>
          <a:xfrm>
            <a:off x="3074033" y="3204000"/>
            <a:ext cx="2988000" cy="2811600"/>
          </a:xfrm>
          <a:prstGeom prst="rect">
            <a:avLst/>
          </a:prstGeom>
          <a:solidFill>
            <a:schemeClr val="bg2"/>
          </a:solidFill>
          <a:ln w="38100">
            <a:noFill/>
          </a:ln>
          <a:effectLst/>
        </p:spPr>
        <p:txBody>
          <a:bodyPr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2" name="Tijdelijke aanduiding voor afbeelding 4"/>
          <p:cNvSpPr>
            <a:spLocks noGrp="1"/>
          </p:cNvSpPr>
          <p:nvPr>
            <p:ph type="pic" sz="quarter" idx="16"/>
          </p:nvPr>
        </p:nvSpPr>
        <p:spPr>
          <a:xfrm>
            <a:off x="-164" y="3205378"/>
            <a:ext cx="2988000" cy="2811600"/>
          </a:xfrm>
          <a:prstGeom prst="rect">
            <a:avLst/>
          </a:prstGeom>
          <a:solidFill>
            <a:schemeClr val="bg2"/>
          </a:solidFill>
          <a:ln w="38100">
            <a:noFill/>
          </a:ln>
          <a:effectLst/>
        </p:spPr>
        <p:txBody>
          <a:bodyPr lIns="216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8" name="Title 17"/>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21" name="Footer Placeholder 20"/>
          <p:cNvSpPr>
            <a:spLocks noGrp="1"/>
          </p:cNvSpPr>
          <p:nvPr>
            <p:ph type="ftr" sz="quarter" idx="45"/>
          </p:nvPr>
        </p:nvSpPr>
        <p:spPr/>
        <p:txBody>
          <a:bodyPr/>
          <a:lstStyle/>
          <a:p>
            <a:r>
              <a:rPr lang="en-GB"/>
              <a:t>Titel v</a:t>
            </a:r>
            <a:r>
              <a:rPr lang="nl-BE"/>
              <a:t>an de uiteenzetting /  Deel van de uiteenzetting</a:t>
            </a:r>
            <a:endParaRPr lang="en-GB" dirty="0"/>
          </a:p>
        </p:txBody>
      </p:sp>
      <p:sp>
        <p:nvSpPr>
          <p:cNvPr id="22" name="Slide Number Placeholder 21"/>
          <p:cNvSpPr>
            <a:spLocks noGrp="1"/>
          </p:cNvSpPr>
          <p:nvPr>
            <p:ph type="sldNum" sz="quarter" idx="46"/>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18410440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tocollage (2)">
    <p:spTree>
      <p:nvGrpSpPr>
        <p:cNvPr id="1" name=""/>
        <p:cNvGrpSpPr/>
        <p:nvPr/>
      </p:nvGrpSpPr>
      <p:grpSpPr>
        <a:xfrm>
          <a:off x="0" y="0"/>
          <a:ext cx="0" cy="0"/>
          <a:chOff x="0" y="0"/>
          <a:chExt cx="0" cy="0"/>
        </a:xfrm>
      </p:grpSpPr>
      <p:sp>
        <p:nvSpPr>
          <p:cNvPr id="10" name="Tijdelijke aanduiding voor afbeelding 4"/>
          <p:cNvSpPr>
            <a:spLocks noGrp="1"/>
          </p:cNvSpPr>
          <p:nvPr>
            <p:ph type="pic" sz="quarter" idx="46"/>
          </p:nvPr>
        </p:nvSpPr>
        <p:spPr>
          <a:xfrm>
            <a:off x="3078000" y="309600"/>
            <a:ext cx="2988000" cy="1854000"/>
          </a:xfrm>
          <a:prstGeom prst="rect">
            <a:avLst/>
          </a:prstGeom>
          <a:solidFill>
            <a:schemeClr val="bg2"/>
          </a:solidFill>
          <a:ln w="38100">
            <a:noFill/>
          </a:ln>
          <a:effectLst/>
        </p:spPr>
        <p:txBody>
          <a:bodyPr lIns="360000" tIns="180000">
            <a:noAutofit/>
          </a:bodyPr>
          <a:lstStyle>
            <a:lvl1pPr marL="0" indent="0">
              <a:lnSpc>
                <a:spcPct val="100000"/>
              </a:lnSpc>
              <a:spcBef>
                <a:spcPts val="0"/>
              </a:spcBef>
              <a:buNone/>
              <a:defRPr lang="nl-BE" sz="1200" i="1" kern="1200" baseline="0" dirty="0" smtClean="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2" name="Tijdelijke aanduiding voor afbeelding 4"/>
          <p:cNvSpPr>
            <a:spLocks noGrp="1"/>
          </p:cNvSpPr>
          <p:nvPr>
            <p:ph type="pic" sz="quarter" idx="36" hasCustomPrompt="1"/>
          </p:nvPr>
        </p:nvSpPr>
        <p:spPr>
          <a:xfrm>
            <a:off x="6156000" y="309600"/>
            <a:ext cx="2988000" cy="1854000"/>
          </a:xfrm>
          <a:prstGeom prst="rect">
            <a:avLst/>
          </a:prstGeom>
          <a:solidFill>
            <a:schemeClr val="bg2"/>
          </a:solidFill>
          <a:ln w="38100">
            <a:noFill/>
          </a:ln>
          <a:effectLst/>
        </p:spPr>
        <p:txBody>
          <a:bodyPr lIns="360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															</a:t>
            </a:r>
            <a:endParaRPr lang="en-GB" dirty="0"/>
          </a:p>
        </p:txBody>
      </p:sp>
      <p:sp>
        <p:nvSpPr>
          <p:cNvPr id="13" name="Tijdelijke aanduiding voor afbeelding 4"/>
          <p:cNvSpPr>
            <a:spLocks noGrp="1"/>
          </p:cNvSpPr>
          <p:nvPr>
            <p:ph type="pic" sz="quarter" idx="12" hasCustomPrompt="1"/>
          </p:nvPr>
        </p:nvSpPr>
        <p:spPr>
          <a:xfrm>
            <a:off x="0" y="309600"/>
            <a:ext cx="2988000" cy="1854000"/>
          </a:xfrm>
          <a:prstGeom prst="rect">
            <a:avLst/>
          </a:prstGeom>
          <a:solidFill>
            <a:schemeClr val="bg2"/>
          </a:solidFill>
          <a:ln w="38100">
            <a:noFill/>
          </a:ln>
          <a:effectLst/>
        </p:spPr>
        <p:txBody>
          <a:bodyPr lIns="180000" tIns="72000">
            <a:noAutofit/>
          </a:bodyPr>
          <a:lstStyle>
            <a:lvl1pPr marL="0" indent="0">
              <a:lnSpc>
                <a:spcPct val="100000"/>
              </a:lnSpc>
              <a:spcBef>
                <a:spcPts val="0"/>
              </a:spcBef>
              <a:buNone/>
              <a:defRPr lang="nl-BE" sz="1200" i="1" kern="1200" baseline="0" dirty="0" smtClean="0">
                <a:solidFill>
                  <a:schemeClr val="tx1">
                    <a:lumMod val="65000"/>
                    <a:lumOff val="35000"/>
                  </a:schemeClr>
                </a:solidFill>
                <a:latin typeface="+mn-lt"/>
                <a:ea typeface="+mn-ea"/>
                <a:cs typeface="Arial" panose="020B0604020202020204" pitchFamily="34" charset="0"/>
              </a:defRPr>
            </a:lvl1pPr>
          </a:lstStyle>
          <a:p>
            <a:r>
              <a:rPr lang="nl-BE" dirty="0"/>
              <a:t>Klik op het icoon of op de rand van het kader om een afbeelding in te voegen</a:t>
            </a:r>
            <a:br>
              <a:rPr lang="nl-BE" dirty="0"/>
            </a:br>
            <a:r>
              <a:rPr lang="nl-BE" dirty="0"/>
              <a:t>&gt; ga naar tabblad invoegen</a:t>
            </a:r>
            <a:br>
              <a:rPr lang="nl-BE" dirty="0"/>
            </a:br>
            <a:r>
              <a:rPr lang="nl-BE" dirty="0">
                <a:latin typeface="Calibri" panose="020F0502020204030204" pitchFamily="34" charset="0"/>
              </a:rPr>
              <a:t>&gt; kies </a:t>
            </a:r>
            <a:r>
              <a:rPr lang="nl-BE" dirty="0"/>
              <a:t>afbeelding of online afbeelding</a:t>
            </a:r>
            <a:br>
              <a:rPr lang="nl-BE" baseline="0" dirty="0"/>
            </a:br>
            <a:r>
              <a:rPr lang="nl-BE" dirty="0">
                <a:latin typeface="Calibri" panose="020F0502020204030204" pitchFamily="34" charset="0"/>
              </a:rPr>
              <a:t>&gt; </a:t>
            </a:r>
            <a:r>
              <a:rPr lang="nl-BE" baseline="0" dirty="0"/>
              <a:t>kies meteen de 8 afbeeldingen die je op deze slide wil invoegen. </a:t>
            </a:r>
            <a:r>
              <a:rPr lang="nl-BE" dirty="0"/>
              <a:t>Via ‘</a:t>
            </a:r>
            <a:r>
              <a:rPr lang="nl-BE" dirty="0" err="1"/>
              <a:t>crop</a:t>
            </a:r>
            <a:r>
              <a:rPr lang="nl-BE" dirty="0"/>
              <a:t>’ kan je de afbeelding binnen het fotokader veranderen van positie (fit or </a:t>
            </a:r>
            <a:r>
              <a:rPr lang="nl-BE" dirty="0" err="1"/>
              <a:t>fill</a:t>
            </a:r>
            <a:r>
              <a:rPr lang="nl-BE" dirty="0"/>
              <a:t>).</a:t>
            </a:r>
            <a:br>
              <a:rPr lang="nl-BE" baseline="0" dirty="0"/>
            </a:br>
            <a:endParaRPr lang="en-GB" dirty="0"/>
          </a:p>
        </p:txBody>
      </p:sp>
      <p:sp>
        <p:nvSpPr>
          <p:cNvPr id="8" name="Tijdelijke aanduiding voor afbeelding 4"/>
          <p:cNvSpPr>
            <a:spLocks noGrp="1"/>
          </p:cNvSpPr>
          <p:nvPr>
            <p:ph type="pic" sz="quarter" idx="35"/>
          </p:nvPr>
        </p:nvSpPr>
        <p:spPr>
          <a:xfrm>
            <a:off x="3078000" y="4176000"/>
            <a:ext cx="2988000" cy="1836000"/>
          </a:xfrm>
          <a:prstGeom prst="rect">
            <a:avLst/>
          </a:prstGeom>
          <a:solidFill>
            <a:schemeClr val="bg2"/>
          </a:solidFill>
          <a:ln w="38100">
            <a:noFill/>
          </a:ln>
          <a:effectLst/>
        </p:spPr>
        <p:txBody>
          <a:bodyPr lIns="360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9" name="Tijdelijke aanduiding voor tekst 6"/>
          <p:cNvSpPr>
            <a:spLocks noGrp="1"/>
          </p:cNvSpPr>
          <p:nvPr>
            <p:ph type="body" sz="quarter" idx="38" hasCustomPrompt="1"/>
          </p:nvPr>
        </p:nvSpPr>
        <p:spPr>
          <a:xfrm>
            <a:off x="3078000" y="2236365"/>
            <a:ext cx="2988000" cy="1854000"/>
          </a:xfrm>
          <a:prstGeom prst="rect">
            <a:avLst/>
          </a:prstGeom>
          <a:solidFill>
            <a:schemeClr val="tx2"/>
          </a:solidFill>
          <a:ln w="38100">
            <a:noFill/>
          </a:ln>
        </p:spPr>
        <p:txBody>
          <a:bodyPr lIns="144000" tIns="180000" rIns="360000" bIns="108000">
            <a:noAutofit/>
          </a:bodyPr>
          <a:lstStyle>
            <a:lvl1pPr marL="0" indent="0">
              <a:lnSpc>
                <a:spcPct val="100000"/>
              </a:lnSpc>
              <a:buClr>
                <a:schemeClr val="bg2"/>
              </a:buClr>
              <a:buNone/>
              <a:defRPr lang="en-GB" sz="1800" i="0" kern="1200" baseline="0" dirty="0">
                <a:solidFill>
                  <a:schemeClr val="bg2"/>
                </a:solidFill>
                <a:latin typeface="+mj-lt"/>
                <a:ea typeface="+mn-ea"/>
                <a:cs typeface="+mn-cs"/>
              </a:defRPr>
            </a:lvl1pPr>
            <a:lvl2pPr>
              <a:buClr>
                <a:schemeClr val="bg2"/>
              </a:buClr>
              <a:defRPr sz="1350">
                <a:solidFill>
                  <a:sysClr val="windowText" lastClr="000000"/>
                </a:solidFill>
              </a:defRPr>
            </a:lvl2pPr>
            <a:lvl3pPr>
              <a:buClr>
                <a:schemeClr val="bg2"/>
              </a:buClr>
              <a:defRPr sz="1350">
                <a:solidFill>
                  <a:sysClr val="windowText" lastClr="000000"/>
                </a:solidFill>
              </a:defRPr>
            </a:lvl3pPr>
            <a:lvl4pPr>
              <a:buClr>
                <a:schemeClr val="bg2"/>
              </a:buClr>
              <a:defRPr sz="1350">
                <a:solidFill>
                  <a:sysClr val="windowText" lastClr="000000"/>
                </a:solidFill>
              </a:defRPr>
            </a:lvl4pPr>
            <a:lvl5pPr>
              <a:buClr>
                <a:schemeClr val="bg2"/>
              </a:buClr>
              <a:defRPr sz="1350">
                <a:solidFill>
                  <a:sysClr val="windowText" lastClr="000000"/>
                </a:solidFill>
              </a:defRPr>
            </a:lvl5pPr>
          </a:lstStyle>
          <a:p>
            <a:pPr lvl="0"/>
            <a:r>
              <a:rPr lang="nl-NL" dirty="0"/>
              <a:t>Maak een fotocollage en geef hier een toelichting bij de collage. </a:t>
            </a:r>
            <a:endParaRPr lang="en-GB" dirty="0"/>
          </a:p>
        </p:txBody>
      </p:sp>
      <p:sp>
        <p:nvSpPr>
          <p:cNvPr id="11" name="Tijdelijke aanduiding voor afbeelding 4"/>
          <p:cNvSpPr>
            <a:spLocks noGrp="1"/>
          </p:cNvSpPr>
          <p:nvPr>
            <p:ph type="pic" sz="quarter" idx="43"/>
          </p:nvPr>
        </p:nvSpPr>
        <p:spPr>
          <a:xfrm>
            <a:off x="6156000" y="4176000"/>
            <a:ext cx="2988000" cy="1836000"/>
          </a:xfrm>
          <a:prstGeom prst="rect">
            <a:avLst/>
          </a:prstGeom>
          <a:solidFill>
            <a:schemeClr val="bg2"/>
          </a:solidFill>
          <a:ln w="38100">
            <a:noFill/>
          </a:ln>
          <a:effectLst/>
        </p:spPr>
        <p:txBody>
          <a:bodyPr lIns="360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4" name="Tijdelijke aanduiding voor afbeelding 4"/>
          <p:cNvSpPr>
            <a:spLocks noGrp="1"/>
          </p:cNvSpPr>
          <p:nvPr>
            <p:ph type="pic" sz="quarter" idx="16"/>
          </p:nvPr>
        </p:nvSpPr>
        <p:spPr>
          <a:xfrm>
            <a:off x="0" y="4176000"/>
            <a:ext cx="2988000" cy="1836000"/>
          </a:xfrm>
          <a:prstGeom prst="rect">
            <a:avLst/>
          </a:prstGeom>
          <a:solidFill>
            <a:schemeClr val="bg2"/>
          </a:solidFill>
          <a:ln w="38100">
            <a:noFill/>
          </a:ln>
          <a:effectLst/>
        </p:spPr>
        <p:txBody>
          <a:bodyPr lIns="360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5" name="Tijdelijke aanduiding voor afbeelding 4"/>
          <p:cNvSpPr>
            <a:spLocks noGrp="1"/>
          </p:cNvSpPr>
          <p:nvPr>
            <p:ph type="pic" sz="quarter" idx="44"/>
          </p:nvPr>
        </p:nvSpPr>
        <p:spPr>
          <a:xfrm>
            <a:off x="0" y="2236365"/>
            <a:ext cx="2988000" cy="1854000"/>
          </a:xfrm>
          <a:prstGeom prst="rect">
            <a:avLst/>
          </a:prstGeom>
          <a:solidFill>
            <a:schemeClr val="bg2"/>
          </a:solidFill>
          <a:ln w="38100">
            <a:noFill/>
          </a:ln>
          <a:effectLst/>
        </p:spPr>
        <p:txBody>
          <a:bodyPr lIns="360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6" name="Tijdelijke aanduiding voor afbeelding 4"/>
          <p:cNvSpPr>
            <a:spLocks noGrp="1"/>
          </p:cNvSpPr>
          <p:nvPr>
            <p:ph type="pic" sz="quarter" idx="45" hasCustomPrompt="1"/>
          </p:nvPr>
        </p:nvSpPr>
        <p:spPr>
          <a:xfrm>
            <a:off x="6156000" y="2236364"/>
            <a:ext cx="2988000" cy="1854000"/>
          </a:xfrm>
          <a:prstGeom prst="rect">
            <a:avLst/>
          </a:prstGeom>
          <a:solidFill>
            <a:schemeClr val="bg2"/>
          </a:solidFill>
          <a:ln w="38100">
            <a:noFill/>
          </a:ln>
          <a:effectLst/>
        </p:spPr>
        <p:txBody>
          <a:bodyPr lIns="360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															</a:t>
            </a:r>
            <a:endParaRPr lang="en-GB" dirty="0"/>
          </a:p>
        </p:txBody>
      </p:sp>
      <p:sp>
        <p:nvSpPr>
          <p:cNvPr id="24" name="Footer Placeholder 23"/>
          <p:cNvSpPr>
            <a:spLocks noGrp="1"/>
          </p:cNvSpPr>
          <p:nvPr>
            <p:ph type="ftr" sz="quarter" idx="48"/>
          </p:nvPr>
        </p:nvSpPr>
        <p:spPr/>
        <p:txBody>
          <a:bodyPr/>
          <a:lstStyle/>
          <a:p>
            <a:r>
              <a:rPr lang="en-GB"/>
              <a:t>Titel v</a:t>
            </a:r>
            <a:r>
              <a:rPr lang="nl-BE"/>
              <a:t>an de uiteenzetting /  Deel van de uiteenzetting</a:t>
            </a:r>
            <a:endParaRPr lang="en-GB" dirty="0"/>
          </a:p>
        </p:txBody>
      </p:sp>
      <p:sp>
        <p:nvSpPr>
          <p:cNvPr id="25" name="Slide Number Placeholder 24"/>
          <p:cNvSpPr>
            <a:spLocks noGrp="1"/>
          </p:cNvSpPr>
          <p:nvPr>
            <p:ph type="sldNum" sz="quarter" idx="49"/>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1962024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 foto's">
    <p:spTree>
      <p:nvGrpSpPr>
        <p:cNvPr id="1" name=""/>
        <p:cNvGrpSpPr/>
        <p:nvPr/>
      </p:nvGrpSpPr>
      <p:grpSpPr>
        <a:xfrm>
          <a:off x="0" y="0"/>
          <a:ext cx="0" cy="0"/>
          <a:chOff x="0" y="0"/>
          <a:chExt cx="0" cy="0"/>
        </a:xfrm>
      </p:grpSpPr>
      <p:sp>
        <p:nvSpPr>
          <p:cNvPr id="14" name="Picture Placeholder 13"/>
          <p:cNvSpPr>
            <a:spLocks noGrp="1"/>
          </p:cNvSpPr>
          <p:nvPr>
            <p:ph type="pic" sz="quarter" idx="19" hasCustomPrompt="1"/>
          </p:nvPr>
        </p:nvSpPr>
        <p:spPr>
          <a:xfrm>
            <a:off x="-1" y="3204000"/>
            <a:ext cx="6062400" cy="2812614"/>
          </a:xfrm>
          <a:solidFill>
            <a:schemeClr val="bg2"/>
          </a:solidFill>
          <a:ln w="38100">
            <a:noFill/>
          </a:ln>
        </p:spPr>
        <p:txBody>
          <a:bodyPr lIns="360000" tIns="360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lang="en-GB" sz="1200" i="1">
                <a:solidFill>
                  <a:schemeClr val="tx1">
                    <a:lumMod val="65000"/>
                    <a:lumOff val="35000"/>
                  </a:schemeClr>
                </a:solidFill>
                <a:effectLst/>
              </a:defRPr>
            </a:lvl1pPr>
          </a:lstStyle>
          <a:p>
            <a:br>
              <a:rPr lang="nl-BE" dirty="0"/>
            </a:br>
            <a:endParaRPr lang="nl-BE" dirty="0"/>
          </a:p>
          <a:p>
            <a:endParaRPr lang="en-GB" dirty="0"/>
          </a:p>
        </p:txBody>
      </p:sp>
      <p:sp>
        <p:nvSpPr>
          <p:cNvPr id="15" name="Tijdelijke aanduiding voor afbeelding 4"/>
          <p:cNvSpPr>
            <a:spLocks noGrp="1"/>
          </p:cNvSpPr>
          <p:nvPr>
            <p:ph type="pic" sz="quarter" idx="12" hasCustomPrompt="1"/>
          </p:nvPr>
        </p:nvSpPr>
        <p:spPr>
          <a:xfrm>
            <a:off x="-1" y="309600"/>
            <a:ext cx="6062033" cy="2826000"/>
          </a:xfrm>
          <a:prstGeom prst="rect">
            <a:avLst/>
          </a:prstGeom>
          <a:solidFill>
            <a:schemeClr val="bg2"/>
          </a:solidFill>
          <a:ln w="38100">
            <a:noFill/>
          </a:ln>
          <a:effectLst/>
        </p:spPr>
        <p:txBody>
          <a:bodyPr lIns="360000" tIns="972000">
            <a:noAutofit/>
          </a:bodyPr>
          <a:lstStyle>
            <a:lvl1pPr marL="0" marR="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lang="nl-BE" sz="1200" i="1" kern="1200" baseline="0">
                <a:solidFill>
                  <a:schemeClr val="tx1">
                    <a:lumMod val="65000"/>
                    <a:lumOff val="35000"/>
                  </a:schemeClr>
                </a:solidFill>
                <a:latin typeface="+mn-lt"/>
                <a:ea typeface="+mn-ea"/>
                <a:cs typeface="Arial" panose="020B0604020202020204" pitchFamily="34" charset="0"/>
              </a:defRPr>
            </a:lvl1pPr>
          </a:lstStyle>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r>
              <a:rPr lang="nl-BE" dirty="0"/>
              <a:t>Klik op het icoon of op de rand van het kader om een afbeelding in te voegen</a:t>
            </a:r>
            <a:br>
              <a:rPr lang="nl-BE" dirty="0"/>
            </a:br>
            <a:r>
              <a:rPr lang="nl-BE" dirty="0"/>
              <a:t>&gt; ga naar tabblad invoegen</a:t>
            </a:r>
            <a:br>
              <a:rPr lang="nl-BE" dirty="0"/>
            </a:br>
            <a:r>
              <a:rPr lang="nl-BE" dirty="0">
                <a:latin typeface="Calibri" panose="020F0502020204030204" pitchFamily="34" charset="0"/>
              </a:rPr>
              <a:t>&gt; kies </a:t>
            </a:r>
            <a:r>
              <a:rPr lang="nl-BE" dirty="0"/>
              <a:t>afbeelding of online afbeelding</a:t>
            </a:r>
            <a:br>
              <a:rPr lang="nl-BE" dirty="0"/>
            </a:br>
            <a:r>
              <a:rPr lang="nl-BE" dirty="0">
                <a:latin typeface="Calibri" panose="020F0502020204030204" pitchFamily="34" charset="0"/>
              </a:rPr>
              <a:t>&gt; </a:t>
            </a:r>
            <a:r>
              <a:rPr lang="nl-BE" baseline="0" dirty="0"/>
              <a:t>kies meteen de 3 afbeeldingen die je op deze slide wil invoegen.</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deze foto delete, dien je een nieuwe foto terug op de achtergrond te plaatsen.</a:t>
            </a:r>
            <a:endParaRPr lang="en-GB" dirty="0"/>
          </a:p>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br>
              <a:rPr lang="nl-BE" dirty="0"/>
            </a:br>
            <a:endParaRPr lang="en-GB" dirty="0"/>
          </a:p>
        </p:txBody>
      </p:sp>
      <p:sp>
        <p:nvSpPr>
          <p:cNvPr id="8" name="Picture Placeholder 13"/>
          <p:cNvSpPr>
            <a:spLocks noGrp="1"/>
          </p:cNvSpPr>
          <p:nvPr>
            <p:ph type="pic" sz="quarter" idx="20" hasCustomPrompt="1"/>
          </p:nvPr>
        </p:nvSpPr>
        <p:spPr>
          <a:xfrm>
            <a:off x="6156000" y="307776"/>
            <a:ext cx="2988000" cy="5708838"/>
          </a:xfrm>
          <a:ln w="38100">
            <a:noFill/>
          </a:ln>
        </p:spPr>
        <p:txBody>
          <a:bodyPr lIns="252000" tIns="756000">
            <a:noAutofit/>
          </a:bodyPr>
          <a:lstStyle>
            <a:lvl1pPr marL="0" marR="0" indent="0" algn="l" defTabSz="685800" rtl="0" eaLnBrk="1" fontAlgn="auto" latinLnBrk="0" hangingPunct="1">
              <a:lnSpc>
                <a:spcPct val="90000"/>
              </a:lnSpc>
              <a:spcBef>
                <a:spcPts val="0"/>
              </a:spcBef>
              <a:spcAft>
                <a:spcPts val="450"/>
              </a:spcAft>
              <a:buClr>
                <a:schemeClr val="tx2"/>
              </a:buClr>
              <a:buSzTx/>
              <a:buFont typeface="Calibri" panose="020F0502020204030204" pitchFamily="34" charset="0"/>
              <a:buNone/>
              <a:tabLst>
                <a:tab pos="132160" algn="l"/>
              </a:tabLst>
              <a:defRPr lang="en-GB" sz="1200" i="1" smtClean="0">
                <a:solidFill>
                  <a:schemeClr val="tx1">
                    <a:lumMod val="65000"/>
                    <a:lumOff val="35000"/>
                  </a:schemeClr>
                </a:solidFill>
                <a:effectLst/>
                <a:latin typeface="+mn-lt"/>
                <a:cs typeface="Arial" panose="020B0604020202020204" pitchFamily="34" charset="0"/>
              </a:defRPr>
            </a:lvl1pPr>
          </a:lstStyle>
          <a:p>
            <a:br>
              <a:rPr lang="nl-BE" dirty="0"/>
            </a:br>
            <a:endParaRPr lang="nl-BE" dirty="0"/>
          </a:p>
          <a:p>
            <a:endParaRPr lang="en-GB" dirty="0"/>
          </a:p>
        </p:txBody>
      </p:sp>
      <p:sp>
        <p:nvSpPr>
          <p:cNvPr id="12" name="Title 11"/>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9" name="Footer Placeholder 18"/>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20" name="Slide Number Placeholder 19"/>
          <p:cNvSpPr>
            <a:spLocks noGrp="1"/>
          </p:cNvSpPr>
          <p:nvPr>
            <p:ph type="sldNum" sz="quarter" idx="23"/>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41057009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itaat">
    <p:spTree>
      <p:nvGrpSpPr>
        <p:cNvPr id="1" name=""/>
        <p:cNvGrpSpPr/>
        <p:nvPr/>
      </p:nvGrpSpPr>
      <p:grpSpPr>
        <a:xfrm>
          <a:off x="0" y="0"/>
          <a:ext cx="0" cy="0"/>
          <a:chOff x="0" y="0"/>
          <a:chExt cx="0" cy="0"/>
        </a:xfrm>
      </p:grpSpPr>
      <p:sp>
        <p:nvSpPr>
          <p:cNvPr id="8" name="Picture Placeholder 2"/>
          <p:cNvSpPr>
            <a:spLocks noGrp="1"/>
          </p:cNvSpPr>
          <p:nvPr>
            <p:ph type="pic" sz="quarter" idx="22" hasCustomPrompt="1"/>
          </p:nvPr>
        </p:nvSpPr>
        <p:spPr>
          <a:xfrm>
            <a:off x="0" y="307777"/>
            <a:ext cx="9144000" cy="5708838"/>
          </a:xfrm>
        </p:spPr>
        <p:txBody>
          <a:bodyPr lIns="360000" tIns="4284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sz="1200" i="1" baseline="0">
                <a:solidFill>
                  <a:schemeClr val="tx1">
                    <a:lumMod val="65000"/>
                    <a:lumOff val="35000"/>
                  </a:schemeClr>
                </a:solidFill>
              </a:defRPr>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r>
              <a:rPr lang="nl-BE" dirty="0"/>
              <a:t>Klik op het icoon of op de rand van het kader om een afbeelding in te voegen</a:t>
            </a:r>
            <a:br>
              <a:rPr lang="nl-BE" dirty="0"/>
            </a:br>
            <a:r>
              <a:rPr lang="nl-BE" dirty="0">
                <a:latin typeface="Calibri" panose="020F0502020204030204" pitchFamily="34" charset="0"/>
              </a:rPr>
              <a:t>&gt; ga naar tabblad invoegen</a:t>
            </a:r>
            <a:br>
              <a:rPr lang="nl-BE" dirty="0">
                <a:latin typeface="Calibri" panose="020F0502020204030204" pitchFamily="34" charset="0"/>
              </a:rPr>
            </a:br>
            <a:r>
              <a:rPr lang="nl-BE" dirty="0">
                <a:latin typeface="Calibri" panose="020F0502020204030204" pitchFamily="34" charset="0"/>
              </a:rPr>
              <a:t>&gt; kies </a:t>
            </a:r>
            <a:r>
              <a:rPr lang="nl-BE" dirty="0"/>
              <a:t>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 foto delete, dien je een nieuwe foto terug op de achtergrond te plaatsen.</a:t>
            </a:r>
            <a:endParaRPr lang="en-GB" dirty="0"/>
          </a:p>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endParaRPr lang="en-GB" dirty="0"/>
          </a:p>
        </p:txBody>
      </p:sp>
      <p:sp>
        <p:nvSpPr>
          <p:cNvPr id="9" name="Text Placeholder 8"/>
          <p:cNvSpPr>
            <a:spLocks noGrp="1"/>
          </p:cNvSpPr>
          <p:nvPr>
            <p:ph type="body" sz="quarter" idx="24" hasCustomPrompt="1"/>
          </p:nvPr>
        </p:nvSpPr>
        <p:spPr>
          <a:xfrm>
            <a:off x="358775" y="1501355"/>
            <a:ext cx="7443448" cy="503590"/>
          </a:xfrm>
          <a:solidFill>
            <a:schemeClr val="accent2"/>
          </a:solidFill>
        </p:spPr>
        <p:txBody>
          <a:bodyPr wrap="none" tIns="36000" bIns="36000">
            <a:spAutoFit/>
          </a:bodyPr>
          <a:lstStyle>
            <a:lvl1pPr marL="0" indent="0">
              <a:spcBef>
                <a:spcPts val="0"/>
              </a:spcBef>
              <a:spcAft>
                <a:spcPts val="0"/>
              </a:spcAft>
              <a:buNone/>
              <a:defRPr sz="2800" cap="all" spc="100" baseline="0">
                <a:solidFill>
                  <a:schemeClr val="bg2"/>
                </a:solidFill>
                <a:latin typeface="+mj-lt"/>
              </a:defRPr>
            </a:lvl1pPr>
          </a:lstStyle>
          <a:p>
            <a:pPr lvl="0"/>
            <a:r>
              <a:rPr lang="nl-BE" dirty="0"/>
              <a:t>pas de puntgrootte </a:t>
            </a:r>
            <a:r>
              <a:rPr lang="nl-BE" dirty="0" err="1"/>
              <a:t>zonodig</a:t>
            </a:r>
            <a:r>
              <a:rPr lang="nl-BE" dirty="0"/>
              <a:t> aan</a:t>
            </a:r>
            <a:endParaRPr lang="en-GB" dirty="0"/>
          </a:p>
        </p:txBody>
      </p:sp>
      <p:sp>
        <p:nvSpPr>
          <p:cNvPr id="10" name="Text Placeholder 8"/>
          <p:cNvSpPr>
            <a:spLocks noGrp="1"/>
          </p:cNvSpPr>
          <p:nvPr>
            <p:ph type="body" sz="quarter" idx="25" hasCustomPrompt="1"/>
          </p:nvPr>
        </p:nvSpPr>
        <p:spPr>
          <a:xfrm>
            <a:off x="367653" y="2074775"/>
            <a:ext cx="4872616" cy="503590"/>
          </a:xfrm>
          <a:solidFill>
            <a:schemeClr val="accent2"/>
          </a:solidFill>
        </p:spPr>
        <p:txBody>
          <a:bodyPr wrap="none" tIns="36000" bIns="36000">
            <a:spAutoFit/>
          </a:bodyPr>
          <a:lstStyle>
            <a:lvl1pPr marL="0" indent="0">
              <a:spcBef>
                <a:spcPts val="0"/>
              </a:spcBef>
              <a:spcAft>
                <a:spcPts val="0"/>
              </a:spcAft>
              <a:buNone/>
              <a:defRPr sz="2800" cap="all" spc="100" baseline="0">
                <a:solidFill>
                  <a:schemeClr val="bg2"/>
                </a:solidFill>
                <a:latin typeface="+mj-lt"/>
              </a:defRPr>
            </a:lvl1pPr>
          </a:lstStyle>
          <a:p>
            <a:pPr lvl="0"/>
            <a:r>
              <a:rPr lang="nl-BE" dirty="0"/>
              <a:t>verwijder de balken </a:t>
            </a:r>
            <a:endParaRPr lang="en-GB" dirty="0"/>
          </a:p>
        </p:txBody>
      </p:sp>
      <p:sp>
        <p:nvSpPr>
          <p:cNvPr id="11" name="Text Placeholder 8"/>
          <p:cNvSpPr>
            <a:spLocks noGrp="1"/>
          </p:cNvSpPr>
          <p:nvPr>
            <p:ph type="body" sz="quarter" idx="26" hasCustomPrompt="1"/>
          </p:nvPr>
        </p:nvSpPr>
        <p:spPr>
          <a:xfrm>
            <a:off x="358775" y="4107600"/>
            <a:ext cx="1532664" cy="349702"/>
          </a:xfrm>
          <a:solidFill>
            <a:schemeClr val="accent2"/>
          </a:solidFill>
        </p:spPr>
        <p:txBody>
          <a:bodyPr wrap="none" tIns="36000" bIns="36000">
            <a:spAutoFit/>
          </a:bodyPr>
          <a:lstStyle>
            <a:lvl1pPr marL="0" indent="0">
              <a:spcBef>
                <a:spcPts val="0"/>
              </a:spcBef>
              <a:spcAft>
                <a:spcPts val="0"/>
              </a:spcAft>
              <a:buNone/>
              <a:defRPr sz="1800" spc="100" baseline="0">
                <a:solidFill>
                  <a:schemeClr val="bg2"/>
                </a:solidFill>
                <a:latin typeface="+mj-lt"/>
              </a:defRPr>
            </a:lvl1pPr>
          </a:lstStyle>
          <a:p>
            <a:pPr lvl="0"/>
            <a:r>
              <a:rPr lang="nl-BE" dirty="0"/>
              <a:t>bron citaat</a:t>
            </a:r>
            <a:endParaRPr lang="en-GB" dirty="0"/>
          </a:p>
        </p:txBody>
      </p:sp>
      <p:sp>
        <p:nvSpPr>
          <p:cNvPr id="12" name="Text Placeholder 8"/>
          <p:cNvSpPr>
            <a:spLocks noGrp="1"/>
          </p:cNvSpPr>
          <p:nvPr>
            <p:ph type="body" sz="quarter" idx="27" hasCustomPrompt="1"/>
          </p:nvPr>
        </p:nvSpPr>
        <p:spPr>
          <a:xfrm>
            <a:off x="373362" y="2648196"/>
            <a:ext cx="4947188" cy="503590"/>
          </a:xfrm>
          <a:solidFill>
            <a:schemeClr val="accent2"/>
          </a:solidFill>
        </p:spPr>
        <p:txBody>
          <a:bodyPr wrap="none" tIns="36000" bIns="36000">
            <a:spAutoFit/>
          </a:bodyPr>
          <a:lstStyle>
            <a:lvl1pPr marL="0" indent="0">
              <a:spcBef>
                <a:spcPts val="0"/>
              </a:spcBef>
              <a:spcAft>
                <a:spcPts val="0"/>
              </a:spcAft>
              <a:buNone/>
              <a:defRPr sz="2800" cap="all" spc="100" baseline="0">
                <a:solidFill>
                  <a:schemeClr val="bg2"/>
                </a:solidFill>
                <a:latin typeface="+mj-lt"/>
              </a:defRPr>
            </a:lvl1pPr>
          </a:lstStyle>
          <a:p>
            <a:pPr lvl="0"/>
            <a:r>
              <a:rPr lang="nl-BE" dirty="0"/>
              <a:t>die je niet nodig hebt</a:t>
            </a:r>
            <a:endParaRPr lang="en-GB" dirty="0"/>
          </a:p>
        </p:txBody>
      </p:sp>
      <p:sp>
        <p:nvSpPr>
          <p:cNvPr id="13" name="Text Placeholder 8"/>
          <p:cNvSpPr>
            <a:spLocks noGrp="1"/>
          </p:cNvSpPr>
          <p:nvPr>
            <p:ph type="body" sz="quarter" idx="28" hasCustomPrompt="1"/>
          </p:nvPr>
        </p:nvSpPr>
        <p:spPr>
          <a:xfrm>
            <a:off x="373362" y="3221617"/>
            <a:ext cx="2583528" cy="503590"/>
          </a:xfrm>
          <a:solidFill>
            <a:schemeClr val="accent2"/>
          </a:solidFill>
        </p:spPr>
        <p:txBody>
          <a:bodyPr wrap="none" tIns="36000" bIns="36000">
            <a:spAutoFit/>
          </a:bodyPr>
          <a:lstStyle>
            <a:lvl1pPr marL="0" indent="0">
              <a:spcBef>
                <a:spcPts val="0"/>
              </a:spcBef>
              <a:spcAft>
                <a:spcPts val="0"/>
              </a:spcAft>
              <a:buNone/>
              <a:defRPr sz="2800" cap="all" spc="100" baseline="0">
                <a:solidFill>
                  <a:schemeClr val="bg2"/>
                </a:solidFill>
                <a:latin typeface="+mj-lt"/>
              </a:defRPr>
            </a:lvl1pPr>
          </a:lstStyle>
          <a:p>
            <a:pPr lvl="0"/>
            <a:r>
              <a:rPr lang="nl-BE" dirty="0"/>
              <a:t>extra balk</a:t>
            </a:r>
            <a:endParaRPr lang="en-GB" dirty="0"/>
          </a:p>
        </p:txBody>
      </p:sp>
      <p:sp>
        <p:nvSpPr>
          <p:cNvPr id="14" name="Text Placeholder 8"/>
          <p:cNvSpPr>
            <a:spLocks noGrp="1"/>
          </p:cNvSpPr>
          <p:nvPr>
            <p:ph type="body" sz="quarter" idx="29" hasCustomPrompt="1"/>
          </p:nvPr>
        </p:nvSpPr>
        <p:spPr>
          <a:xfrm>
            <a:off x="358775" y="927935"/>
            <a:ext cx="5055487" cy="503590"/>
          </a:xfrm>
          <a:solidFill>
            <a:schemeClr val="accent2"/>
          </a:solidFill>
        </p:spPr>
        <p:txBody>
          <a:bodyPr wrap="none" tIns="36000" bIns="36000">
            <a:spAutoFit/>
          </a:bodyPr>
          <a:lstStyle>
            <a:lvl1pPr marL="0" indent="0">
              <a:spcBef>
                <a:spcPts val="0"/>
              </a:spcBef>
              <a:spcAft>
                <a:spcPts val="0"/>
              </a:spcAft>
              <a:buNone/>
              <a:defRPr sz="2800" cap="all" spc="100" baseline="0">
                <a:solidFill>
                  <a:schemeClr val="bg2"/>
                </a:solidFill>
                <a:latin typeface="+mj-lt"/>
              </a:defRPr>
            </a:lvl1pPr>
          </a:lstStyle>
          <a:p>
            <a:pPr lvl="0"/>
            <a:r>
              <a:rPr lang="nl-BE" dirty="0"/>
              <a:t>PLAATS HIER EEN CITAAT</a:t>
            </a:r>
            <a:endParaRPr lang="en-GB" dirty="0"/>
          </a:p>
        </p:txBody>
      </p:sp>
      <p:sp>
        <p:nvSpPr>
          <p:cNvPr id="22" name="Footer Placeholder 21"/>
          <p:cNvSpPr>
            <a:spLocks noGrp="1"/>
          </p:cNvSpPr>
          <p:nvPr>
            <p:ph type="ftr" sz="quarter" idx="31"/>
          </p:nvPr>
        </p:nvSpPr>
        <p:spPr/>
        <p:txBody>
          <a:bodyPr/>
          <a:lstStyle/>
          <a:p>
            <a:r>
              <a:rPr lang="en-GB"/>
              <a:t>Titel v</a:t>
            </a:r>
            <a:r>
              <a:rPr lang="nl-BE"/>
              <a:t>an de uiteenzetting /  Deel van de uiteenzetting</a:t>
            </a:r>
            <a:endParaRPr lang="en-GB" dirty="0"/>
          </a:p>
        </p:txBody>
      </p:sp>
      <p:sp>
        <p:nvSpPr>
          <p:cNvPr id="23" name="Slide Number Placeholder 22"/>
          <p:cNvSpPr>
            <a:spLocks noGrp="1"/>
          </p:cNvSpPr>
          <p:nvPr>
            <p:ph type="sldNum" sz="quarter" idx="32"/>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21107492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8" name="Media Placeholder 6"/>
          <p:cNvSpPr>
            <a:spLocks noGrp="1"/>
          </p:cNvSpPr>
          <p:nvPr>
            <p:ph type="media" sz="quarter" idx="11" hasCustomPrompt="1"/>
          </p:nvPr>
        </p:nvSpPr>
        <p:spPr>
          <a:xfrm>
            <a:off x="0" y="310088"/>
            <a:ext cx="9144000" cy="5706526"/>
          </a:xfrm>
          <a:solidFill>
            <a:schemeClr val="bg2"/>
          </a:solidFill>
        </p:spPr>
        <p:txBody>
          <a:bodyPr lIns="396000" tIns="1044000">
            <a:noAutofit/>
          </a:bodyPr>
          <a:lstStyle>
            <a:lvl1pPr marL="0" indent="0">
              <a:lnSpc>
                <a:spcPct val="100000"/>
              </a:lnSpc>
              <a:spcBef>
                <a:spcPts val="0"/>
              </a:spcBef>
              <a:spcAft>
                <a:spcPts val="0"/>
              </a:spcAft>
              <a:buNone/>
              <a:defRPr sz="1400" i="1" baseline="0">
                <a:solidFill>
                  <a:schemeClr val="tx1"/>
                </a:solidFill>
              </a:defRPr>
            </a:lvl1pPr>
          </a:lstStyle>
          <a:p>
            <a:r>
              <a:rPr lang="nl-BE" dirty="0"/>
              <a:t>Voeg hier een videofragment in. </a:t>
            </a:r>
            <a:br>
              <a:rPr lang="nl-BE" dirty="0"/>
            </a:br>
            <a:r>
              <a:rPr lang="nl-BE" dirty="0"/>
              <a:t>WERKWIJZE 1 </a:t>
            </a:r>
            <a:br>
              <a:rPr lang="nl-BE" dirty="0"/>
            </a:br>
            <a:r>
              <a:rPr lang="nl-BE" dirty="0"/>
              <a:t>1 ga naar een website (</a:t>
            </a:r>
            <a:r>
              <a:rPr lang="nl-BE" dirty="0" err="1"/>
              <a:t>Youtube,Howest</a:t>
            </a:r>
            <a:r>
              <a:rPr lang="nl-BE" dirty="0"/>
              <a:t>,…), kies een </a:t>
            </a:r>
            <a:r>
              <a:rPr lang="nl-BE" dirty="0" err="1"/>
              <a:t>fimpje</a:t>
            </a:r>
            <a:r>
              <a:rPr lang="nl-BE" dirty="0"/>
              <a:t>, klik op de rechtermuisknop en kopieer de insluitcode</a:t>
            </a:r>
            <a:br>
              <a:rPr lang="nl-BE" dirty="0"/>
            </a:br>
            <a:r>
              <a:rPr lang="nl-BE" dirty="0"/>
              <a:t>2 klik op het video icoon en kies ‘</a:t>
            </a:r>
            <a:r>
              <a:rPr lang="nl-BE" dirty="0" err="1"/>
              <a:t>from</a:t>
            </a:r>
            <a:r>
              <a:rPr lang="nl-BE" dirty="0"/>
              <a:t> a video </a:t>
            </a:r>
            <a:r>
              <a:rPr lang="nl-BE" dirty="0" err="1"/>
              <a:t>embed</a:t>
            </a:r>
            <a:r>
              <a:rPr lang="nl-BE" dirty="0"/>
              <a:t> code’, plak de code in het kader en klik op enter.</a:t>
            </a:r>
            <a:br>
              <a:rPr lang="nl-BE" dirty="0"/>
            </a:br>
            <a:r>
              <a:rPr lang="nl-BE" dirty="0"/>
              <a:t>3 Controleer of de video werkelijk afspeelt in de Slide Show weergave. </a:t>
            </a:r>
            <a:br>
              <a:rPr lang="nl-BE" dirty="0"/>
            </a:br>
            <a:r>
              <a:rPr lang="nl-BE" dirty="0"/>
              <a:t>WERKWIJZE 2 </a:t>
            </a:r>
            <a:br>
              <a:rPr lang="nl-BE" dirty="0"/>
            </a:br>
            <a:r>
              <a:rPr lang="nl-BE" dirty="0"/>
              <a:t>1 klik op bestand – kies opties – lint aanpassen. Plaats een  vinkje bij het tabblad Ontwikkelaars (rechter kolom)</a:t>
            </a:r>
            <a:br>
              <a:rPr lang="nl-BE" dirty="0"/>
            </a:br>
            <a:r>
              <a:rPr lang="nl-BE" dirty="0"/>
              <a:t>2 ga naar het tabblad Ontwikkelaars en kies ‘meer besturingselementen’</a:t>
            </a:r>
            <a:br>
              <a:rPr lang="nl-BE" dirty="0"/>
            </a:br>
            <a:r>
              <a:rPr lang="nl-BE" dirty="0"/>
              <a:t>3 Selecteer Shockwave Flash Object uit de lijst. Houd de rechtermuisknop in en maak een kader voor </a:t>
            </a:r>
            <a:br>
              <a:rPr lang="nl-BE" dirty="0"/>
            </a:br>
            <a:r>
              <a:rPr lang="nl-BE" dirty="0"/>
              <a:t>de film aan op je dia. </a:t>
            </a:r>
            <a:br>
              <a:rPr lang="nl-BE" dirty="0"/>
            </a:br>
            <a:r>
              <a:rPr lang="nl-BE" dirty="0"/>
              <a:t>4 kies op het tabblad ‘ontwikkelaars’ de optie ‘eigenschappen’</a:t>
            </a:r>
            <a:br>
              <a:rPr lang="nl-BE" dirty="0"/>
            </a:br>
            <a:r>
              <a:rPr lang="nl-BE" dirty="0"/>
              <a:t>5 Open Internet Explorer en </a:t>
            </a:r>
            <a:r>
              <a:rPr lang="nl-BE" dirty="0" err="1"/>
              <a:t>Youtube</a:t>
            </a:r>
            <a:r>
              <a:rPr lang="nl-BE" dirty="0"/>
              <a:t> en ga naar het filmpje toe. Kopieer de URL van het filmpje in de adresbalk bovenaan en plak dit in het eigenschappenvenster bij de optie Movie. Let wel: vervang in de gekopieerde tekst ‘</a:t>
            </a:r>
            <a:r>
              <a:rPr lang="nl-BE" dirty="0" err="1"/>
              <a:t>watch?v</a:t>
            </a:r>
            <a:r>
              <a:rPr lang="nl-BE" dirty="0"/>
              <a:t>=‘ door ‘v/’</a:t>
            </a:r>
            <a:br>
              <a:rPr lang="nl-BE" dirty="0"/>
            </a:br>
            <a:r>
              <a:rPr lang="nl-BE" dirty="0"/>
              <a:t>6 start de diavoorstelling</a:t>
            </a:r>
          </a:p>
          <a:p>
            <a:br>
              <a:rPr lang="nl-BE" dirty="0"/>
            </a:br>
            <a:endParaRPr lang="en-GB" dirty="0"/>
          </a:p>
        </p:txBody>
      </p:sp>
      <p:sp>
        <p:nvSpPr>
          <p:cNvPr id="13" name="Title 12"/>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6" name="Footer Placeholder 15"/>
          <p:cNvSpPr>
            <a:spLocks noGrp="1"/>
          </p:cNvSpPr>
          <p:nvPr>
            <p:ph type="ftr" sz="quarter" idx="13"/>
          </p:nvPr>
        </p:nvSpPr>
        <p:spPr/>
        <p:txBody>
          <a:bodyPr/>
          <a:lstStyle/>
          <a:p>
            <a:r>
              <a:rPr lang="en-GB"/>
              <a:t>Titel v</a:t>
            </a:r>
            <a:r>
              <a:rPr lang="nl-BE"/>
              <a:t>an de uiteenzetting /  Deel van de uiteenzetting</a:t>
            </a:r>
            <a:endParaRPr lang="en-GB" dirty="0"/>
          </a:p>
        </p:txBody>
      </p:sp>
      <p:sp>
        <p:nvSpPr>
          <p:cNvPr id="17" name="Slide Number Placeholder 16"/>
          <p:cNvSpPr>
            <a:spLocks noGrp="1"/>
          </p:cNvSpPr>
          <p:nvPr>
            <p:ph type="sldNum" sz="quarter" idx="14"/>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9823563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Lege slide">
    <p:bg>
      <p:bgPr>
        <a:solidFill>
          <a:schemeClr val="bg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659602" y="6097241"/>
            <a:ext cx="2297961" cy="760759"/>
          </a:xfrm>
          <a:prstGeom prst="rect">
            <a:avLst/>
          </a:prstGeom>
        </p:spPr>
      </p:pic>
      <p:grpSp>
        <p:nvGrpSpPr>
          <p:cNvPr id="10" name="Group 9"/>
          <p:cNvGrpSpPr/>
          <p:nvPr userDrawn="1"/>
        </p:nvGrpSpPr>
        <p:grpSpPr>
          <a:xfrm>
            <a:off x="381000" y="6298808"/>
            <a:ext cx="2678113" cy="276999"/>
            <a:chOff x="381000" y="6298808"/>
            <a:chExt cx="2678113" cy="276999"/>
          </a:xfrm>
        </p:grpSpPr>
        <p:sp>
          <p:nvSpPr>
            <p:cNvPr id="11" name="TextBox 10"/>
            <p:cNvSpPr txBox="1"/>
            <p:nvPr userDrawn="1"/>
          </p:nvSpPr>
          <p:spPr>
            <a:xfrm>
              <a:off x="381000" y="6298808"/>
              <a:ext cx="716671" cy="276999"/>
            </a:xfrm>
            <a:prstGeom prst="rect">
              <a:avLst/>
            </a:prstGeom>
            <a:noFill/>
          </p:spPr>
          <p:txBody>
            <a:bodyPr wrap="none" lIns="0" rtlCol="0">
              <a:spAutoFit/>
            </a:bodyPr>
            <a:lstStyle/>
            <a:p>
              <a:r>
                <a:rPr lang="nl-BE" sz="1200" i="1" dirty="0">
                  <a:solidFill>
                    <a:schemeClr val="bg2"/>
                  </a:solidFill>
                </a:rPr>
                <a:t>innovatief</a:t>
              </a:r>
            </a:p>
          </p:txBody>
        </p:sp>
        <p:sp>
          <p:nvSpPr>
            <p:cNvPr id="12" name="TextBox 11"/>
            <p:cNvSpPr txBox="1"/>
            <p:nvPr userDrawn="1"/>
          </p:nvSpPr>
          <p:spPr>
            <a:xfrm>
              <a:off x="1314464" y="6298808"/>
              <a:ext cx="568297" cy="276999"/>
            </a:xfrm>
            <a:prstGeom prst="rect">
              <a:avLst/>
            </a:prstGeom>
            <a:noFill/>
          </p:spPr>
          <p:txBody>
            <a:bodyPr wrap="none" lIns="0" rtlCol="0">
              <a:spAutoFit/>
            </a:bodyPr>
            <a:lstStyle/>
            <a:p>
              <a:r>
                <a:rPr lang="nl-BE" sz="1200" i="1" dirty="0">
                  <a:solidFill>
                    <a:schemeClr val="bg2"/>
                  </a:solidFill>
                </a:rPr>
                <a:t>creatief</a:t>
              </a:r>
            </a:p>
          </p:txBody>
        </p:sp>
        <p:sp>
          <p:nvSpPr>
            <p:cNvPr id="13" name="TextBox 12"/>
            <p:cNvSpPr txBox="1"/>
            <p:nvPr userDrawn="1"/>
          </p:nvSpPr>
          <p:spPr>
            <a:xfrm>
              <a:off x="2099555" y="6298808"/>
              <a:ext cx="959558" cy="276999"/>
            </a:xfrm>
            <a:prstGeom prst="rect">
              <a:avLst/>
            </a:prstGeom>
            <a:noFill/>
          </p:spPr>
          <p:txBody>
            <a:bodyPr wrap="none" lIns="0" rtlCol="0">
              <a:spAutoFit/>
            </a:bodyPr>
            <a:lstStyle/>
            <a:p>
              <a:r>
                <a:rPr lang="nl-BE" sz="1200" i="1" dirty="0">
                  <a:solidFill>
                    <a:schemeClr val="bg2"/>
                  </a:solidFill>
                </a:rPr>
                <a:t>ondernemend</a:t>
              </a:r>
            </a:p>
          </p:txBody>
        </p:sp>
      </p:grpSp>
    </p:spTree>
    <p:extLst>
      <p:ext uri="{BB962C8B-B14F-4D97-AF65-F5344CB8AC3E}">
        <p14:creationId xmlns:p14="http://schemas.microsoft.com/office/powerpoint/2010/main" val="18457743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685800" y="2130480"/>
            <a:ext cx="7772039" cy="1469520"/>
          </a:xfrm>
          <a:prstGeom prst="rect">
            <a:avLst/>
          </a:prstGeom>
          <a:noFill/>
          <a:ln>
            <a:noFill/>
          </a:ln>
        </p:spPr>
        <p:txBody>
          <a:bodyPr lIns="91425" tIns="91425" rIns="91425" bIns="91425" anchor="ctr" anchorCtr="0"/>
          <a:lstStyle>
            <a:lvl1pPr>
              <a:spcBef>
                <a:spcPts val="0"/>
              </a:spcBef>
              <a:buNone/>
              <a:defRPr/>
            </a:lvl1pPr>
          </a:lstStyle>
          <a:p>
            <a:r>
              <a:rPr lang="en-US"/>
              <a:t>Click to edit Master title style</a:t>
            </a:r>
            <a:endParaRPr/>
          </a:p>
        </p:txBody>
      </p:sp>
      <p:sp>
        <p:nvSpPr>
          <p:cNvPr id="15" name="Shape 15"/>
          <p:cNvSpPr txBox="1">
            <a:spLocks noGrp="1"/>
          </p:cNvSpPr>
          <p:nvPr>
            <p:ph type="subTitle" idx="1"/>
          </p:nvPr>
        </p:nvSpPr>
        <p:spPr>
          <a:xfrm>
            <a:off x="1371600" y="3886200"/>
            <a:ext cx="6400440" cy="1752119"/>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r>
              <a:rPr lang="en-US"/>
              <a:t>Click to edit Master subtitle style</a:t>
            </a:r>
            <a:endParaRPr/>
          </a:p>
        </p:txBody>
      </p:sp>
    </p:spTree>
    <p:extLst>
      <p:ext uri="{BB962C8B-B14F-4D97-AF65-F5344CB8AC3E}">
        <p14:creationId xmlns:p14="http://schemas.microsoft.com/office/powerpoint/2010/main" val="2114195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ussenslide">
    <p:bg>
      <p:bgPr>
        <a:solidFill>
          <a:schemeClr val="tx2"/>
        </a:solidFill>
        <a:effectLst/>
      </p:bgPr>
    </p:bg>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6901369" y="3885545"/>
            <a:ext cx="1885691" cy="395869"/>
          </a:xfrm>
          <a:prstGeom prst="rect">
            <a:avLst/>
          </a:prstGeom>
          <a:solidFill>
            <a:schemeClr val="accent2"/>
          </a:solidFill>
          <a:effectLst/>
        </p:spPr>
        <p:txBody>
          <a:bodyPr wrap="none" lIns="72000" tIns="36000" rIns="72000" bIns="36000" anchor="t">
            <a:spAutoFit/>
          </a:bodyPr>
          <a:lstStyle>
            <a:lvl1pPr marL="0" indent="0" algn="r">
              <a:buNone/>
              <a:defRPr sz="2100" cap="all" spc="0" baseline="0">
                <a:solidFill>
                  <a:schemeClr val="bg2"/>
                </a:soli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dirty="0"/>
              <a:t>ONDERTITEL</a:t>
            </a:r>
            <a:endParaRPr lang="en-GB" dirty="0"/>
          </a:p>
        </p:txBody>
      </p:sp>
      <p:sp>
        <p:nvSpPr>
          <p:cNvPr id="9" name="Tijdelijke aanduiding voor tekst 3"/>
          <p:cNvSpPr>
            <a:spLocks noGrp="1"/>
          </p:cNvSpPr>
          <p:nvPr>
            <p:ph type="body" sz="quarter" idx="16" hasCustomPrompt="1"/>
          </p:nvPr>
        </p:nvSpPr>
        <p:spPr>
          <a:xfrm>
            <a:off x="6025855" y="2900240"/>
            <a:ext cx="2761205" cy="230832"/>
          </a:xfrm>
          <a:prstGeom prst="rect">
            <a:avLst/>
          </a:prstGeom>
          <a:noFill/>
          <a:ln>
            <a:noFill/>
          </a:ln>
          <a:effectLst/>
        </p:spPr>
        <p:txBody>
          <a:bodyPr wrap="none" tIns="0" bIns="0">
            <a:spAutoFit/>
          </a:bodyPr>
          <a:lstStyle>
            <a:lvl1pPr marL="0" indent="0" algn="r">
              <a:buNone/>
              <a:defRPr sz="1500" i="0" cap="all" spc="100" baseline="0">
                <a:solidFill>
                  <a:schemeClr val="bg2"/>
                </a:solidFill>
                <a:latin typeface="+mj-lt"/>
              </a:defRPr>
            </a:lvl1pPr>
          </a:lstStyle>
          <a:p>
            <a:pPr lvl="0"/>
            <a:r>
              <a:rPr lang="nl-NL" dirty="0"/>
              <a:t>naam van de spreker</a:t>
            </a:r>
          </a:p>
        </p:txBody>
      </p:sp>
      <p:sp>
        <p:nvSpPr>
          <p:cNvPr id="2" name="Title 1"/>
          <p:cNvSpPr>
            <a:spLocks noGrp="1"/>
          </p:cNvSpPr>
          <p:nvPr>
            <p:ph type="title" hasCustomPrompt="1"/>
          </p:nvPr>
        </p:nvSpPr>
        <p:spPr>
          <a:xfrm>
            <a:off x="1280753" y="3182400"/>
            <a:ext cx="7506307" cy="646331"/>
          </a:xfrm>
          <a:solidFill>
            <a:schemeClr val="accent2"/>
          </a:solidFill>
        </p:spPr>
        <p:txBody>
          <a:bodyPr/>
          <a:lstStyle>
            <a:lvl1pPr algn="r">
              <a:defRPr lang="nl-BE" sz="3600" b="1" i="0" kern="1200" cap="all" spc="100" baseline="0" dirty="0">
                <a:solidFill>
                  <a:schemeClr val="bg2"/>
                </a:solidFill>
                <a:latin typeface="+mj-lt"/>
                <a:ea typeface="+mn-ea"/>
                <a:cs typeface="+mn-cs"/>
              </a:defRPr>
            </a:lvl1pPr>
          </a:lstStyle>
          <a:p>
            <a:pPr marL="0" lvl="0" indent="0" algn="r" defTabSz="914400" rtl="0" eaLnBrk="1" latinLnBrk="0" hangingPunct="1">
              <a:lnSpc>
                <a:spcPct val="100000"/>
              </a:lnSpc>
              <a:spcBef>
                <a:spcPts val="1800"/>
              </a:spcBef>
              <a:buClr>
                <a:schemeClr val="accent2"/>
              </a:buClr>
              <a:buFont typeface="Arial" panose="020B0604020202020204" pitchFamily="34" charset="0"/>
              <a:buNone/>
            </a:pPr>
            <a:r>
              <a:rPr lang="en-US" dirty="0" err="1"/>
              <a:t>deel</a:t>
            </a:r>
            <a:r>
              <a:rPr lang="en-US" dirty="0"/>
              <a:t> van de </a:t>
            </a:r>
            <a:r>
              <a:rPr lang="en-US" dirty="0" err="1"/>
              <a:t>uiteenzetting</a:t>
            </a:r>
            <a:endParaRPr lang="nl-BE" dirty="0"/>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659602" y="6097241"/>
            <a:ext cx="2297961" cy="760759"/>
          </a:xfrm>
          <a:prstGeom prst="rect">
            <a:avLst/>
          </a:prstGeom>
        </p:spPr>
      </p:pic>
    </p:spTree>
    <p:extLst>
      <p:ext uri="{BB962C8B-B14F-4D97-AF65-F5344CB8AC3E}">
        <p14:creationId xmlns:p14="http://schemas.microsoft.com/office/powerpoint/2010/main" val="34457234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elslide">
    <p:bg>
      <p:bgPr>
        <a:solidFill>
          <a:schemeClr val="tx2"/>
        </a:solidFill>
        <a:effectLst/>
      </p:bgPr>
    </p:bg>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6905829" y="3885545"/>
            <a:ext cx="1885691" cy="395869"/>
          </a:xfrm>
          <a:prstGeom prst="rect">
            <a:avLst/>
          </a:prstGeom>
          <a:solidFill>
            <a:schemeClr val="accent2"/>
          </a:solidFill>
          <a:effectLst/>
        </p:spPr>
        <p:txBody>
          <a:bodyPr wrap="none" lIns="72000" tIns="36000" rIns="72000" bIns="36000" anchor="t">
            <a:spAutoFit/>
          </a:bodyPr>
          <a:lstStyle>
            <a:lvl1pPr marL="0" indent="0" algn="r">
              <a:buNone/>
              <a:defRPr sz="2100" cap="all" spc="0" baseline="0">
                <a:solidFill>
                  <a:schemeClr val="bg2"/>
                </a:soli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dirty="0"/>
              <a:t>ONDERTITEL</a:t>
            </a:r>
            <a:endParaRPr lang="en-GB"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659602" y="6097241"/>
            <a:ext cx="2297961" cy="760759"/>
          </a:xfrm>
          <a:prstGeom prst="rect">
            <a:avLst/>
          </a:prstGeom>
        </p:spPr>
      </p:pic>
      <p:sp>
        <p:nvSpPr>
          <p:cNvPr id="7" name="Date Placeholder 6"/>
          <p:cNvSpPr>
            <a:spLocks noGrp="1"/>
          </p:cNvSpPr>
          <p:nvPr>
            <p:ph type="dt" sz="half" idx="18"/>
          </p:nvPr>
        </p:nvSpPr>
        <p:spPr>
          <a:xfrm>
            <a:off x="7587343" y="2854290"/>
            <a:ext cx="1204177" cy="323165"/>
          </a:xfrm>
        </p:spPr>
        <p:txBody>
          <a:bodyPr/>
          <a:lstStyle/>
          <a:p>
            <a:fld id="{4563F647-05CF-4479-82C4-BBDCB4471D49}" type="datetime1">
              <a:rPr lang="nl-BE" smtClean="0"/>
              <a:t>2/12/2022</a:t>
            </a:fld>
            <a:endParaRPr lang="nl-BE" dirty="0"/>
          </a:p>
        </p:txBody>
      </p:sp>
      <p:sp>
        <p:nvSpPr>
          <p:cNvPr id="13" name="Title 12"/>
          <p:cNvSpPr>
            <a:spLocks noGrp="1"/>
          </p:cNvSpPr>
          <p:nvPr>
            <p:ph type="title" hasCustomPrompt="1"/>
          </p:nvPr>
        </p:nvSpPr>
        <p:spPr>
          <a:xfrm>
            <a:off x="1200253" y="3182400"/>
            <a:ext cx="7591267" cy="646331"/>
          </a:xfrm>
          <a:solidFill>
            <a:schemeClr val="accent2"/>
          </a:solidFill>
        </p:spPr>
        <p:txBody>
          <a:bodyPr/>
          <a:lstStyle>
            <a:lvl1pPr algn="r">
              <a:defRPr lang="nl-BE" sz="3600" b="1" i="0" kern="1200" cap="all" spc="100" baseline="0" dirty="0">
                <a:solidFill>
                  <a:schemeClr val="bg2"/>
                </a:solidFill>
                <a:latin typeface="+mj-lt"/>
                <a:ea typeface="+mn-ea"/>
                <a:cs typeface="+mn-cs"/>
              </a:defRPr>
            </a:lvl1pPr>
          </a:lstStyle>
          <a:p>
            <a:pPr marL="0" lvl="0" indent="0" algn="r" defTabSz="914400" rtl="0" eaLnBrk="1" latinLnBrk="0" hangingPunct="1">
              <a:lnSpc>
                <a:spcPct val="100000"/>
              </a:lnSpc>
              <a:spcBef>
                <a:spcPts val="1800"/>
              </a:spcBef>
              <a:buClr>
                <a:schemeClr val="accent2"/>
              </a:buClr>
              <a:buFont typeface="Arial" panose="020B0604020202020204" pitchFamily="34" charset="0"/>
              <a:buNone/>
            </a:pPr>
            <a:r>
              <a:rPr lang="en-US" dirty="0" err="1"/>
              <a:t>Titel</a:t>
            </a:r>
            <a:r>
              <a:rPr lang="en-US" dirty="0"/>
              <a:t> van de </a:t>
            </a:r>
            <a:r>
              <a:rPr lang="en-US" dirty="0" err="1"/>
              <a:t>uiteenzetting</a:t>
            </a:r>
            <a:endParaRPr lang="nl-BE" dirty="0"/>
          </a:p>
        </p:txBody>
      </p:sp>
    </p:spTree>
    <p:extLst>
      <p:ext uri="{BB962C8B-B14F-4D97-AF65-F5344CB8AC3E}">
        <p14:creationId xmlns:p14="http://schemas.microsoft.com/office/powerpoint/2010/main" val="16107564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ntroslide">
    <p:spTree>
      <p:nvGrpSpPr>
        <p:cNvPr id="1" name=""/>
        <p:cNvGrpSpPr/>
        <p:nvPr/>
      </p:nvGrpSpPr>
      <p:grpSpPr>
        <a:xfrm>
          <a:off x="0" y="0"/>
          <a:ext cx="0" cy="0"/>
          <a:chOff x="0" y="0"/>
          <a:chExt cx="0" cy="0"/>
        </a:xfrm>
      </p:grpSpPr>
      <p:sp>
        <p:nvSpPr>
          <p:cNvPr id="8" name="Picture Placeholder 13"/>
          <p:cNvSpPr>
            <a:spLocks noGrp="1"/>
          </p:cNvSpPr>
          <p:nvPr>
            <p:ph type="pic" sz="quarter" idx="18" hasCustomPrompt="1"/>
          </p:nvPr>
        </p:nvSpPr>
        <p:spPr>
          <a:xfrm>
            <a:off x="6095999" y="307776"/>
            <a:ext cx="3048001" cy="5708837"/>
          </a:xfrm>
          <a:solidFill>
            <a:schemeClr val="bg2"/>
          </a:solidFill>
          <a:ln>
            <a:noFill/>
          </a:ln>
        </p:spPr>
        <p:txBody>
          <a:bodyPr lIns="180000" tIns="900000" rIns="180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132160" algn="l"/>
              </a:tabLst>
              <a:defRPr lang="en-GB" sz="1200" i="1" baseline="0" smtClean="0">
                <a:solidFill>
                  <a:schemeClr val="tx1"/>
                </a:solidFill>
                <a:effectLst/>
              </a:defRPr>
            </a:lvl1pPr>
          </a:lstStyle>
          <a:p>
            <a:r>
              <a:rPr lang="nl-BE" dirty="0"/>
              <a:t>Voeg eventueel een foto in. Klik hiervoor op het icoon of op de rand van </a:t>
            </a:r>
            <a:br>
              <a:rPr lang="nl-BE" dirty="0"/>
            </a:br>
            <a:r>
              <a:rPr lang="nl-BE" dirty="0"/>
              <a:t>het kader.</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a:t>
            </a:r>
            <a:br>
              <a:rPr lang="nl-BE" dirty="0"/>
            </a:br>
            <a:r>
              <a:rPr lang="nl-BE" dirty="0"/>
              <a:t>(fit or </a:t>
            </a:r>
            <a:r>
              <a:rPr lang="nl-BE" dirty="0" err="1"/>
              <a:t>fill</a:t>
            </a:r>
            <a:r>
              <a:rPr lang="nl-BE" dirty="0"/>
              <a:t>). </a:t>
            </a:r>
            <a:endParaRPr lang="en-GB" dirty="0"/>
          </a:p>
        </p:txBody>
      </p:sp>
      <p:sp>
        <p:nvSpPr>
          <p:cNvPr id="9" name="Text Placeholder 2"/>
          <p:cNvSpPr>
            <a:spLocks noGrp="1"/>
          </p:cNvSpPr>
          <p:nvPr>
            <p:ph type="body" sz="quarter" idx="20" hasCustomPrompt="1"/>
          </p:nvPr>
        </p:nvSpPr>
        <p:spPr>
          <a:xfrm>
            <a:off x="358775" y="1152000"/>
            <a:ext cx="5572800" cy="4726800"/>
          </a:xfrm>
        </p:spPr>
        <p:txBody>
          <a:bodyPr/>
          <a:lstStyle>
            <a:lvl1pPr marL="0" indent="0">
              <a:lnSpc>
                <a:spcPct val="100000"/>
              </a:lnSpc>
              <a:buNone/>
              <a:defRPr baseline="0"/>
            </a:lvl1pPr>
          </a:lstStyle>
          <a:p>
            <a:pPr lvl="0"/>
            <a:r>
              <a:rPr lang="nl-BE" dirty="0"/>
              <a:t>Som hier de topics op van je uiteenzetting of vermeld hier de doelstelling van je presentatie</a:t>
            </a:r>
            <a:endParaRPr lang="en-GB" dirty="0"/>
          </a:p>
        </p:txBody>
      </p:sp>
      <p:sp>
        <p:nvSpPr>
          <p:cNvPr id="15" name="Title 14"/>
          <p:cNvSpPr>
            <a:spLocks noGrp="1"/>
          </p:cNvSpPr>
          <p:nvPr>
            <p:ph type="title" hasCustomPrompt="1"/>
          </p:nvPr>
        </p:nvSpPr>
        <p:spPr>
          <a:xfrm>
            <a:off x="360000" y="715334"/>
            <a:ext cx="923799" cy="369332"/>
          </a:xfrm>
        </p:spPr>
        <p:txBody>
          <a:bodyPr/>
          <a:lstStyle>
            <a:lvl1pPr>
              <a:defRPr/>
            </a:lvl1pPr>
          </a:lstStyle>
          <a:p>
            <a:r>
              <a:rPr lang="en-US" dirty="0"/>
              <a:t>intro</a:t>
            </a:r>
            <a:endParaRPr lang="nl-BE" dirty="0"/>
          </a:p>
        </p:txBody>
      </p:sp>
      <p:sp>
        <p:nvSpPr>
          <p:cNvPr id="18" name="Footer Placeholder 17"/>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19" name="Slide Number Placeholder 18"/>
          <p:cNvSpPr>
            <a:spLocks noGrp="1"/>
          </p:cNvSpPr>
          <p:nvPr>
            <p:ph type="sldNum" sz="quarter" idx="23"/>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4439844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ussenslide">
    <p:bg>
      <p:bgPr>
        <a:solidFill>
          <a:schemeClr val="tx2"/>
        </a:solidFill>
        <a:effectLst/>
      </p:bgPr>
    </p:bg>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6901369" y="3885545"/>
            <a:ext cx="1885691" cy="395869"/>
          </a:xfrm>
          <a:prstGeom prst="rect">
            <a:avLst/>
          </a:prstGeom>
          <a:solidFill>
            <a:schemeClr val="accent2"/>
          </a:solidFill>
          <a:effectLst/>
        </p:spPr>
        <p:txBody>
          <a:bodyPr wrap="none" lIns="72000" tIns="36000" rIns="72000" bIns="36000" anchor="t">
            <a:spAutoFit/>
          </a:bodyPr>
          <a:lstStyle>
            <a:lvl1pPr marL="0" indent="0" algn="r">
              <a:buNone/>
              <a:defRPr sz="2100" cap="all" spc="0" baseline="0">
                <a:solidFill>
                  <a:schemeClr val="bg2"/>
                </a:soli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dirty="0"/>
              <a:t>ONDERTITEL</a:t>
            </a:r>
            <a:endParaRPr lang="en-GB" dirty="0"/>
          </a:p>
        </p:txBody>
      </p:sp>
      <p:sp>
        <p:nvSpPr>
          <p:cNvPr id="9" name="Tijdelijke aanduiding voor tekst 3"/>
          <p:cNvSpPr>
            <a:spLocks noGrp="1"/>
          </p:cNvSpPr>
          <p:nvPr>
            <p:ph type="body" sz="quarter" idx="16" hasCustomPrompt="1"/>
          </p:nvPr>
        </p:nvSpPr>
        <p:spPr>
          <a:xfrm>
            <a:off x="6025855" y="2900240"/>
            <a:ext cx="2761205" cy="230832"/>
          </a:xfrm>
          <a:prstGeom prst="rect">
            <a:avLst/>
          </a:prstGeom>
          <a:noFill/>
          <a:ln>
            <a:noFill/>
          </a:ln>
          <a:effectLst/>
        </p:spPr>
        <p:txBody>
          <a:bodyPr wrap="none" tIns="0" bIns="0">
            <a:spAutoFit/>
          </a:bodyPr>
          <a:lstStyle>
            <a:lvl1pPr marL="0" indent="0" algn="r">
              <a:buNone/>
              <a:defRPr sz="1500" i="0" cap="all" spc="100" baseline="0">
                <a:solidFill>
                  <a:schemeClr val="bg2"/>
                </a:solidFill>
                <a:latin typeface="+mj-lt"/>
              </a:defRPr>
            </a:lvl1pPr>
          </a:lstStyle>
          <a:p>
            <a:pPr lvl="0"/>
            <a:r>
              <a:rPr lang="nl-NL" dirty="0"/>
              <a:t>naam van de spreker</a:t>
            </a:r>
          </a:p>
        </p:txBody>
      </p:sp>
      <p:sp>
        <p:nvSpPr>
          <p:cNvPr id="2" name="Title 1"/>
          <p:cNvSpPr>
            <a:spLocks noGrp="1"/>
          </p:cNvSpPr>
          <p:nvPr>
            <p:ph type="title" hasCustomPrompt="1"/>
          </p:nvPr>
        </p:nvSpPr>
        <p:spPr>
          <a:xfrm>
            <a:off x="1280753" y="3182400"/>
            <a:ext cx="7506307" cy="646331"/>
          </a:xfrm>
          <a:solidFill>
            <a:schemeClr val="accent2"/>
          </a:solidFill>
        </p:spPr>
        <p:txBody>
          <a:bodyPr/>
          <a:lstStyle>
            <a:lvl1pPr algn="r">
              <a:defRPr lang="nl-BE" sz="3600" b="1" i="0" kern="1200" cap="all" spc="100" baseline="0" dirty="0">
                <a:solidFill>
                  <a:schemeClr val="bg2"/>
                </a:solidFill>
                <a:latin typeface="+mj-lt"/>
                <a:ea typeface="+mn-ea"/>
                <a:cs typeface="+mn-cs"/>
              </a:defRPr>
            </a:lvl1pPr>
          </a:lstStyle>
          <a:p>
            <a:pPr marL="0" lvl="0" indent="0" algn="r" defTabSz="914400" rtl="0" eaLnBrk="1" latinLnBrk="0" hangingPunct="1">
              <a:lnSpc>
                <a:spcPct val="100000"/>
              </a:lnSpc>
              <a:spcBef>
                <a:spcPts val="1800"/>
              </a:spcBef>
              <a:buClr>
                <a:schemeClr val="accent2"/>
              </a:buClr>
              <a:buFont typeface="Arial" panose="020B0604020202020204" pitchFamily="34" charset="0"/>
              <a:buNone/>
            </a:pPr>
            <a:r>
              <a:rPr lang="en-US" dirty="0" err="1"/>
              <a:t>deel</a:t>
            </a:r>
            <a:r>
              <a:rPr lang="en-US" dirty="0"/>
              <a:t> van de </a:t>
            </a:r>
            <a:r>
              <a:rPr lang="en-US" dirty="0" err="1"/>
              <a:t>uiteenzetting</a:t>
            </a:r>
            <a:endParaRPr lang="nl-BE" dirty="0"/>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659602" y="6097241"/>
            <a:ext cx="2297961" cy="760759"/>
          </a:xfrm>
          <a:prstGeom prst="rect">
            <a:avLst/>
          </a:prstGeom>
        </p:spPr>
      </p:pic>
    </p:spTree>
    <p:extLst>
      <p:ext uri="{BB962C8B-B14F-4D97-AF65-F5344CB8AC3E}">
        <p14:creationId xmlns:p14="http://schemas.microsoft.com/office/powerpoint/2010/main" val="16980816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3 tekst, 1/3 foto">
    <p:spTree>
      <p:nvGrpSpPr>
        <p:cNvPr id="1" name=""/>
        <p:cNvGrpSpPr/>
        <p:nvPr/>
      </p:nvGrpSpPr>
      <p:grpSpPr>
        <a:xfrm>
          <a:off x="0" y="0"/>
          <a:ext cx="0" cy="0"/>
          <a:chOff x="0" y="0"/>
          <a:chExt cx="0" cy="0"/>
        </a:xfrm>
      </p:grpSpPr>
      <p:sp>
        <p:nvSpPr>
          <p:cNvPr id="16" name="Picture Placeholder 13"/>
          <p:cNvSpPr>
            <a:spLocks noGrp="1"/>
          </p:cNvSpPr>
          <p:nvPr>
            <p:ph type="pic" sz="quarter" idx="18" hasCustomPrompt="1"/>
          </p:nvPr>
        </p:nvSpPr>
        <p:spPr>
          <a:xfrm>
            <a:off x="6096000" y="307777"/>
            <a:ext cx="3048000" cy="5708837"/>
          </a:xfrm>
          <a:solidFill>
            <a:schemeClr val="bg2"/>
          </a:solidFill>
          <a:ln>
            <a:noFill/>
          </a:ln>
        </p:spPr>
        <p:txBody>
          <a:bodyPr lIns="180000" tIns="900000" rIns="180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132160" algn="l"/>
              </a:tabLst>
              <a:defRPr lang="en-GB" sz="1200" i="1" baseline="0" smtClean="0">
                <a:solidFill>
                  <a:schemeClr val="tx1"/>
                </a:solidFill>
                <a:effectLst/>
              </a:defRPr>
            </a:lvl1pPr>
          </a:lstStyle>
          <a:p>
            <a:r>
              <a:rPr lang="nl-BE" dirty="0"/>
              <a:t>Voeg eventueel een foto in. Klik hiervoor op het icoon of op de rand van </a:t>
            </a:r>
            <a:br>
              <a:rPr lang="nl-BE" dirty="0"/>
            </a:br>
            <a:r>
              <a:rPr lang="nl-BE" dirty="0"/>
              <a:t>het kader.</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a:t>
            </a:r>
            <a:br>
              <a:rPr lang="nl-BE" dirty="0"/>
            </a:br>
            <a:r>
              <a:rPr lang="nl-BE" dirty="0"/>
              <a:t>(fit or </a:t>
            </a:r>
            <a:r>
              <a:rPr lang="nl-BE" dirty="0" err="1"/>
              <a:t>fill</a:t>
            </a:r>
            <a:r>
              <a:rPr lang="nl-BE" dirty="0"/>
              <a:t>). </a:t>
            </a:r>
            <a:endParaRPr lang="en-GB" dirty="0"/>
          </a:p>
        </p:txBody>
      </p:sp>
      <p:sp>
        <p:nvSpPr>
          <p:cNvPr id="11" name="Text Placeholder 2"/>
          <p:cNvSpPr>
            <a:spLocks noGrp="1"/>
          </p:cNvSpPr>
          <p:nvPr>
            <p:ph type="body" sz="quarter" idx="26"/>
          </p:nvPr>
        </p:nvSpPr>
        <p:spPr>
          <a:xfrm>
            <a:off x="360000" y="1152000"/>
            <a:ext cx="5572800" cy="4726800"/>
          </a:xfrm>
        </p:spPr>
        <p:txBody>
          <a:bodyPr/>
          <a:lstStyle>
            <a:lvl1pPr>
              <a:lnSpc>
                <a:spcPct val="100000"/>
              </a:lnSpc>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itle 3"/>
          <p:cNvSpPr>
            <a:spLocks noGrp="1"/>
          </p:cNvSpPr>
          <p:nvPr>
            <p:ph type="title" hasCustomPrompt="1"/>
          </p:nvPr>
        </p:nvSpPr>
        <p:spPr>
          <a:xfrm>
            <a:off x="360000" y="715334"/>
            <a:ext cx="3079326" cy="369332"/>
          </a:xfrm>
        </p:spPr>
        <p:txBody>
          <a:bodyPr/>
          <a:lstStyle>
            <a:lvl1pPr>
              <a:defRPr/>
            </a:lvl1pPr>
          </a:lstStyle>
          <a:p>
            <a:r>
              <a:rPr lang="en-US" dirty="0" err="1"/>
              <a:t>kernidee</a:t>
            </a:r>
            <a:r>
              <a:rPr lang="en-US" dirty="0"/>
              <a:t> van de slide</a:t>
            </a:r>
            <a:endParaRPr lang="nl-BE" dirty="0"/>
          </a:p>
        </p:txBody>
      </p:sp>
      <p:sp>
        <p:nvSpPr>
          <p:cNvPr id="23" name="Footer Placeholder 22"/>
          <p:cNvSpPr>
            <a:spLocks noGrp="1"/>
          </p:cNvSpPr>
          <p:nvPr>
            <p:ph type="ftr" sz="quarter" idx="28"/>
          </p:nvPr>
        </p:nvSpPr>
        <p:spPr/>
        <p:txBody>
          <a:bodyPr/>
          <a:lstStyle/>
          <a:p>
            <a:r>
              <a:rPr lang="en-GB"/>
              <a:t>Titel v</a:t>
            </a:r>
            <a:r>
              <a:rPr lang="nl-BE"/>
              <a:t>an de uiteenzetting /  Deel van de uiteenzetting</a:t>
            </a:r>
            <a:endParaRPr lang="en-GB" dirty="0"/>
          </a:p>
        </p:txBody>
      </p:sp>
      <p:sp>
        <p:nvSpPr>
          <p:cNvPr id="24" name="Slide Number Placeholder 23"/>
          <p:cNvSpPr>
            <a:spLocks noGrp="1"/>
          </p:cNvSpPr>
          <p:nvPr>
            <p:ph type="sldNum" sz="quarter" idx="29"/>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38678722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3 tekst met streepjes">
    <p:spTree>
      <p:nvGrpSpPr>
        <p:cNvPr id="1" name=""/>
        <p:cNvGrpSpPr/>
        <p:nvPr/>
      </p:nvGrpSpPr>
      <p:grpSpPr>
        <a:xfrm>
          <a:off x="0" y="0"/>
          <a:ext cx="0" cy="0"/>
          <a:chOff x="0" y="0"/>
          <a:chExt cx="0" cy="0"/>
        </a:xfrm>
      </p:grpSpPr>
      <p:sp>
        <p:nvSpPr>
          <p:cNvPr id="17" name="Rectangle 16"/>
          <p:cNvSpPr/>
          <p:nvPr userDrawn="1"/>
        </p:nvSpPr>
        <p:spPr>
          <a:xfrm>
            <a:off x="6094800" y="309600"/>
            <a:ext cx="3049200" cy="572400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 Placeholder 3"/>
          <p:cNvSpPr>
            <a:spLocks noGrp="1"/>
          </p:cNvSpPr>
          <p:nvPr>
            <p:ph type="body" sz="quarter" idx="26"/>
          </p:nvPr>
        </p:nvSpPr>
        <p:spPr>
          <a:xfrm>
            <a:off x="360000" y="1151999"/>
            <a:ext cx="5572800" cy="4726800"/>
          </a:xfrm>
        </p:spPr>
        <p:txBody>
          <a:bodyPr/>
          <a:lstStyle>
            <a:lvl1pPr>
              <a:lnSpc>
                <a:spcPct val="100000"/>
              </a:lnSpc>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p:cNvSpPr>
            <a:spLocks noGrp="1"/>
          </p:cNvSpPr>
          <p:nvPr>
            <p:ph type="title" hasCustomPrompt="1"/>
          </p:nvPr>
        </p:nvSpPr>
        <p:spPr>
          <a:xfrm>
            <a:off x="360000" y="715334"/>
            <a:ext cx="3079326" cy="369332"/>
          </a:xfrm>
        </p:spPr>
        <p:txBody>
          <a:bodyPr/>
          <a:lstStyle>
            <a:lvl1pPr>
              <a:defRPr baseline="0"/>
            </a:lvl1pPr>
          </a:lstStyle>
          <a:p>
            <a:r>
              <a:rPr lang="en-US" dirty="0" err="1"/>
              <a:t>kernidee</a:t>
            </a:r>
            <a:r>
              <a:rPr lang="en-US" dirty="0"/>
              <a:t> van de slide</a:t>
            </a:r>
            <a:endParaRPr lang="nl-BE" dirty="0"/>
          </a:p>
        </p:txBody>
      </p:sp>
      <p:sp>
        <p:nvSpPr>
          <p:cNvPr id="18" name="Footer Placeholder 17"/>
          <p:cNvSpPr>
            <a:spLocks noGrp="1"/>
          </p:cNvSpPr>
          <p:nvPr>
            <p:ph type="ftr" sz="quarter" idx="28"/>
          </p:nvPr>
        </p:nvSpPr>
        <p:spPr/>
        <p:txBody>
          <a:bodyPr/>
          <a:lstStyle/>
          <a:p>
            <a:r>
              <a:rPr lang="en-GB"/>
              <a:t>Titel v</a:t>
            </a:r>
            <a:r>
              <a:rPr lang="nl-BE"/>
              <a:t>an de uiteenzetting /  Deel van de uiteenzetting</a:t>
            </a:r>
            <a:endParaRPr lang="en-GB" dirty="0"/>
          </a:p>
        </p:txBody>
      </p:sp>
      <p:sp>
        <p:nvSpPr>
          <p:cNvPr id="19" name="Slide Number Placeholder 18"/>
          <p:cNvSpPr>
            <a:spLocks noGrp="1"/>
          </p:cNvSpPr>
          <p:nvPr>
            <p:ph type="sldNum" sz="quarter" idx="29"/>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21494851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2 foto links, 1/2 tekst rechts">
    <p:spTree>
      <p:nvGrpSpPr>
        <p:cNvPr id="1" name=""/>
        <p:cNvGrpSpPr/>
        <p:nvPr/>
      </p:nvGrpSpPr>
      <p:grpSpPr>
        <a:xfrm>
          <a:off x="0" y="0"/>
          <a:ext cx="0" cy="0"/>
          <a:chOff x="0" y="0"/>
          <a:chExt cx="0" cy="0"/>
        </a:xfrm>
      </p:grpSpPr>
      <p:sp>
        <p:nvSpPr>
          <p:cNvPr id="12" name="Picture Placeholder 13"/>
          <p:cNvSpPr>
            <a:spLocks noGrp="1"/>
          </p:cNvSpPr>
          <p:nvPr>
            <p:ph type="pic" sz="quarter" idx="18" hasCustomPrompt="1"/>
          </p:nvPr>
        </p:nvSpPr>
        <p:spPr>
          <a:xfrm>
            <a:off x="360000" y="1152000"/>
            <a:ext cx="4060825" cy="4726800"/>
          </a:xfrm>
          <a:solidFill>
            <a:schemeClr val="bg2"/>
          </a:solidFill>
          <a:ln>
            <a:noFill/>
          </a:ln>
        </p:spPr>
        <p:txBody>
          <a:bodyPr lIns="180000" tIns="72000" rIns="180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132160" algn="l"/>
              </a:tabLst>
              <a:defRPr lang="en-GB" sz="1200" i="1" baseline="0" smtClean="0">
                <a:solidFill>
                  <a:schemeClr val="tx1"/>
                </a:solidFill>
                <a:effectLst/>
              </a:defRPr>
            </a:lvl1pPr>
          </a:lstStyle>
          <a:p>
            <a:r>
              <a:rPr lang="nl-BE" dirty="0"/>
              <a:t>Voeg eventueel een foto in. Klik hiervoor op het icoon of op de rand van </a:t>
            </a:r>
            <a:br>
              <a:rPr lang="nl-BE" dirty="0"/>
            </a:br>
            <a:r>
              <a:rPr lang="nl-BE" dirty="0"/>
              <a:t>het kader.</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endParaRPr lang="en-GB" dirty="0"/>
          </a:p>
        </p:txBody>
      </p:sp>
      <p:sp>
        <p:nvSpPr>
          <p:cNvPr id="11" name="Text Placeholder 3"/>
          <p:cNvSpPr>
            <a:spLocks noGrp="1"/>
          </p:cNvSpPr>
          <p:nvPr>
            <p:ph type="body" sz="quarter" idx="25"/>
          </p:nvPr>
        </p:nvSpPr>
        <p:spPr>
          <a:xfrm>
            <a:off x="4723200" y="1152000"/>
            <a:ext cx="4212000" cy="4726800"/>
          </a:xfrm>
        </p:spPr>
        <p:txBody>
          <a:bodyPr/>
          <a:lstStyle>
            <a:lvl1pPr>
              <a:lnSpc>
                <a:spcPct val="100000"/>
              </a:lnSpc>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p:cNvSpPr>
            <a:spLocks noGrp="1"/>
          </p:cNvSpPr>
          <p:nvPr>
            <p:ph type="title" hasCustomPrompt="1"/>
          </p:nvPr>
        </p:nvSpPr>
        <p:spPr>
          <a:xfrm>
            <a:off x="360000" y="715334"/>
            <a:ext cx="3079326" cy="369332"/>
          </a:xfrm>
        </p:spPr>
        <p:txBody>
          <a:bodyPr/>
          <a:lstStyle>
            <a:lvl1pPr>
              <a:defRPr/>
            </a:lvl1pPr>
          </a:lstStyle>
          <a:p>
            <a:r>
              <a:rPr lang="en-US" dirty="0" err="1"/>
              <a:t>Kernidee</a:t>
            </a:r>
            <a:r>
              <a:rPr lang="en-US" dirty="0"/>
              <a:t> van de slide</a:t>
            </a:r>
            <a:endParaRPr lang="nl-BE" dirty="0"/>
          </a:p>
        </p:txBody>
      </p:sp>
      <p:sp>
        <p:nvSpPr>
          <p:cNvPr id="19" name="Footer Placeholder 18"/>
          <p:cNvSpPr>
            <a:spLocks noGrp="1"/>
          </p:cNvSpPr>
          <p:nvPr>
            <p:ph type="ftr" sz="quarter" idx="27"/>
          </p:nvPr>
        </p:nvSpPr>
        <p:spPr/>
        <p:txBody>
          <a:bodyPr/>
          <a:lstStyle/>
          <a:p>
            <a:r>
              <a:rPr lang="en-GB"/>
              <a:t>Titel v</a:t>
            </a:r>
            <a:r>
              <a:rPr lang="nl-BE"/>
              <a:t>an de uiteenzetting /  Deel van de uiteenzetting</a:t>
            </a:r>
            <a:endParaRPr lang="en-GB" dirty="0"/>
          </a:p>
        </p:txBody>
      </p:sp>
      <p:sp>
        <p:nvSpPr>
          <p:cNvPr id="20" name="Slide Number Placeholder 19"/>
          <p:cNvSpPr>
            <a:spLocks noGrp="1"/>
          </p:cNvSpPr>
          <p:nvPr>
            <p:ph type="sldNum" sz="quarter" idx="28"/>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9993970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2 grote foto links, 1/2 tekst rechts">
    <p:spTree>
      <p:nvGrpSpPr>
        <p:cNvPr id="1" name=""/>
        <p:cNvGrpSpPr/>
        <p:nvPr/>
      </p:nvGrpSpPr>
      <p:grpSpPr>
        <a:xfrm>
          <a:off x="0" y="0"/>
          <a:ext cx="0" cy="0"/>
          <a:chOff x="0" y="0"/>
          <a:chExt cx="0" cy="0"/>
        </a:xfrm>
      </p:grpSpPr>
      <p:sp>
        <p:nvSpPr>
          <p:cNvPr id="10" name="Picture Placeholder 13"/>
          <p:cNvSpPr>
            <a:spLocks noGrp="1"/>
          </p:cNvSpPr>
          <p:nvPr>
            <p:ph type="pic" sz="quarter" idx="18" hasCustomPrompt="1"/>
          </p:nvPr>
        </p:nvSpPr>
        <p:spPr>
          <a:xfrm>
            <a:off x="0" y="307776"/>
            <a:ext cx="4572000" cy="5708837"/>
          </a:xfrm>
          <a:solidFill>
            <a:schemeClr val="bg2"/>
          </a:solidFill>
          <a:ln>
            <a:noFill/>
          </a:ln>
        </p:spPr>
        <p:txBody>
          <a:bodyPr lIns="360000" tIns="900000" rIns="180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132160" algn="l"/>
              </a:tabLst>
              <a:defRPr lang="en-GB" sz="1200" i="1" baseline="0" smtClean="0">
                <a:solidFill>
                  <a:schemeClr val="tx1"/>
                </a:solidFill>
                <a:effectLst/>
              </a:defRPr>
            </a:lvl1pPr>
          </a:lstStyle>
          <a:p>
            <a:r>
              <a:rPr lang="nl-BE" dirty="0"/>
              <a:t>Voeg eventueel een foto in. Klik hiervoor op het icoon of op de rand van het kader.</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deze foto delete, dien je de nieuwe foto terug op de achtergrond te plaatsen</a:t>
            </a:r>
            <a:br>
              <a:rPr lang="nl-BE" dirty="0"/>
            </a:br>
            <a:endParaRPr lang="nl-BE" dirty="0"/>
          </a:p>
          <a:p>
            <a:endParaRPr lang="en-GB" dirty="0"/>
          </a:p>
        </p:txBody>
      </p:sp>
      <p:sp>
        <p:nvSpPr>
          <p:cNvPr id="3" name="Title 2"/>
          <p:cNvSpPr>
            <a:spLocks noGrp="1"/>
          </p:cNvSpPr>
          <p:nvPr>
            <p:ph type="title" hasCustomPrompt="1"/>
          </p:nvPr>
        </p:nvSpPr>
        <p:spPr>
          <a:xfrm>
            <a:off x="360000" y="715334"/>
            <a:ext cx="3079326" cy="369332"/>
          </a:xfrm>
          <a:solidFill>
            <a:schemeClr val="accent2"/>
          </a:solidFill>
        </p:spPr>
        <p:txBody>
          <a:bodyPr/>
          <a:lstStyle>
            <a:lvl1pPr>
              <a:defRPr baseline="0">
                <a:solidFill>
                  <a:schemeClr val="bg2"/>
                </a:solidFill>
              </a:defRPr>
            </a:lvl1pPr>
          </a:lstStyle>
          <a:p>
            <a:r>
              <a:rPr lang="en-US" dirty="0" err="1"/>
              <a:t>kernidee</a:t>
            </a:r>
            <a:r>
              <a:rPr lang="en-US" dirty="0"/>
              <a:t> van de slide</a:t>
            </a:r>
            <a:endParaRPr lang="nl-BE" dirty="0"/>
          </a:p>
        </p:txBody>
      </p:sp>
      <p:sp>
        <p:nvSpPr>
          <p:cNvPr id="21" name="Footer Placeholder 20"/>
          <p:cNvSpPr>
            <a:spLocks noGrp="1"/>
          </p:cNvSpPr>
          <p:nvPr>
            <p:ph type="ftr" sz="quarter" idx="27"/>
          </p:nvPr>
        </p:nvSpPr>
        <p:spPr/>
        <p:txBody>
          <a:bodyPr/>
          <a:lstStyle/>
          <a:p>
            <a:r>
              <a:rPr lang="en-GB"/>
              <a:t>Titel v</a:t>
            </a:r>
            <a:r>
              <a:rPr lang="nl-BE"/>
              <a:t>an de uiteenzetting /  Deel van de uiteenzetting</a:t>
            </a:r>
            <a:endParaRPr lang="en-GB" dirty="0"/>
          </a:p>
        </p:txBody>
      </p:sp>
      <p:sp>
        <p:nvSpPr>
          <p:cNvPr id="22" name="Slide Number Placeholder 21"/>
          <p:cNvSpPr>
            <a:spLocks noGrp="1"/>
          </p:cNvSpPr>
          <p:nvPr>
            <p:ph type="sldNum" sz="quarter" idx="28"/>
          </p:nvPr>
        </p:nvSpPr>
        <p:spPr/>
        <p:txBody>
          <a:bodyPr/>
          <a:lstStyle/>
          <a:p>
            <a:fld id="{C0F550FA-FCCC-4A7D-8E1A-87BCAA2E5874}" type="slidenum">
              <a:rPr lang="en-GB" smtClean="0"/>
              <a:pPr/>
              <a:t>‹#›</a:t>
            </a:fld>
            <a:endParaRPr lang="en-GB" dirty="0"/>
          </a:p>
        </p:txBody>
      </p:sp>
      <p:sp>
        <p:nvSpPr>
          <p:cNvPr id="23" name="Text Placeholder 3"/>
          <p:cNvSpPr>
            <a:spLocks noGrp="1"/>
          </p:cNvSpPr>
          <p:nvPr>
            <p:ph type="body" sz="quarter" idx="25"/>
          </p:nvPr>
        </p:nvSpPr>
        <p:spPr>
          <a:xfrm>
            <a:off x="4723200" y="1152000"/>
            <a:ext cx="4212000" cy="4726800"/>
          </a:xfrm>
        </p:spPr>
        <p:txBody>
          <a:bodyPr/>
          <a:lstStyle>
            <a:lvl1pPr>
              <a:lnSpc>
                <a:spcPct val="100000"/>
              </a:lnSpc>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2081379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oto met toelichting">
    <p:spTree>
      <p:nvGrpSpPr>
        <p:cNvPr id="1" name=""/>
        <p:cNvGrpSpPr/>
        <p:nvPr/>
      </p:nvGrpSpPr>
      <p:grpSpPr>
        <a:xfrm>
          <a:off x="0" y="0"/>
          <a:ext cx="0" cy="0"/>
          <a:chOff x="0" y="0"/>
          <a:chExt cx="0" cy="0"/>
        </a:xfrm>
      </p:grpSpPr>
      <p:sp>
        <p:nvSpPr>
          <p:cNvPr id="10" name="Picture Placeholder 13"/>
          <p:cNvSpPr>
            <a:spLocks noGrp="1"/>
          </p:cNvSpPr>
          <p:nvPr>
            <p:ph type="pic" sz="quarter" idx="18" hasCustomPrompt="1"/>
          </p:nvPr>
        </p:nvSpPr>
        <p:spPr>
          <a:xfrm>
            <a:off x="0" y="307776"/>
            <a:ext cx="6096000" cy="5708837"/>
          </a:xfrm>
          <a:solidFill>
            <a:schemeClr val="bg2"/>
          </a:solidFill>
          <a:ln>
            <a:noFill/>
          </a:ln>
        </p:spPr>
        <p:txBody>
          <a:bodyPr lIns="360000" tIns="900000" rIns="180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132160" algn="l"/>
              </a:tabLst>
              <a:defRPr lang="en-GB" sz="1200" i="1" baseline="0" smtClean="0">
                <a:solidFill>
                  <a:schemeClr val="tx1"/>
                </a:solidFill>
                <a:effectLst/>
              </a:defRPr>
            </a:lvl1pPr>
          </a:lstStyle>
          <a:p>
            <a:r>
              <a:rPr lang="nl-BE" dirty="0"/>
              <a:t>Voeg eventueel een foto in. Klik hiervoor op het icoon of op de rand van </a:t>
            </a:r>
            <a:br>
              <a:rPr lang="nl-BE" dirty="0"/>
            </a:br>
            <a:r>
              <a:rPr lang="nl-BE" dirty="0"/>
              <a:t>het kader.</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 </a:t>
            </a:r>
            <a:br>
              <a:rPr lang="nl-BE" dirty="0"/>
            </a:br>
            <a:r>
              <a:rPr lang="nl-BE" dirty="0"/>
              <a:t>Indien je deze foto delete, dien je de nieuwe foto terug op de achtergrond te plaatsen</a:t>
            </a:r>
            <a:endParaRPr lang="en-GB" dirty="0"/>
          </a:p>
        </p:txBody>
      </p:sp>
      <p:sp>
        <p:nvSpPr>
          <p:cNvPr id="12" name="Text Placeholder 2"/>
          <p:cNvSpPr>
            <a:spLocks noGrp="1"/>
          </p:cNvSpPr>
          <p:nvPr>
            <p:ph type="body" sz="quarter" idx="26"/>
          </p:nvPr>
        </p:nvSpPr>
        <p:spPr>
          <a:xfrm>
            <a:off x="6236425" y="1152000"/>
            <a:ext cx="2548800" cy="4726800"/>
          </a:xfrm>
        </p:spPr>
        <p:txBody>
          <a:bodyPr/>
          <a:lstStyle>
            <a:lvl1pPr>
              <a:lnSpc>
                <a:spcPct val="100000"/>
              </a:lnSpc>
              <a:tabLst>
                <a:tab pos="266400" algn="l"/>
                <a:tab pos="270000" algn="l"/>
              </a:tabLst>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Title 13"/>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9" name="Footer Placeholder 18"/>
          <p:cNvSpPr>
            <a:spLocks noGrp="1"/>
          </p:cNvSpPr>
          <p:nvPr>
            <p:ph type="ftr" sz="quarter" idx="28"/>
          </p:nvPr>
        </p:nvSpPr>
        <p:spPr/>
        <p:txBody>
          <a:bodyPr/>
          <a:lstStyle/>
          <a:p>
            <a:r>
              <a:rPr lang="en-GB"/>
              <a:t>Titel v</a:t>
            </a:r>
            <a:r>
              <a:rPr lang="nl-BE"/>
              <a:t>an de uiteenzetting /  Deel van de uiteenzetting</a:t>
            </a:r>
            <a:endParaRPr lang="en-GB" dirty="0"/>
          </a:p>
        </p:txBody>
      </p:sp>
      <p:sp>
        <p:nvSpPr>
          <p:cNvPr id="20" name="Slide Number Placeholder 19"/>
          <p:cNvSpPr>
            <a:spLocks noGrp="1"/>
          </p:cNvSpPr>
          <p:nvPr>
            <p:ph type="sldNum" sz="quarter" idx="29"/>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35739298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 liggende foto's met toelichting">
    <p:spTree>
      <p:nvGrpSpPr>
        <p:cNvPr id="1" name=""/>
        <p:cNvGrpSpPr/>
        <p:nvPr/>
      </p:nvGrpSpPr>
      <p:grpSpPr>
        <a:xfrm>
          <a:off x="0" y="0"/>
          <a:ext cx="0" cy="0"/>
          <a:chOff x="0" y="0"/>
          <a:chExt cx="0" cy="0"/>
        </a:xfrm>
      </p:grpSpPr>
      <p:sp>
        <p:nvSpPr>
          <p:cNvPr id="9" name="Picture Placeholder 13"/>
          <p:cNvSpPr>
            <a:spLocks noGrp="1"/>
          </p:cNvSpPr>
          <p:nvPr userDrawn="1">
            <p:ph type="pic" sz="quarter" idx="19" hasCustomPrompt="1"/>
          </p:nvPr>
        </p:nvSpPr>
        <p:spPr>
          <a:xfrm>
            <a:off x="-1" y="3204000"/>
            <a:ext cx="6062400" cy="2812614"/>
          </a:xfrm>
          <a:solidFill>
            <a:schemeClr val="bg2"/>
          </a:solidFill>
          <a:ln w="38100">
            <a:noFill/>
          </a:ln>
        </p:spPr>
        <p:txBody>
          <a:bodyPr lIns="360000" tIns="360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lang="en-GB" sz="1200" i="1">
                <a:solidFill>
                  <a:schemeClr val="tx1">
                    <a:lumMod val="65000"/>
                    <a:lumOff val="35000"/>
                  </a:schemeClr>
                </a:solidFill>
                <a:effectLst/>
              </a:defRPr>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br>
              <a:rPr lang="nl-BE" dirty="0"/>
            </a:br>
            <a:endParaRPr lang="en-GB" dirty="0"/>
          </a:p>
          <a:p>
            <a:br>
              <a:rPr lang="nl-BE" dirty="0"/>
            </a:br>
            <a:endParaRPr lang="nl-BE" dirty="0"/>
          </a:p>
          <a:p>
            <a:endParaRPr lang="en-GB" dirty="0"/>
          </a:p>
        </p:txBody>
      </p:sp>
      <p:sp>
        <p:nvSpPr>
          <p:cNvPr id="15" name="Tijdelijke aanduiding voor afbeelding 4"/>
          <p:cNvSpPr>
            <a:spLocks noGrp="1"/>
          </p:cNvSpPr>
          <p:nvPr>
            <p:ph type="pic" sz="quarter" idx="12" hasCustomPrompt="1"/>
          </p:nvPr>
        </p:nvSpPr>
        <p:spPr>
          <a:xfrm>
            <a:off x="-1" y="309600"/>
            <a:ext cx="6062033" cy="2826000"/>
          </a:xfrm>
          <a:prstGeom prst="rect">
            <a:avLst/>
          </a:prstGeom>
          <a:solidFill>
            <a:schemeClr val="bg2"/>
          </a:solidFill>
          <a:ln w="38100">
            <a:noFill/>
          </a:ln>
          <a:effectLst/>
        </p:spPr>
        <p:txBody>
          <a:bodyPr lIns="360000" tIns="972000">
            <a:noAutofit/>
          </a:bodyPr>
          <a:lstStyle>
            <a:lvl1pPr marL="0" marR="0" indent="0" algn="l" defTabSz="685800" rtl="0" eaLnBrk="1" fontAlgn="auto" latinLnBrk="0" hangingPunct="1">
              <a:lnSpc>
                <a:spcPct val="100000"/>
              </a:lnSpc>
              <a:spcBef>
                <a:spcPts val="0"/>
              </a:spcBef>
              <a:spcAft>
                <a:spcPts val="0"/>
              </a:spcAft>
              <a:buClr>
                <a:schemeClr val="tx1">
                  <a:lumMod val="65000"/>
                  <a:lumOff val="35000"/>
                </a:schemeClr>
              </a:buClr>
              <a:buSzTx/>
              <a:buFont typeface="Arial" panose="020B0604020202020204" pitchFamily="34" charset="0"/>
              <a:buNone/>
              <a:tabLst/>
              <a:defRPr lang="nl-BE" sz="1200" i="1" kern="1200" baseline="0">
                <a:solidFill>
                  <a:schemeClr val="tx1">
                    <a:lumMod val="65000"/>
                    <a:lumOff val="35000"/>
                  </a:schemeClr>
                </a:solidFill>
                <a:latin typeface="+mn-lt"/>
                <a:ea typeface="+mn-ea"/>
                <a:cs typeface="Arial" panose="020B0604020202020204" pitchFamily="34" charset="0"/>
              </a:defRPr>
            </a:lvl1pPr>
          </a:lstStyle>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r>
              <a:rPr lang="nl-BE" dirty="0"/>
              <a:t>Voeg eventueel een foto in. Klik hiervoor op het icoon of op de rand van </a:t>
            </a:r>
            <a:br>
              <a:rPr lang="nl-BE" dirty="0"/>
            </a:br>
            <a:r>
              <a:rPr lang="nl-BE" dirty="0"/>
              <a:t>het kader.</a:t>
            </a:r>
            <a:br>
              <a:rPr lang="nl-BE" dirty="0"/>
            </a:br>
            <a:r>
              <a:rPr lang="nl-BE" dirty="0"/>
              <a:t>&gt; ga naar tabblad invoegen</a:t>
            </a:r>
            <a:br>
              <a:rPr lang="nl-BE" dirty="0"/>
            </a:br>
            <a:r>
              <a:rPr lang="nl-BE" dirty="0"/>
              <a:t>&gt; kies afbeelding of online afbeelding</a:t>
            </a:r>
            <a:br>
              <a:rPr lang="nl-BE" dirty="0"/>
            </a:br>
            <a:r>
              <a:rPr lang="nl-BE" dirty="0">
                <a:latin typeface="Calibri" panose="020F0502020204030204" pitchFamily="34" charset="0"/>
              </a:rPr>
              <a:t>&gt; </a:t>
            </a:r>
            <a:r>
              <a:rPr lang="nl-BE" baseline="0" dirty="0"/>
              <a:t>kies meteen de 2 afbeeldingen die je op deze slide wil invoegen.</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deze foto delete, dien je de nieuwe foto terug op de achtergrond te plaatsen</a:t>
            </a:r>
            <a:endParaRPr lang="en-GB" dirty="0"/>
          </a:p>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br>
              <a:rPr lang="nl-BE" dirty="0"/>
            </a:br>
            <a:endParaRPr lang="en-GB" dirty="0"/>
          </a:p>
        </p:txBody>
      </p:sp>
      <p:sp>
        <p:nvSpPr>
          <p:cNvPr id="12" name="Title 11"/>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9" name="Footer Placeholder 18"/>
          <p:cNvSpPr>
            <a:spLocks noGrp="1"/>
          </p:cNvSpPr>
          <p:nvPr>
            <p:ph type="ftr" sz="quarter" idx="27"/>
          </p:nvPr>
        </p:nvSpPr>
        <p:spPr/>
        <p:txBody>
          <a:bodyPr/>
          <a:lstStyle/>
          <a:p>
            <a:r>
              <a:rPr lang="en-GB"/>
              <a:t>Titel v</a:t>
            </a:r>
            <a:r>
              <a:rPr lang="nl-BE"/>
              <a:t>an de uiteenzetting /  Deel van de uiteenzetting</a:t>
            </a:r>
            <a:endParaRPr lang="en-GB" dirty="0"/>
          </a:p>
        </p:txBody>
      </p:sp>
      <p:sp>
        <p:nvSpPr>
          <p:cNvPr id="20" name="Slide Number Placeholder 19"/>
          <p:cNvSpPr>
            <a:spLocks noGrp="1"/>
          </p:cNvSpPr>
          <p:nvPr>
            <p:ph type="sldNum" sz="quarter" idx="28"/>
          </p:nvPr>
        </p:nvSpPr>
        <p:spPr/>
        <p:txBody>
          <a:bodyPr/>
          <a:lstStyle/>
          <a:p>
            <a:fld id="{C0F550FA-FCCC-4A7D-8E1A-87BCAA2E5874}" type="slidenum">
              <a:rPr lang="en-GB" smtClean="0"/>
              <a:pPr/>
              <a:t>‹#›</a:t>
            </a:fld>
            <a:endParaRPr lang="en-GB" dirty="0"/>
          </a:p>
        </p:txBody>
      </p:sp>
      <p:sp>
        <p:nvSpPr>
          <p:cNvPr id="21" name="Text Placeholder 2"/>
          <p:cNvSpPr>
            <a:spLocks noGrp="1"/>
          </p:cNvSpPr>
          <p:nvPr>
            <p:ph type="body" sz="quarter" idx="26"/>
          </p:nvPr>
        </p:nvSpPr>
        <p:spPr>
          <a:xfrm>
            <a:off x="6236425" y="1152000"/>
            <a:ext cx="2548800" cy="4726800"/>
          </a:xfrm>
        </p:spPr>
        <p:txBody>
          <a:bodyPr/>
          <a:lstStyle>
            <a:lvl1pPr>
              <a:lnSpc>
                <a:spcPct val="100000"/>
              </a:lnSpc>
              <a:tabLst>
                <a:tab pos="266400" algn="l"/>
                <a:tab pos="270000" algn="l"/>
              </a:tabLst>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34210467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 foto's met toelichting">
    <p:spTree>
      <p:nvGrpSpPr>
        <p:cNvPr id="1" name=""/>
        <p:cNvGrpSpPr/>
        <p:nvPr/>
      </p:nvGrpSpPr>
      <p:grpSpPr>
        <a:xfrm>
          <a:off x="0" y="0"/>
          <a:ext cx="0" cy="0"/>
          <a:chOff x="0" y="0"/>
          <a:chExt cx="0" cy="0"/>
        </a:xfrm>
      </p:grpSpPr>
      <p:sp>
        <p:nvSpPr>
          <p:cNvPr id="10" name="Tijdelijke aanduiding voor afbeelding 4"/>
          <p:cNvSpPr>
            <a:spLocks noGrp="1"/>
          </p:cNvSpPr>
          <p:nvPr>
            <p:ph type="pic" sz="quarter" idx="12" hasCustomPrompt="1"/>
          </p:nvPr>
        </p:nvSpPr>
        <p:spPr>
          <a:xfrm>
            <a:off x="-1" y="309600"/>
            <a:ext cx="6062033" cy="2826000"/>
          </a:xfrm>
          <a:prstGeom prst="rect">
            <a:avLst/>
          </a:prstGeom>
          <a:solidFill>
            <a:schemeClr val="bg2"/>
          </a:solidFill>
          <a:ln w="38100">
            <a:noFill/>
          </a:ln>
          <a:effectLst/>
        </p:spPr>
        <p:txBody>
          <a:bodyPr lIns="360000" tIns="1188000">
            <a:noAutofit/>
          </a:bodyPr>
          <a:lstStyle>
            <a:lvl1pPr marL="0" marR="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lang="nl-BE" sz="1200" i="1" kern="1200" baseline="0">
                <a:solidFill>
                  <a:schemeClr val="tx1">
                    <a:lumMod val="65000"/>
                    <a:lumOff val="35000"/>
                  </a:schemeClr>
                </a:solidFill>
                <a:latin typeface="+mn-lt"/>
                <a:ea typeface="+mn-ea"/>
                <a:cs typeface="Arial" panose="020B0604020202020204" pitchFamily="34" charset="0"/>
              </a:defRPr>
            </a:lvl1pPr>
          </a:lstStyle>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r>
              <a:rPr lang="nl-BE" dirty="0"/>
              <a:t>Klik op het icoon of op de rand van het kader om een afbeelding in te voegen</a:t>
            </a:r>
            <a:br>
              <a:rPr lang="nl-BE" dirty="0"/>
            </a:br>
            <a:r>
              <a:rPr lang="nl-BE" dirty="0"/>
              <a:t>&gt; ga naar tabblad invoegen</a:t>
            </a:r>
            <a:br>
              <a:rPr lang="nl-BE" dirty="0"/>
            </a:br>
            <a:r>
              <a:rPr lang="nl-BE" dirty="0">
                <a:latin typeface="Calibri" panose="020F0502020204030204" pitchFamily="34" charset="0"/>
              </a:rPr>
              <a:t>&gt; kies </a:t>
            </a:r>
            <a:r>
              <a:rPr lang="nl-BE" dirty="0"/>
              <a:t>afbeelding of online afbeelding</a:t>
            </a:r>
            <a:br>
              <a:rPr lang="nl-BE" dirty="0"/>
            </a:br>
            <a:r>
              <a:rPr lang="nl-BE" dirty="0">
                <a:latin typeface="Calibri" panose="020F0502020204030204" pitchFamily="34" charset="0"/>
              </a:rPr>
              <a:t>&gt; </a:t>
            </a:r>
            <a:r>
              <a:rPr lang="nl-BE" baseline="0" dirty="0"/>
              <a:t>kies meteen de 5 afbeeldingen die je op deze slide wil invoegen.</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deze foto delete, dien je een nieuwe foto terug op de achtergrond te plaatsen.</a:t>
            </a:r>
            <a:endParaRPr lang="en-GB" dirty="0"/>
          </a:p>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br>
              <a:rPr lang="nl-BE" dirty="0"/>
            </a:br>
            <a:endParaRPr lang="en-GB" dirty="0"/>
          </a:p>
        </p:txBody>
      </p:sp>
      <p:sp>
        <p:nvSpPr>
          <p:cNvPr id="11" name="Tijdelijke aanduiding voor afbeelding 4"/>
          <p:cNvSpPr>
            <a:spLocks noGrp="1"/>
          </p:cNvSpPr>
          <p:nvPr>
            <p:ph type="pic" sz="quarter" idx="35"/>
          </p:nvPr>
        </p:nvSpPr>
        <p:spPr>
          <a:xfrm>
            <a:off x="3074033" y="3204000"/>
            <a:ext cx="2988000" cy="2811600"/>
          </a:xfrm>
          <a:prstGeom prst="rect">
            <a:avLst/>
          </a:prstGeom>
          <a:solidFill>
            <a:schemeClr val="bg2"/>
          </a:solidFill>
          <a:ln w="38100">
            <a:noFill/>
          </a:ln>
          <a:effectLst/>
        </p:spPr>
        <p:txBody>
          <a:bodyPr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2" name="Tijdelijke aanduiding voor afbeelding 4"/>
          <p:cNvSpPr>
            <a:spLocks noGrp="1"/>
          </p:cNvSpPr>
          <p:nvPr>
            <p:ph type="pic" sz="quarter" idx="16"/>
          </p:nvPr>
        </p:nvSpPr>
        <p:spPr>
          <a:xfrm>
            <a:off x="-164" y="3205378"/>
            <a:ext cx="2988000" cy="2811600"/>
          </a:xfrm>
          <a:prstGeom prst="rect">
            <a:avLst/>
          </a:prstGeom>
          <a:solidFill>
            <a:schemeClr val="bg2"/>
          </a:solidFill>
          <a:ln w="38100">
            <a:noFill/>
          </a:ln>
          <a:effectLst/>
        </p:spPr>
        <p:txBody>
          <a:bodyPr lIns="216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8" name="Title 17"/>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4" name="Footer Placeholder 3"/>
          <p:cNvSpPr>
            <a:spLocks noGrp="1"/>
          </p:cNvSpPr>
          <p:nvPr>
            <p:ph type="ftr" sz="quarter" idx="37"/>
          </p:nvPr>
        </p:nvSpPr>
        <p:spPr/>
        <p:txBody>
          <a:bodyPr/>
          <a:lstStyle/>
          <a:p>
            <a:r>
              <a:rPr lang="en-GB"/>
              <a:t>Titel v</a:t>
            </a:r>
            <a:r>
              <a:rPr lang="nl-BE"/>
              <a:t>an de uiteenzetting /  Deel van de uiteenzetting</a:t>
            </a:r>
            <a:endParaRPr lang="en-GB" dirty="0"/>
          </a:p>
        </p:txBody>
      </p:sp>
      <p:sp>
        <p:nvSpPr>
          <p:cNvPr id="5" name="Slide Number Placeholder 4"/>
          <p:cNvSpPr>
            <a:spLocks noGrp="1"/>
          </p:cNvSpPr>
          <p:nvPr>
            <p:ph type="sldNum" sz="quarter" idx="38"/>
          </p:nvPr>
        </p:nvSpPr>
        <p:spPr/>
        <p:txBody>
          <a:bodyPr/>
          <a:lstStyle/>
          <a:p>
            <a:fld id="{C0F550FA-FCCC-4A7D-8E1A-87BCAA2E5874}" type="slidenum">
              <a:rPr lang="en-GB" smtClean="0"/>
              <a:pPr/>
              <a:t>‹#›</a:t>
            </a:fld>
            <a:endParaRPr lang="en-GB" dirty="0"/>
          </a:p>
        </p:txBody>
      </p:sp>
      <p:sp>
        <p:nvSpPr>
          <p:cNvPr id="16" name="Text Placeholder 2"/>
          <p:cNvSpPr>
            <a:spLocks noGrp="1"/>
          </p:cNvSpPr>
          <p:nvPr>
            <p:ph type="body" sz="quarter" idx="26"/>
          </p:nvPr>
        </p:nvSpPr>
        <p:spPr>
          <a:xfrm>
            <a:off x="6236425" y="1152000"/>
            <a:ext cx="2548800" cy="4726800"/>
          </a:xfrm>
        </p:spPr>
        <p:txBody>
          <a:bodyPr/>
          <a:lstStyle>
            <a:lvl1pPr>
              <a:lnSpc>
                <a:spcPct val="100000"/>
              </a:lnSpc>
              <a:tabLst>
                <a:tab pos="266400" algn="l"/>
                <a:tab pos="270000" algn="l"/>
              </a:tabLst>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566909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3 tekst, 1/3 foto">
    <p:spTree>
      <p:nvGrpSpPr>
        <p:cNvPr id="1" name=""/>
        <p:cNvGrpSpPr/>
        <p:nvPr/>
      </p:nvGrpSpPr>
      <p:grpSpPr>
        <a:xfrm>
          <a:off x="0" y="0"/>
          <a:ext cx="0" cy="0"/>
          <a:chOff x="0" y="0"/>
          <a:chExt cx="0" cy="0"/>
        </a:xfrm>
      </p:grpSpPr>
      <p:sp>
        <p:nvSpPr>
          <p:cNvPr id="16" name="Picture Placeholder 13"/>
          <p:cNvSpPr>
            <a:spLocks noGrp="1"/>
          </p:cNvSpPr>
          <p:nvPr>
            <p:ph type="pic" sz="quarter" idx="18" hasCustomPrompt="1"/>
          </p:nvPr>
        </p:nvSpPr>
        <p:spPr>
          <a:xfrm>
            <a:off x="6096000" y="307777"/>
            <a:ext cx="3048000" cy="5708837"/>
          </a:xfrm>
          <a:solidFill>
            <a:schemeClr val="bg2"/>
          </a:solidFill>
          <a:ln>
            <a:noFill/>
          </a:ln>
        </p:spPr>
        <p:txBody>
          <a:bodyPr lIns="180000" tIns="900000" rIns="180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132160" algn="l"/>
              </a:tabLst>
              <a:defRPr lang="en-GB" sz="1200" i="1" baseline="0" smtClean="0">
                <a:solidFill>
                  <a:schemeClr val="tx1"/>
                </a:solidFill>
                <a:effectLst/>
              </a:defRPr>
            </a:lvl1pPr>
          </a:lstStyle>
          <a:p>
            <a:r>
              <a:rPr lang="nl-BE" dirty="0"/>
              <a:t>Voeg eventueel een foto in. Klik hiervoor op het icoon of op de rand van </a:t>
            </a:r>
            <a:br>
              <a:rPr lang="nl-BE" dirty="0"/>
            </a:br>
            <a:r>
              <a:rPr lang="nl-BE" dirty="0"/>
              <a:t>het kader.</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a:t>
            </a:r>
            <a:br>
              <a:rPr lang="nl-BE" dirty="0"/>
            </a:br>
            <a:r>
              <a:rPr lang="nl-BE" dirty="0"/>
              <a:t>(fit or </a:t>
            </a:r>
            <a:r>
              <a:rPr lang="nl-BE" dirty="0" err="1"/>
              <a:t>fill</a:t>
            </a:r>
            <a:r>
              <a:rPr lang="nl-BE" dirty="0"/>
              <a:t>). </a:t>
            </a:r>
            <a:endParaRPr lang="en-GB" dirty="0"/>
          </a:p>
        </p:txBody>
      </p:sp>
      <p:sp>
        <p:nvSpPr>
          <p:cNvPr id="11" name="Text Placeholder 2"/>
          <p:cNvSpPr>
            <a:spLocks noGrp="1"/>
          </p:cNvSpPr>
          <p:nvPr>
            <p:ph type="body" sz="quarter" idx="26"/>
          </p:nvPr>
        </p:nvSpPr>
        <p:spPr>
          <a:xfrm>
            <a:off x="360000" y="1152000"/>
            <a:ext cx="5572800" cy="4726800"/>
          </a:xfrm>
        </p:spPr>
        <p:txBody>
          <a:bodyPr/>
          <a:lstStyle>
            <a:lvl1pPr>
              <a:lnSpc>
                <a:spcPct val="100000"/>
              </a:lnSpc>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itle 3"/>
          <p:cNvSpPr>
            <a:spLocks noGrp="1"/>
          </p:cNvSpPr>
          <p:nvPr>
            <p:ph type="title" hasCustomPrompt="1"/>
          </p:nvPr>
        </p:nvSpPr>
        <p:spPr>
          <a:xfrm>
            <a:off x="360000" y="715334"/>
            <a:ext cx="3079326" cy="369332"/>
          </a:xfrm>
        </p:spPr>
        <p:txBody>
          <a:bodyPr/>
          <a:lstStyle>
            <a:lvl1pPr>
              <a:defRPr/>
            </a:lvl1pPr>
          </a:lstStyle>
          <a:p>
            <a:r>
              <a:rPr lang="en-US" dirty="0" err="1"/>
              <a:t>kernidee</a:t>
            </a:r>
            <a:r>
              <a:rPr lang="en-US" dirty="0"/>
              <a:t> van de slide</a:t>
            </a:r>
            <a:endParaRPr lang="nl-BE" dirty="0"/>
          </a:p>
        </p:txBody>
      </p:sp>
      <p:sp>
        <p:nvSpPr>
          <p:cNvPr id="23" name="Footer Placeholder 22"/>
          <p:cNvSpPr>
            <a:spLocks noGrp="1"/>
          </p:cNvSpPr>
          <p:nvPr>
            <p:ph type="ftr" sz="quarter" idx="28"/>
          </p:nvPr>
        </p:nvSpPr>
        <p:spPr/>
        <p:txBody>
          <a:bodyPr/>
          <a:lstStyle/>
          <a:p>
            <a:r>
              <a:rPr lang="en-GB"/>
              <a:t>Titel v</a:t>
            </a:r>
            <a:r>
              <a:rPr lang="nl-BE"/>
              <a:t>an de uiteenzetting /  Deel van de uiteenzetting</a:t>
            </a:r>
            <a:endParaRPr lang="en-GB" dirty="0"/>
          </a:p>
        </p:txBody>
      </p:sp>
      <p:sp>
        <p:nvSpPr>
          <p:cNvPr id="24" name="Slide Number Placeholder 23"/>
          <p:cNvSpPr>
            <a:spLocks noGrp="1"/>
          </p:cNvSpPr>
          <p:nvPr>
            <p:ph type="sldNum" sz="quarter" idx="29"/>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15497491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eedeling tekst">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2" name="Text Placeholder 3"/>
          <p:cNvSpPr>
            <a:spLocks noGrp="1"/>
          </p:cNvSpPr>
          <p:nvPr>
            <p:ph type="body" sz="quarter" idx="28"/>
          </p:nvPr>
        </p:nvSpPr>
        <p:spPr>
          <a:xfrm>
            <a:off x="358775" y="1153297"/>
            <a:ext cx="4050000" cy="4726800"/>
          </a:xfrm>
          <a:solidFill>
            <a:schemeClr val="bg2"/>
          </a:solidFill>
        </p:spPr>
        <p:txBody>
          <a:bodyPr wrap="square"/>
          <a:lstStyle>
            <a:lvl1pPr>
              <a:lnSpc>
                <a:spcPct val="100000"/>
              </a:lnSpc>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3" name="Text Placeholder 3"/>
          <p:cNvSpPr>
            <a:spLocks noGrp="1"/>
          </p:cNvSpPr>
          <p:nvPr>
            <p:ph type="body" sz="quarter" idx="29"/>
          </p:nvPr>
        </p:nvSpPr>
        <p:spPr>
          <a:xfrm>
            <a:off x="4737100" y="1140514"/>
            <a:ext cx="4050000" cy="4726800"/>
          </a:xfrm>
          <a:solidFill>
            <a:schemeClr val="bg2"/>
          </a:solidFill>
        </p:spPr>
        <p:txBody>
          <a:bodyPr/>
          <a:lstStyle>
            <a:lvl1pPr>
              <a:lnSpc>
                <a:spcPct val="100000"/>
              </a:lnSpc>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itle 9"/>
          <p:cNvSpPr>
            <a:spLocks noGrp="1"/>
          </p:cNvSpPr>
          <p:nvPr>
            <p:ph type="title" hasCustomPrompt="1"/>
          </p:nvPr>
        </p:nvSpPr>
        <p:spPr>
          <a:xfrm>
            <a:off x="360000" y="715334"/>
            <a:ext cx="3079326" cy="369332"/>
          </a:xfrm>
          <a:solidFill>
            <a:schemeClr val="accent2"/>
          </a:solidFill>
        </p:spPr>
        <p:txBody>
          <a:bodyPr/>
          <a:lstStyle>
            <a:lvl1pPr>
              <a:defRPr baseline="0">
                <a:solidFill>
                  <a:schemeClr val="bg2"/>
                </a:solidFill>
              </a:defRPr>
            </a:lvl1pPr>
          </a:lstStyle>
          <a:p>
            <a:r>
              <a:rPr lang="en-US" dirty="0" err="1"/>
              <a:t>kernidee</a:t>
            </a:r>
            <a:r>
              <a:rPr lang="en-US" dirty="0"/>
              <a:t> van de slide</a:t>
            </a:r>
            <a:endParaRPr lang="nl-BE" dirty="0"/>
          </a:p>
        </p:txBody>
      </p:sp>
      <p:sp>
        <p:nvSpPr>
          <p:cNvPr id="20" name="Footer Placeholder 19"/>
          <p:cNvSpPr>
            <a:spLocks noGrp="1"/>
          </p:cNvSpPr>
          <p:nvPr>
            <p:ph type="ftr" sz="quarter" idx="31"/>
          </p:nvPr>
        </p:nvSpPr>
        <p:spPr/>
        <p:txBody>
          <a:bodyPr/>
          <a:lstStyle/>
          <a:p>
            <a:r>
              <a:rPr lang="en-GB"/>
              <a:t>Titel v</a:t>
            </a:r>
            <a:r>
              <a:rPr lang="nl-BE"/>
              <a:t>an de uiteenzetting /  Deel van de uiteenzetting</a:t>
            </a:r>
            <a:endParaRPr lang="en-GB" dirty="0"/>
          </a:p>
        </p:txBody>
      </p:sp>
      <p:sp>
        <p:nvSpPr>
          <p:cNvPr id="21" name="Slide Number Placeholder 20"/>
          <p:cNvSpPr>
            <a:spLocks noGrp="1"/>
          </p:cNvSpPr>
          <p:nvPr>
            <p:ph type="sldNum" sz="quarter" idx="32"/>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392788045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eedeling foto">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3" name="Picture Placeholder 7"/>
          <p:cNvSpPr>
            <a:spLocks noGrp="1"/>
          </p:cNvSpPr>
          <p:nvPr>
            <p:ph type="pic" sz="quarter" idx="29" hasCustomPrompt="1"/>
          </p:nvPr>
        </p:nvSpPr>
        <p:spPr>
          <a:xfrm>
            <a:off x="358776" y="1152000"/>
            <a:ext cx="4050000" cy="4726800"/>
          </a:xfrm>
          <a:solidFill>
            <a:schemeClr val="bg2"/>
          </a:solidFill>
        </p:spPr>
        <p:txBody>
          <a:bodyPr/>
          <a:lstStyle>
            <a:lvl1pPr marL="0" marR="0" indent="0" algn="l" defTabSz="269875" rtl="0" eaLnBrk="1" fontAlgn="auto" latinLnBrk="0" hangingPunct="1">
              <a:lnSpc>
                <a:spcPct val="100000"/>
              </a:lnSpc>
              <a:spcBef>
                <a:spcPts val="0"/>
              </a:spcBef>
              <a:spcAft>
                <a:spcPts val="0"/>
              </a:spcAft>
              <a:buClr>
                <a:schemeClr val="accent2"/>
              </a:buClr>
              <a:buSzPct val="80000"/>
              <a:buFont typeface="Arial" panose="020B0604020202020204" pitchFamily="34" charset="0"/>
              <a:buNone/>
              <a:tabLst>
                <a:tab pos="266400" algn="l"/>
                <a:tab pos="270000" algn="l"/>
              </a:tabLst>
              <a:defRPr sz="1200" i="1"/>
            </a:lvl1pPr>
          </a:lstStyle>
          <a:p>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endParaRPr lang="en-GB" dirty="0"/>
          </a:p>
        </p:txBody>
      </p:sp>
      <p:sp>
        <p:nvSpPr>
          <p:cNvPr id="14" name="Picture Placeholder 7"/>
          <p:cNvSpPr>
            <a:spLocks noGrp="1"/>
          </p:cNvSpPr>
          <p:nvPr>
            <p:ph type="pic" sz="quarter" idx="30" hasCustomPrompt="1"/>
          </p:nvPr>
        </p:nvSpPr>
        <p:spPr>
          <a:xfrm>
            <a:off x="4737100" y="1152000"/>
            <a:ext cx="4050000" cy="4726800"/>
          </a:xfrm>
          <a:solidFill>
            <a:schemeClr val="bg2"/>
          </a:solidFill>
        </p:spPr>
        <p:txBody>
          <a:bodyPr/>
          <a:lstStyle>
            <a:lvl1pPr marL="0" indent="0">
              <a:lnSpc>
                <a:spcPct val="100000"/>
              </a:lnSpc>
              <a:spcBef>
                <a:spcPts val="0"/>
              </a:spcBef>
              <a:buNone/>
              <a:defRPr sz="1200" i="1"/>
            </a:lvl1pPr>
          </a:lstStyle>
          <a:p>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endParaRPr lang="en-GB" dirty="0"/>
          </a:p>
        </p:txBody>
      </p:sp>
      <p:sp>
        <p:nvSpPr>
          <p:cNvPr id="10" name="Title 9"/>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20" name="Footer Placeholder 19"/>
          <p:cNvSpPr>
            <a:spLocks noGrp="1"/>
          </p:cNvSpPr>
          <p:nvPr>
            <p:ph type="ftr" sz="quarter" idx="32"/>
          </p:nvPr>
        </p:nvSpPr>
        <p:spPr/>
        <p:txBody>
          <a:bodyPr/>
          <a:lstStyle/>
          <a:p>
            <a:r>
              <a:rPr lang="en-GB"/>
              <a:t>Titel v</a:t>
            </a:r>
            <a:r>
              <a:rPr lang="nl-BE"/>
              <a:t>an de uiteenzetting /  Deel van de uiteenzetting</a:t>
            </a:r>
            <a:endParaRPr lang="en-GB" dirty="0"/>
          </a:p>
        </p:txBody>
      </p:sp>
      <p:sp>
        <p:nvSpPr>
          <p:cNvPr id="21" name="Slide Number Placeholder 20"/>
          <p:cNvSpPr>
            <a:spLocks noGrp="1"/>
          </p:cNvSpPr>
          <p:nvPr>
            <p:ph type="sldNum" sz="quarter" idx="33"/>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29838043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eedeling foto met toelichting">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3" name="Picture Placeholder 7"/>
          <p:cNvSpPr>
            <a:spLocks noGrp="1"/>
          </p:cNvSpPr>
          <p:nvPr>
            <p:ph type="pic" sz="quarter" idx="29" hasCustomPrompt="1"/>
          </p:nvPr>
        </p:nvSpPr>
        <p:spPr>
          <a:xfrm>
            <a:off x="358776" y="1152000"/>
            <a:ext cx="4050000" cy="2958038"/>
          </a:xfrm>
          <a:solidFill>
            <a:schemeClr val="bg2"/>
          </a:solidFill>
        </p:spPr>
        <p:txBody>
          <a:bodyPr/>
          <a:lstStyle>
            <a:lvl1pPr marL="0" marR="0" indent="0" algn="l" defTabSz="269875" rtl="0" eaLnBrk="1" fontAlgn="auto" latinLnBrk="0" hangingPunct="1">
              <a:lnSpc>
                <a:spcPct val="100000"/>
              </a:lnSpc>
              <a:spcBef>
                <a:spcPts val="0"/>
              </a:spcBef>
              <a:spcAft>
                <a:spcPts val="0"/>
              </a:spcAft>
              <a:buClr>
                <a:schemeClr val="accent2"/>
              </a:buClr>
              <a:buSzPct val="80000"/>
              <a:buFont typeface="Arial" panose="020B0604020202020204" pitchFamily="34" charset="0"/>
              <a:buNone/>
              <a:tabLst>
                <a:tab pos="266400" algn="l"/>
                <a:tab pos="270000" algn="l"/>
              </a:tabLst>
              <a:defRPr sz="1200" i="1"/>
            </a:lvl1pPr>
          </a:lstStyle>
          <a:p>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endParaRPr lang="en-GB" dirty="0"/>
          </a:p>
        </p:txBody>
      </p:sp>
      <p:sp>
        <p:nvSpPr>
          <p:cNvPr id="14" name="Picture Placeholder 7"/>
          <p:cNvSpPr>
            <a:spLocks noGrp="1"/>
          </p:cNvSpPr>
          <p:nvPr>
            <p:ph type="pic" sz="quarter" idx="30" hasCustomPrompt="1"/>
          </p:nvPr>
        </p:nvSpPr>
        <p:spPr>
          <a:xfrm>
            <a:off x="4737100" y="1152000"/>
            <a:ext cx="4050000" cy="2958038"/>
          </a:xfrm>
          <a:solidFill>
            <a:schemeClr val="bg2"/>
          </a:solidFill>
        </p:spPr>
        <p:txBody>
          <a:bodyPr/>
          <a:lstStyle>
            <a:lvl1pPr marL="0" indent="0">
              <a:lnSpc>
                <a:spcPct val="100000"/>
              </a:lnSpc>
              <a:spcBef>
                <a:spcPts val="0"/>
              </a:spcBef>
              <a:buNone/>
              <a:defRPr sz="1200" i="1"/>
            </a:lvl1pPr>
          </a:lstStyle>
          <a:p>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endParaRPr lang="en-GB" dirty="0"/>
          </a:p>
        </p:txBody>
      </p:sp>
      <p:sp>
        <p:nvSpPr>
          <p:cNvPr id="10" name="Title 9"/>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1" name="Text Placeholder 2"/>
          <p:cNvSpPr>
            <a:spLocks noGrp="1"/>
          </p:cNvSpPr>
          <p:nvPr>
            <p:ph type="body" sz="quarter" idx="35"/>
          </p:nvPr>
        </p:nvSpPr>
        <p:spPr>
          <a:xfrm>
            <a:off x="4737100" y="4185387"/>
            <a:ext cx="4050000" cy="1709385"/>
          </a:xfrm>
          <a:solidFill>
            <a:schemeClr val="bg2"/>
          </a:soli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15" name="Text Placeholder 2"/>
          <p:cNvSpPr>
            <a:spLocks noGrp="1"/>
          </p:cNvSpPr>
          <p:nvPr>
            <p:ph type="body" sz="quarter" idx="36"/>
          </p:nvPr>
        </p:nvSpPr>
        <p:spPr>
          <a:xfrm>
            <a:off x="358776" y="4185387"/>
            <a:ext cx="4050000" cy="1709385"/>
          </a:xfrm>
          <a:solidFill>
            <a:schemeClr val="bg2"/>
          </a:soli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7" name="Footer Placeholder 6"/>
          <p:cNvSpPr>
            <a:spLocks noGrp="1"/>
          </p:cNvSpPr>
          <p:nvPr>
            <p:ph type="ftr" sz="quarter" idx="38"/>
          </p:nvPr>
        </p:nvSpPr>
        <p:spPr/>
        <p:txBody>
          <a:bodyPr/>
          <a:lstStyle/>
          <a:p>
            <a:r>
              <a:rPr lang="en-GB"/>
              <a:t>Titel v</a:t>
            </a:r>
            <a:r>
              <a:rPr lang="nl-BE"/>
              <a:t>an de uiteenzetting /  Deel van de uiteenzetting</a:t>
            </a:r>
            <a:endParaRPr lang="en-GB" dirty="0"/>
          </a:p>
        </p:txBody>
      </p:sp>
      <p:sp>
        <p:nvSpPr>
          <p:cNvPr id="17" name="Slide Number Placeholder 16"/>
          <p:cNvSpPr>
            <a:spLocks noGrp="1"/>
          </p:cNvSpPr>
          <p:nvPr>
            <p:ph type="sldNum" sz="quarter" idx="39"/>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5948076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eedeling grafiek,tabel of SmartArt">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3" name="Content Placeholder 3"/>
          <p:cNvSpPr>
            <a:spLocks noGrp="1"/>
          </p:cNvSpPr>
          <p:nvPr>
            <p:ph sz="quarter" idx="30"/>
          </p:nvPr>
        </p:nvSpPr>
        <p:spPr>
          <a:xfrm>
            <a:off x="360000" y="1152000"/>
            <a:ext cx="4050000" cy="4726800"/>
          </a:xfrm>
          <a:solidFill>
            <a:schemeClr val="bg2"/>
          </a:solidFill>
        </p:spPr>
        <p:txBody>
          <a:bodyPr wrap="square"/>
          <a:lstStyle>
            <a:lvl1pPr>
              <a:lnSpc>
                <a:spcPct val="100000"/>
              </a:lnSpc>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Content Placeholder 6"/>
          <p:cNvSpPr>
            <a:spLocks noGrp="1"/>
          </p:cNvSpPr>
          <p:nvPr>
            <p:ph sz="quarter" idx="31"/>
          </p:nvPr>
        </p:nvSpPr>
        <p:spPr>
          <a:xfrm>
            <a:off x="4737100" y="1152000"/>
            <a:ext cx="4050000" cy="4726800"/>
          </a:xfrm>
          <a:solidFill>
            <a:schemeClr val="bg2"/>
          </a:solidFill>
        </p:spPr>
        <p:txBody>
          <a:bodyPr wrap="square"/>
          <a:lstStyle>
            <a:lvl1pPr>
              <a:lnSpc>
                <a:spcPct val="100000"/>
              </a:lnSpc>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itle 9"/>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9" name="Footer Placeholder 18"/>
          <p:cNvSpPr>
            <a:spLocks noGrp="1"/>
          </p:cNvSpPr>
          <p:nvPr>
            <p:ph type="ftr" sz="quarter" idx="33"/>
          </p:nvPr>
        </p:nvSpPr>
        <p:spPr/>
        <p:txBody>
          <a:bodyPr/>
          <a:lstStyle/>
          <a:p>
            <a:r>
              <a:rPr lang="en-GB"/>
              <a:t>Titel v</a:t>
            </a:r>
            <a:r>
              <a:rPr lang="nl-BE"/>
              <a:t>an de uiteenzetting /  Deel van de uiteenzetting</a:t>
            </a:r>
            <a:endParaRPr lang="en-GB" dirty="0"/>
          </a:p>
        </p:txBody>
      </p:sp>
      <p:sp>
        <p:nvSpPr>
          <p:cNvPr id="20" name="Slide Number Placeholder 19"/>
          <p:cNvSpPr>
            <a:spLocks noGrp="1"/>
          </p:cNvSpPr>
          <p:nvPr>
            <p:ph type="sldNum" sz="quarter" idx="34"/>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7223770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riedeling foto">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4" name="Picture Placeholder 7"/>
          <p:cNvSpPr>
            <a:spLocks noGrp="1"/>
          </p:cNvSpPr>
          <p:nvPr>
            <p:ph type="pic" sz="quarter" idx="30" hasCustomPrompt="1"/>
          </p:nvPr>
        </p:nvSpPr>
        <p:spPr>
          <a:xfrm>
            <a:off x="6099174" y="1152000"/>
            <a:ext cx="2687925" cy="4726800"/>
          </a:xfrm>
          <a:solidFill>
            <a:schemeClr val="bg2"/>
          </a:solidFill>
        </p:spPr>
        <p:txBody>
          <a:bodyPr/>
          <a:lstStyle>
            <a:lvl1pPr marL="0" indent="0">
              <a:lnSpc>
                <a:spcPct val="100000"/>
              </a:lnSpc>
              <a:spcBef>
                <a:spcPts val="0"/>
              </a:spcBef>
              <a:buNone/>
              <a:defRPr sz="1200" i="1"/>
            </a:lvl1pPr>
          </a:lstStyle>
          <a:p>
            <a:br>
              <a:rPr lang="nl-BE" dirty="0"/>
            </a:br>
            <a:endParaRPr lang="en-GB" dirty="0"/>
          </a:p>
        </p:txBody>
      </p:sp>
      <p:sp>
        <p:nvSpPr>
          <p:cNvPr id="10" name="Title 9"/>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2" name="Picture Placeholder 7"/>
          <p:cNvSpPr>
            <a:spLocks noGrp="1"/>
          </p:cNvSpPr>
          <p:nvPr>
            <p:ph type="pic" sz="quarter" idx="37"/>
          </p:nvPr>
        </p:nvSpPr>
        <p:spPr>
          <a:xfrm>
            <a:off x="3235181" y="1152000"/>
            <a:ext cx="2687925" cy="4726800"/>
          </a:xfrm>
          <a:solidFill>
            <a:schemeClr val="bg2"/>
          </a:solidFill>
        </p:spPr>
        <p:txBody>
          <a:bodyPr/>
          <a:lstStyle>
            <a:lvl1pPr marL="0" indent="0">
              <a:lnSpc>
                <a:spcPct val="100000"/>
              </a:lnSpc>
              <a:spcBef>
                <a:spcPts val="0"/>
              </a:spcBef>
              <a:buNone/>
              <a:defRPr sz="1200" i="1"/>
            </a:lvl1pPr>
          </a:lstStyle>
          <a:p>
            <a:endParaRPr lang="en-GB" dirty="0"/>
          </a:p>
        </p:txBody>
      </p:sp>
      <p:sp>
        <p:nvSpPr>
          <p:cNvPr id="18" name="Picture Placeholder 7"/>
          <p:cNvSpPr>
            <a:spLocks noGrp="1"/>
          </p:cNvSpPr>
          <p:nvPr>
            <p:ph type="pic" sz="quarter" idx="29" hasCustomPrompt="1"/>
          </p:nvPr>
        </p:nvSpPr>
        <p:spPr>
          <a:xfrm>
            <a:off x="358776" y="1152000"/>
            <a:ext cx="2689200" cy="4726800"/>
          </a:xfrm>
          <a:solidFill>
            <a:schemeClr val="bg2"/>
          </a:solidFill>
        </p:spPr>
        <p:txBody>
          <a:bodyPr/>
          <a:lstStyle>
            <a:lvl1pPr marL="0" marR="0" indent="0" algn="l" defTabSz="269875" rtl="0" eaLnBrk="1" fontAlgn="auto" latinLnBrk="0" hangingPunct="1">
              <a:lnSpc>
                <a:spcPct val="100000"/>
              </a:lnSpc>
              <a:spcBef>
                <a:spcPts val="0"/>
              </a:spcBef>
              <a:spcAft>
                <a:spcPts val="0"/>
              </a:spcAft>
              <a:buClr>
                <a:schemeClr val="accent2"/>
              </a:buClr>
              <a:buSzPct val="80000"/>
              <a:buFont typeface="Arial" panose="020B0604020202020204" pitchFamily="34" charset="0"/>
              <a:buNone/>
              <a:tabLst>
                <a:tab pos="266400" algn="l"/>
                <a:tab pos="270000" algn="l"/>
              </a:tabLst>
              <a:defRPr sz="1200" i="1"/>
            </a:lvl1pPr>
          </a:lstStyle>
          <a:p>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br>
              <a:rPr lang="nl-BE" dirty="0"/>
            </a:br>
            <a:endParaRPr lang="nl-BE" dirty="0"/>
          </a:p>
          <a:p>
            <a:endParaRPr lang="en-GB" dirty="0"/>
          </a:p>
        </p:txBody>
      </p:sp>
      <p:sp>
        <p:nvSpPr>
          <p:cNvPr id="4" name="Footer Placeholder 3"/>
          <p:cNvSpPr>
            <a:spLocks noGrp="1"/>
          </p:cNvSpPr>
          <p:nvPr>
            <p:ph type="ftr" sz="quarter" idx="39"/>
          </p:nvPr>
        </p:nvSpPr>
        <p:spPr/>
        <p:txBody>
          <a:bodyPr/>
          <a:lstStyle/>
          <a:p>
            <a:r>
              <a:rPr lang="en-GB"/>
              <a:t>Titel v</a:t>
            </a:r>
            <a:r>
              <a:rPr lang="nl-BE"/>
              <a:t>an de uiteenzetting /  Deel van de uiteenzetting</a:t>
            </a:r>
            <a:endParaRPr lang="en-GB" dirty="0"/>
          </a:p>
        </p:txBody>
      </p:sp>
      <p:sp>
        <p:nvSpPr>
          <p:cNvPr id="6" name="Slide Number Placeholder 5"/>
          <p:cNvSpPr>
            <a:spLocks noGrp="1"/>
          </p:cNvSpPr>
          <p:nvPr>
            <p:ph type="sldNum" sz="quarter" idx="40"/>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315911401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riedeling foto met toelichting">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3" name="Picture Placeholder 7"/>
          <p:cNvSpPr>
            <a:spLocks noGrp="1"/>
          </p:cNvSpPr>
          <p:nvPr>
            <p:ph type="pic" sz="quarter" idx="29" hasCustomPrompt="1"/>
          </p:nvPr>
        </p:nvSpPr>
        <p:spPr>
          <a:xfrm>
            <a:off x="358776" y="1152000"/>
            <a:ext cx="2700337" cy="2958038"/>
          </a:xfrm>
          <a:solidFill>
            <a:schemeClr val="bg2"/>
          </a:solidFill>
        </p:spPr>
        <p:txBody>
          <a:bodyPr/>
          <a:lstStyle>
            <a:lvl1pPr marL="0" marR="0" indent="0" algn="l" defTabSz="269875" rtl="0" eaLnBrk="1" fontAlgn="auto" latinLnBrk="0" hangingPunct="1">
              <a:lnSpc>
                <a:spcPct val="100000"/>
              </a:lnSpc>
              <a:spcBef>
                <a:spcPts val="0"/>
              </a:spcBef>
              <a:spcAft>
                <a:spcPts val="0"/>
              </a:spcAft>
              <a:buClr>
                <a:schemeClr val="accent2"/>
              </a:buClr>
              <a:buSzPct val="80000"/>
              <a:buFont typeface="Arial" panose="020B0604020202020204" pitchFamily="34" charset="0"/>
              <a:buNone/>
              <a:tabLst>
                <a:tab pos="266400" algn="l"/>
                <a:tab pos="270000" algn="l"/>
              </a:tabLst>
              <a:defRPr sz="1200" i="1"/>
            </a:lvl1pPr>
          </a:lstStyle>
          <a:p>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br>
              <a:rPr lang="nl-BE" dirty="0"/>
            </a:br>
            <a:endParaRPr lang="nl-BE" dirty="0"/>
          </a:p>
          <a:p>
            <a:endParaRPr lang="en-GB" dirty="0"/>
          </a:p>
        </p:txBody>
      </p:sp>
      <p:sp>
        <p:nvSpPr>
          <p:cNvPr id="14" name="Picture Placeholder 7"/>
          <p:cNvSpPr>
            <a:spLocks noGrp="1"/>
          </p:cNvSpPr>
          <p:nvPr>
            <p:ph type="pic" sz="quarter" idx="30"/>
          </p:nvPr>
        </p:nvSpPr>
        <p:spPr>
          <a:xfrm>
            <a:off x="6099174" y="1152000"/>
            <a:ext cx="2687925" cy="2958038"/>
          </a:xfrm>
          <a:solidFill>
            <a:schemeClr val="bg2"/>
          </a:solidFill>
        </p:spPr>
        <p:txBody>
          <a:bodyPr/>
          <a:lstStyle>
            <a:lvl1pPr marL="0" indent="0">
              <a:lnSpc>
                <a:spcPct val="100000"/>
              </a:lnSpc>
              <a:spcBef>
                <a:spcPts val="0"/>
              </a:spcBef>
              <a:buNone/>
              <a:defRPr sz="1200" i="1"/>
            </a:lvl1pPr>
          </a:lstStyle>
          <a:p>
            <a:endParaRPr lang="en-GB" dirty="0"/>
          </a:p>
        </p:txBody>
      </p:sp>
      <p:sp>
        <p:nvSpPr>
          <p:cNvPr id="10" name="Title 9"/>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5" name="Text Placeholder 2"/>
          <p:cNvSpPr>
            <a:spLocks noGrp="1"/>
          </p:cNvSpPr>
          <p:nvPr>
            <p:ph type="body" sz="quarter" idx="36"/>
          </p:nvPr>
        </p:nvSpPr>
        <p:spPr>
          <a:xfrm>
            <a:off x="358776" y="4194265"/>
            <a:ext cx="2700337" cy="1709385"/>
          </a:xfrm>
          <a:solidFill>
            <a:schemeClr val="bg2"/>
          </a:soli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12" name="Picture Placeholder 7"/>
          <p:cNvSpPr>
            <a:spLocks noGrp="1"/>
          </p:cNvSpPr>
          <p:nvPr>
            <p:ph type="pic" sz="quarter" idx="37"/>
          </p:nvPr>
        </p:nvSpPr>
        <p:spPr>
          <a:xfrm>
            <a:off x="3235181" y="1152000"/>
            <a:ext cx="2687925" cy="2958038"/>
          </a:xfrm>
          <a:solidFill>
            <a:schemeClr val="bg2"/>
          </a:solidFill>
        </p:spPr>
        <p:txBody>
          <a:bodyPr/>
          <a:lstStyle>
            <a:lvl1pPr marL="0" indent="0">
              <a:lnSpc>
                <a:spcPct val="100000"/>
              </a:lnSpc>
              <a:spcBef>
                <a:spcPts val="0"/>
              </a:spcBef>
              <a:buNone/>
              <a:defRPr sz="1200" i="1"/>
            </a:lvl1pPr>
          </a:lstStyle>
          <a:p>
            <a:endParaRPr lang="en-GB" dirty="0"/>
          </a:p>
        </p:txBody>
      </p:sp>
      <p:sp>
        <p:nvSpPr>
          <p:cNvPr id="17" name="Text Placeholder 2"/>
          <p:cNvSpPr>
            <a:spLocks noGrp="1"/>
          </p:cNvSpPr>
          <p:nvPr>
            <p:ph type="body" sz="quarter" idx="38"/>
          </p:nvPr>
        </p:nvSpPr>
        <p:spPr>
          <a:xfrm>
            <a:off x="3228975" y="4194265"/>
            <a:ext cx="2700337" cy="1709385"/>
          </a:xfrm>
          <a:solidFill>
            <a:schemeClr val="bg2"/>
          </a:soli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22" name="Text Placeholder 2"/>
          <p:cNvSpPr>
            <a:spLocks noGrp="1"/>
          </p:cNvSpPr>
          <p:nvPr>
            <p:ph type="body" sz="quarter" idx="39"/>
          </p:nvPr>
        </p:nvSpPr>
        <p:spPr>
          <a:xfrm>
            <a:off x="6099174" y="4194265"/>
            <a:ext cx="2700337" cy="1709385"/>
          </a:xfrm>
          <a:solidFill>
            <a:schemeClr val="bg2"/>
          </a:soli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4" name="Footer Placeholder 3"/>
          <p:cNvSpPr>
            <a:spLocks noGrp="1"/>
          </p:cNvSpPr>
          <p:nvPr>
            <p:ph type="ftr" sz="quarter" idx="41"/>
          </p:nvPr>
        </p:nvSpPr>
        <p:spPr/>
        <p:txBody>
          <a:bodyPr/>
          <a:lstStyle/>
          <a:p>
            <a:r>
              <a:rPr lang="en-GB"/>
              <a:t>Titel v</a:t>
            </a:r>
            <a:r>
              <a:rPr lang="nl-BE"/>
              <a:t>an de uiteenzetting /  Deel van de uiteenzetting</a:t>
            </a:r>
            <a:endParaRPr lang="en-GB" dirty="0"/>
          </a:p>
        </p:txBody>
      </p:sp>
      <p:sp>
        <p:nvSpPr>
          <p:cNvPr id="6" name="Slide Number Placeholder 5"/>
          <p:cNvSpPr>
            <a:spLocks noGrp="1"/>
          </p:cNvSpPr>
          <p:nvPr>
            <p:ph type="sldNum" sz="quarter" idx="42"/>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36748735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sp>
        <p:nvSpPr>
          <p:cNvPr id="11" name="Picture Placeholder 3"/>
          <p:cNvSpPr>
            <a:spLocks noGrp="1"/>
          </p:cNvSpPr>
          <p:nvPr>
            <p:ph type="pic" sz="quarter" idx="25" hasCustomPrompt="1"/>
          </p:nvPr>
        </p:nvSpPr>
        <p:spPr>
          <a:xfrm>
            <a:off x="0" y="309600"/>
            <a:ext cx="9144000" cy="5711788"/>
          </a:xfrm>
          <a:solidFill>
            <a:schemeClr val="bg2"/>
          </a:solidFill>
        </p:spPr>
        <p:txBody>
          <a:bodyPr lIns="360000" tIns="900000"/>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sz="1200" i="1"/>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 foto delete, dien je de nieuwe foto terug op de achtergrond te plaatsen.</a:t>
            </a:r>
            <a:endParaRPr lang="en-GB" dirty="0"/>
          </a:p>
          <a:p>
            <a:endParaRPr lang="en-GB" dirty="0"/>
          </a:p>
        </p:txBody>
      </p:sp>
      <p:sp>
        <p:nvSpPr>
          <p:cNvPr id="4" name="Title 3"/>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8" name="Footer Placeholder 17"/>
          <p:cNvSpPr>
            <a:spLocks noGrp="1"/>
          </p:cNvSpPr>
          <p:nvPr>
            <p:ph type="ftr" sz="quarter" idx="27"/>
          </p:nvPr>
        </p:nvSpPr>
        <p:spPr/>
        <p:txBody>
          <a:bodyPr/>
          <a:lstStyle/>
          <a:p>
            <a:r>
              <a:rPr lang="en-GB"/>
              <a:t>Titel v</a:t>
            </a:r>
            <a:r>
              <a:rPr lang="nl-BE"/>
              <a:t>an de uiteenzetting /  Deel van de uiteenzetting</a:t>
            </a:r>
            <a:endParaRPr lang="en-GB" dirty="0"/>
          </a:p>
        </p:txBody>
      </p:sp>
      <p:sp>
        <p:nvSpPr>
          <p:cNvPr id="19" name="Slide Number Placeholder 18"/>
          <p:cNvSpPr>
            <a:spLocks noGrp="1"/>
          </p:cNvSpPr>
          <p:nvPr>
            <p:ph type="sldNum" sz="quarter" idx="28"/>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352267002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abel, grafiek of SmartArt">
    <p:spTree>
      <p:nvGrpSpPr>
        <p:cNvPr id="1" name=""/>
        <p:cNvGrpSpPr/>
        <p:nvPr/>
      </p:nvGrpSpPr>
      <p:grpSpPr>
        <a:xfrm>
          <a:off x="0" y="0"/>
          <a:ext cx="0" cy="0"/>
          <a:chOff x="0" y="0"/>
          <a:chExt cx="0" cy="0"/>
        </a:xfrm>
      </p:grpSpPr>
      <p:sp>
        <p:nvSpPr>
          <p:cNvPr id="8" name="Content Placeholder 4"/>
          <p:cNvSpPr>
            <a:spLocks noGrp="1"/>
          </p:cNvSpPr>
          <p:nvPr>
            <p:ph sz="quarter" idx="17" hasCustomPrompt="1"/>
          </p:nvPr>
        </p:nvSpPr>
        <p:spPr>
          <a:xfrm>
            <a:off x="358776" y="1151999"/>
            <a:ext cx="8428324" cy="4726800"/>
          </a:xfrm>
        </p:spPr>
        <p:txBody>
          <a:bodyPr lIns="0" tIns="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sz="1200" i="1" baseline="0">
                <a:solidFill>
                  <a:schemeClr val="tx1">
                    <a:lumMod val="65000"/>
                    <a:lumOff val="35000"/>
                  </a:schemeClr>
                </a:solidFill>
              </a:defRPr>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r>
              <a:rPr lang="nl-BE" dirty="0"/>
              <a:t>Klik op het icoon en voeg een tabel, grafiek of </a:t>
            </a:r>
            <a:r>
              <a:rPr lang="nl-BE" dirty="0" err="1"/>
              <a:t>SmartArt</a:t>
            </a:r>
            <a:r>
              <a:rPr lang="nl-BE" dirty="0"/>
              <a:t> in. </a:t>
            </a:r>
            <a:br>
              <a:rPr lang="nl-BE" dirty="0"/>
            </a:br>
            <a:r>
              <a:rPr lang="nl-NL" dirty="0"/>
              <a:t>Gebruik indien mogelijk </a:t>
            </a:r>
            <a:r>
              <a:rPr lang="nl-NL" dirty="0" err="1"/>
              <a:t>SmartArt</a:t>
            </a:r>
            <a:r>
              <a:rPr lang="nl-NL" dirty="0"/>
              <a:t> voor schema’s. Hou schema’s eenvoudig en</a:t>
            </a:r>
            <a:br>
              <a:rPr lang="nl-NL" dirty="0"/>
            </a:br>
            <a:r>
              <a:rPr lang="nl-NL" dirty="0"/>
              <a:t>laat details achterwege.</a:t>
            </a:r>
            <a:endParaRPr lang="en-GB" dirty="0"/>
          </a:p>
          <a:p>
            <a:pPr lvl="0"/>
            <a:endParaRPr lang="en-GB" dirty="0"/>
          </a:p>
        </p:txBody>
      </p:sp>
      <p:sp>
        <p:nvSpPr>
          <p:cNvPr id="15" name="Title 14"/>
          <p:cNvSpPr>
            <a:spLocks noGrp="1"/>
          </p:cNvSpPr>
          <p:nvPr>
            <p:ph type="title" hasCustomPrompt="1"/>
          </p:nvPr>
        </p:nvSpPr>
        <p:spPr>
          <a:xfrm>
            <a:off x="360000" y="715334"/>
            <a:ext cx="3079326" cy="369332"/>
          </a:xfrm>
        </p:spPr>
        <p:txBody>
          <a:bodyPr/>
          <a:lstStyle>
            <a:lvl1pPr>
              <a:defRPr baseline="0"/>
            </a:lvl1pPr>
          </a:lstStyle>
          <a:p>
            <a:r>
              <a:rPr lang="en-US" dirty="0" err="1"/>
              <a:t>kernidee</a:t>
            </a:r>
            <a:r>
              <a:rPr lang="en-US" dirty="0"/>
              <a:t> van de slide</a:t>
            </a:r>
            <a:endParaRPr lang="nl-BE" dirty="0"/>
          </a:p>
        </p:txBody>
      </p:sp>
      <p:sp>
        <p:nvSpPr>
          <p:cNvPr id="18" name="Footer Placeholder 17"/>
          <p:cNvSpPr>
            <a:spLocks noGrp="1"/>
          </p:cNvSpPr>
          <p:nvPr>
            <p:ph type="ftr" sz="quarter" idx="19"/>
          </p:nvPr>
        </p:nvSpPr>
        <p:spPr/>
        <p:txBody>
          <a:bodyPr/>
          <a:lstStyle/>
          <a:p>
            <a:r>
              <a:rPr lang="en-GB"/>
              <a:t>Titel v</a:t>
            </a:r>
            <a:r>
              <a:rPr lang="nl-BE"/>
              <a:t>an de uiteenzetting /  Deel van de uiteenzetting</a:t>
            </a:r>
            <a:endParaRPr lang="en-GB" dirty="0"/>
          </a:p>
        </p:txBody>
      </p:sp>
      <p:sp>
        <p:nvSpPr>
          <p:cNvPr id="19" name="Slide Number Placeholder 18"/>
          <p:cNvSpPr>
            <a:spLocks noGrp="1"/>
          </p:cNvSpPr>
          <p:nvPr>
            <p:ph type="sldNum" sz="quarter" idx="20"/>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127125403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abel, grafiek of SmartArt met toelichting">
    <p:spTree>
      <p:nvGrpSpPr>
        <p:cNvPr id="1" name=""/>
        <p:cNvGrpSpPr/>
        <p:nvPr/>
      </p:nvGrpSpPr>
      <p:grpSpPr>
        <a:xfrm>
          <a:off x="0" y="0"/>
          <a:ext cx="0" cy="0"/>
          <a:chOff x="0" y="0"/>
          <a:chExt cx="0" cy="0"/>
        </a:xfrm>
      </p:grpSpPr>
      <p:sp>
        <p:nvSpPr>
          <p:cNvPr id="4" name="Content Placeholder 4"/>
          <p:cNvSpPr>
            <a:spLocks noGrp="1"/>
          </p:cNvSpPr>
          <p:nvPr>
            <p:ph sz="quarter" idx="20" hasCustomPrompt="1"/>
          </p:nvPr>
        </p:nvSpPr>
        <p:spPr>
          <a:xfrm>
            <a:off x="360000" y="1152000"/>
            <a:ext cx="5737225" cy="4726800"/>
          </a:xfrm>
        </p:spPr>
        <p:txBody>
          <a:bodyPr lIns="0" tIns="0"/>
          <a:lstStyle>
            <a:lvl1pPr marL="0" marR="0" indent="0" algn="l" defTabSz="269875" rtl="0" eaLnBrk="1" fontAlgn="auto" latinLnBrk="0" hangingPunct="1">
              <a:lnSpc>
                <a:spcPct val="100000"/>
              </a:lnSpc>
              <a:spcBef>
                <a:spcPts val="0"/>
              </a:spcBef>
              <a:spcAft>
                <a:spcPts val="0"/>
              </a:spcAft>
              <a:buClr>
                <a:schemeClr val="accent2"/>
              </a:buClr>
              <a:buSzPct val="80000"/>
              <a:buFont typeface="Calibri" panose="020F0502020204030204" pitchFamily="34" charset="0"/>
              <a:buNone/>
              <a:tabLst>
                <a:tab pos="266700" algn="l"/>
              </a:tabLst>
              <a:defRPr sz="1200" i="1" baseline="0"/>
            </a:lvl1pPr>
            <a:lvl2pPr marL="265510" indent="0" defTabSz="739379">
              <a:buNone/>
              <a:defRPr/>
            </a:lvl2pPr>
            <a:lvl3pPr marL="804863" indent="-265510">
              <a:defRPr/>
            </a:lvl3pPr>
            <a:lvl4pPr marL="1288256" indent="-214313">
              <a:defRPr/>
            </a:lvl4pPr>
            <a:lvl5pPr marL="1288256" indent="-214313">
              <a:defRPr/>
            </a:lvl5pPr>
          </a:lstStyle>
          <a:p>
            <a:pPr marL="0" marR="0" lvl="0" indent="0" algn="l" defTabSz="269875" rtl="0" eaLnBrk="1" fontAlgn="auto" latinLnBrk="0" hangingPunct="1">
              <a:lnSpc>
                <a:spcPts val="1800"/>
              </a:lnSpc>
              <a:spcBef>
                <a:spcPts val="1800"/>
              </a:spcBef>
              <a:spcAft>
                <a:spcPts val="900"/>
              </a:spcAft>
              <a:buClr>
                <a:schemeClr val="accent2"/>
              </a:buClr>
              <a:buSzPct val="80000"/>
              <a:buFont typeface="Calibri" panose="020F0502020204030204" pitchFamily="34" charset="0"/>
              <a:buNone/>
              <a:tabLst>
                <a:tab pos="266700" algn="l"/>
              </a:tabLst>
              <a:defRPr/>
            </a:pPr>
            <a:r>
              <a:rPr lang="nl-BE" dirty="0"/>
              <a:t>Klik op het icoon en voeg hier een tabel, grafiek of </a:t>
            </a:r>
            <a:r>
              <a:rPr lang="nl-BE" dirty="0" err="1"/>
              <a:t>SmartArt</a:t>
            </a:r>
            <a:r>
              <a:rPr lang="nl-BE" dirty="0"/>
              <a:t> in. </a:t>
            </a:r>
            <a:br>
              <a:rPr lang="nl-BE" dirty="0"/>
            </a:br>
            <a:r>
              <a:rPr lang="nl-NL" dirty="0"/>
              <a:t>Gebruik indien mogelijk </a:t>
            </a:r>
            <a:r>
              <a:rPr lang="nl-NL" dirty="0" err="1"/>
              <a:t>SmartArt</a:t>
            </a:r>
            <a:r>
              <a:rPr lang="nl-NL" dirty="0"/>
              <a:t> voor schema’s. Hou schema’s eenvoudig en</a:t>
            </a:r>
            <a:br>
              <a:rPr lang="nl-NL" dirty="0"/>
            </a:br>
            <a:r>
              <a:rPr lang="nl-NL" dirty="0"/>
              <a:t>laat details achterwege.</a:t>
            </a:r>
            <a:endParaRPr lang="en-GB" dirty="0"/>
          </a:p>
          <a:p>
            <a:pPr lvl="0"/>
            <a:endParaRPr lang="en-US" dirty="0"/>
          </a:p>
        </p:txBody>
      </p:sp>
      <p:sp>
        <p:nvSpPr>
          <p:cNvPr id="5" name="Text Placeholder 2"/>
          <p:cNvSpPr>
            <a:spLocks noGrp="1"/>
          </p:cNvSpPr>
          <p:nvPr>
            <p:ph type="body" sz="quarter" idx="25"/>
          </p:nvPr>
        </p:nvSpPr>
        <p:spPr>
          <a:xfrm>
            <a:off x="6236425" y="1152000"/>
            <a:ext cx="2548800" cy="4726800"/>
          </a:xfrm>
        </p:spPr>
        <p:txBody>
          <a:bodyPr/>
          <a:lstStyle>
            <a:lvl1pPr>
              <a:lnSpc>
                <a:spcPct val="100000"/>
              </a:lnSpc>
              <a:tabLst>
                <a:tab pos="266400" algn="l"/>
                <a:tab pos="270000" algn="l"/>
              </a:tabLst>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Title 14"/>
          <p:cNvSpPr>
            <a:spLocks noGrp="1"/>
          </p:cNvSpPr>
          <p:nvPr>
            <p:ph type="title" hasCustomPrompt="1"/>
          </p:nvPr>
        </p:nvSpPr>
        <p:spPr>
          <a:xfrm>
            <a:off x="360000" y="715334"/>
            <a:ext cx="3079326" cy="369332"/>
          </a:xfrm>
        </p:spPr>
        <p:txBody>
          <a:bodyPr/>
          <a:lstStyle>
            <a:lvl1pPr>
              <a:defRPr/>
            </a:lvl1pPr>
          </a:lstStyle>
          <a:p>
            <a:r>
              <a:rPr lang="en-US" dirty="0" err="1"/>
              <a:t>kernidee</a:t>
            </a:r>
            <a:r>
              <a:rPr lang="en-US" dirty="0"/>
              <a:t> van de slide</a:t>
            </a:r>
            <a:endParaRPr lang="nl-BE" dirty="0"/>
          </a:p>
        </p:txBody>
      </p:sp>
      <p:sp>
        <p:nvSpPr>
          <p:cNvPr id="18" name="Footer Placeholder 17"/>
          <p:cNvSpPr>
            <a:spLocks noGrp="1"/>
          </p:cNvSpPr>
          <p:nvPr>
            <p:ph type="ftr" sz="quarter" idx="27"/>
          </p:nvPr>
        </p:nvSpPr>
        <p:spPr/>
        <p:txBody>
          <a:bodyPr/>
          <a:lstStyle/>
          <a:p>
            <a:r>
              <a:rPr lang="en-GB"/>
              <a:t>Titel v</a:t>
            </a:r>
            <a:r>
              <a:rPr lang="nl-BE"/>
              <a:t>an de uiteenzetting /  Deel van de uiteenzetting</a:t>
            </a:r>
            <a:endParaRPr lang="en-GB" dirty="0"/>
          </a:p>
        </p:txBody>
      </p:sp>
      <p:sp>
        <p:nvSpPr>
          <p:cNvPr id="19" name="Slide Number Placeholder 18"/>
          <p:cNvSpPr>
            <a:spLocks noGrp="1"/>
          </p:cNvSpPr>
          <p:nvPr>
            <p:ph type="sldNum" sz="quarter" idx="28"/>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19103213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oto met bijschrift">
    <p:spTree>
      <p:nvGrpSpPr>
        <p:cNvPr id="1" name=""/>
        <p:cNvGrpSpPr/>
        <p:nvPr/>
      </p:nvGrpSpPr>
      <p:grpSpPr>
        <a:xfrm>
          <a:off x="0" y="0"/>
          <a:ext cx="0" cy="0"/>
          <a:chOff x="0" y="0"/>
          <a:chExt cx="0" cy="0"/>
        </a:xfrm>
      </p:grpSpPr>
      <p:sp>
        <p:nvSpPr>
          <p:cNvPr id="17" name="Picture Placeholder 3"/>
          <p:cNvSpPr>
            <a:spLocks noGrp="1"/>
          </p:cNvSpPr>
          <p:nvPr>
            <p:ph type="pic" sz="quarter" idx="26" hasCustomPrompt="1"/>
          </p:nvPr>
        </p:nvSpPr>
        <p:spPr>
          <a:xfrm>
            <a:off x="0" y="309600"/>
            <a:ext cx="9144000" cy="5711788"/>
          </a:xfrm>
          <a:solidFill>
            <a:schemeClr val="bg2"/>
          </a:solidFill>
        </p:spPr>
        <p:txBody>
          <a:bodyPr lIns="360000" tIns="900000"/>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sz="1200" i="1"/>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 foto delete, dien je de nieuwe foto terug op de achtergrond te plaatsen.</a:t>
            </a:r>
            <a:endParaRPr lang="en-GB" dirty="0"/>
          </a:p>
          <a:p>
            <a:endParaRPr lang="en-GB" dirty="0"/>
          </a:p>
        </p:txBody>
      </p:sp>
      <p:sp>
        <p:nvSpPr>
          <p:cNvPr id="13" name="Tijdelijke aanduiding voor tekst 5"/>
          <p:cNvSpPr>
            <a:spLocks noGrp="1"/>
          </p:cNvSpPr>
          <p:nvPr>
            <p:ph type="body" sz="quarter" idx="17" hasCustomPrompt="1"/>
          </p:nvPr>
        </p:nvSpPr>
        <p:spPr>
          <a:xfrm>
            <a:off x="4572000" y="3916800"/>
            <a:ext cx="4213225" cy="646331"/>
          </a:xfrm>
          <a:solidFill>
            <a:srgbClr val="FFFFFF">
              <a:alpha val="85098"/>
            </a:srgbClr>
          </a:solidFill>
        </p:spPr>
        <p:txBody>
          <a:bodyPr wrap="square">
            <a:spAutoFit/>
          </a:bodyPr>
          <a:lstStyle>
            <a:lvl1pPr marL="0" indent="0">
              <a:lnSpc>
                <a:spcPct val="100000"/>
              </a:lnSpc>
              <a:spcAft>
                <a:spcPts val="900"/>
              </a:spcAft>
              <a:buNone/>
              <a:defRPr sz="1800" i="0" baseline="0"/>
            </a:lvl1pPr>
          </a:lstStyle>
          <a:p>
            <a:pPr lvl="0"/>
            <a:r>
              <a:rPr lang="nl-BE" dirty="0"/>
              <a:t>Typ hier een bijschrift bij de foto/kernidee van de slide.</a:t>
            </a:r>
            <a:endParaRPr lang="en-GB" dirty="0"/>
          </a:p>
        </p:txBody>
      </p:sp>
      <p:sp>
        <p:nvSpPr>
          <p:cNvPr id="7" name="Title 6"/>
          <p:cNvSpPr>
            <a:spLocks noGrp="1"/>
          </p:cNvSpPr>
          <p:nvPr>
            <p:ph type="title" hasCustomPrompt="1"/>
          </p:nvPr>
        </p:nvSpPr>
        <p:spPr>
          <a:xfrm>
            <a:off x="4572000" y="3487885"/>
            <a:ext cx="1401494" cy="349200"/>
          </a:xfrm>
          <a:solidFill>
            <a:schemeClr val="accent2"/>
          </a:solidFill>
        </p:spPr>
        <p:txBody>
          <a:bodyPr/>
          <a:lstStyle>
            <a:lvl1pPr>
              <a:defRPr>
                <a:solidFill>
                  <a:schemeClr val="bg2"/>
                </a:solidFill>
              </a:defRPr>
            </a:lvl1pPr>
          </a:lstStyle>
          <a:p>
            <a:r>
              <a:rPr lang="en-US" dirty="0" err="1"/>
              <a:t>kernidee</a:t>
            </a:r>
            <a:endParaRPr lang="nl-BE" dirty="0"/>
          </a:p>
        </p:txBody>
      </p:sp>
      <p:sp>
        <p:nvSpPr>
          <p:cNvPr id="19" name="Footer Placeholder 18"/>
          <p:cNvSpPr>
            <a:spLocks noGrp="1"/>
          </p:cNvSpPr>
          <p:nvPr>
            <p:ph type="ftr" sz="quarter" idx="28"/>
          </p:nvPr>
        </p:nvSpPr>
        <p:spPr/>
        <p:txBody>
          <a:bodyPr/>
          <a:lstStyle/>
          <a:p>
            <a:r>
              <a:rPr lang="en-GB"/>
              <a:t>Titel v</a:t>
            </a:r>
            <a:r>
              <a:rPr lang="nl-BE"/>
              <a:t>an de uiteenzetting /  Deel van de uiteenzetting</a:t>
            </a:r>
            <a:endParaRPr lang="en-GB" dirty="0"/>
          </a:p>
        </p:txBody>
      </p:sp>
      <p:sp>
        <p:nvSpPr>
          <p:cNvPr id="20" name="Slide Number Placeholder 19"/>
          <p:cNvSpPr>
            <a:spLocks noGrp="1"/>
          </p:cNvSpPr>
          <p:nvPr>
            <p:ph type="sldNum" sz="quarter" idx="29"/>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2205309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3 tekst met streepjes">
    <p:spTree>
      <p:nvGrpSpPr>
        <p:cNvPr id="1" name=""/>
        <p:cNvGrpSpPr/>
        <p:nvPr/>
      </p:nvGrpSpPr>
      <p:grpSpPr>
        <a:xfrm>
          <a:off x="0" y="0"/>
          <a:ext cx="0" cy="0"/>
          <a:chOff x="0" y="0"/>
          <a:chExt cx="0" cy="0"/>
        </a:xfrm>
      </p:grpSpPr>
      <p:sp>
        <p:nvSpPr>
          <p:cNvPr id="17" name="Rectangle 16"/>
          <p:cNvSpPr/>
          <p:nvPr userDrawn="1"/>
        </p:nvSpPr>
        <p:spPr>
          <a:xfrm>
            <a:off x="6094800" y="309600"/>
            <a:ext cx="3049200" cy="572400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 Placeholder 3"/>
          <p:cNvSpPr>
            <a:spLocks noGrp="1"/>
          </p:cNvSpPr>
          <p:nvPr>
            <p:ph type="body" sz="quarter" idx="26"/>
          </p:nvPr>
        </p:nvSpPr>
        <p:spPr>
          <a:xfrm>
            <a:off x="360000" y="1151999"/>
            <a:ext cx="5572800" cy="4726800"/>
          </a:xfrm>
        </p:spPr>
        <p:txBody>
          <a:bodyPr/>
          <a:lstStyle>
            <a:lvl1pPr>
              <a:lnSpc>
                <a:spcPct val="100000"/>
              </a:lnSpc>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p:cNvSpPr>
            <a:spLocks noGrp="1"/>
          </p:cNvSpPr>
          <p:nvPr>
            <p:ph type="title" hasCustomPrompt="1"/>
          </p:nvPr>
        </p:nvSpPr>
        <p:spPr>
          <a:xfrm>
            <a:off x="360000" y="715334"/>
            <a:ext cx="3079326" cy="369332"/>
          </a:xfrm>
        </p:spPr>
        <p:txBody>
          <a:bodyPr/>
          <a:lstStyle>
            <a:lvl1pPr>
              <a:defRPr baseline="0"/>
            </a:lvl1pPr>
          </a:lstStyle>
          <a:p>
            <a:r>
              <a:rPr lang="en-US" dirty="0" err="1"/>
              <a:t>kernidee</a:t>
            </a:r>
            <a:r>
              <a:rPr lang="en-US" dirty="0"/>
              <a:t> van de slide</a:t>
            </a:r>
            <a:endParaRPr lang="nl-BE" dirty="0"/>
          </a:p>
        </p:txBody>
      </p:sp>
      <p:sp>
        <p:nvSpPr>
          <p:cNvPr id="18" name="Footer Placeholder 17"/>
          <p:cNvSpPr>
            <a:spLocks noGrp="1"/>
          </p:cNvSpPr>
          <p:nvPr>
            <p:ph type="ftr" sz="quarter" idx="28"/>
          </p:nvPr>
        </p:nvSpPr>
        <p:spPr/>
        <p:txBody>
          <a:bodyPr/>
          <a:lstStyle/>
          <a:p>
            <a:r>
              <a:rPr lang="en-GB"/>
              <a:t>Titel v</a:t>
            </a:r>
            <a:r>
              <a:rPr lang="nl-BE"/>
              <a:t>an de uiteenzetting /  Deel van de uiteenzetting</a:t>
            </a:r>
            <a:endParaRPr lang="en-GB" dirty="0"/>
          </a:p>
        </p:txBody>
      </p:sp>
      <p:sp>
        <p:nvSpPr>
          <p:cNvPr id="19" name="Slide Number Placeholder 18"/>
          <p:cNvSpPr>
            <a:spLocks noGrp="1"/>
          </p:cNvSpPr>
          <p:nvPr>
            <p:ph type="sldNum" sz="quarter" idx="29"/>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9009424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elangrijke tekst met foto">
    <p:spTree>
      <p:nvGrpSpPr>
        <p:cNvPr id="1" name=""/>
        <p:cNvGrpSpPr/>
        <p:nvPr/>
      </p:nvGrpSpPr>
      <p:grpSpPr>
        <a:xfrm>
          <a:off x="0" y="0"/>
          <a:ext cx="0" cy="0"/>
          <a:chOff x="0" y="0"/>
          <a:chExt cx="0" cy="0"/>
        </a:xfrm>
      </p:grpSpPr>
      <p:sp>
        <p:nvSpPr>
          <p:cNvPr id="19" name="Picture Placeholder 3"/>
          <p:cNvSpPr>
            <a:spLocks noGrp="1"/>
          </p:cNvSpPr>
          <p:nvPr>
            <p:ph type="pic" sz="quarter" idx="26" hasCustomPrompt="1"/>
          </p:nvPr>
        </p:nvSpPr>
        <p:spPr>
          <a:xfrm>
            <a:off x="0" y="309600"/>
            <a:ext cx="9144000" cy="5711788"/>
          </a:xfrm>
          <a:solidFill>
            <a:schemeClr val="bg2"/>
          </a:solidFill>
        </p:spPr>
        <p:txBody>
          <a:bodyPr lIns="360000" tIns="900000"/>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sz="1200" i="1"/>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 foto delete, dien je de nieuwe foto terug op de achtergrond te plaatsen.</a:t>
            </a:r>
            <a:endParaRPr lang="en-GB" dirty="0"/>
          </a:p>
          <a:p>
            <a:endParaRPr lang="en-GB" dirty="0"/>
          </a:p>
        </p:txBody>
      </p:sp>
      <p:sp>
        <p:nvSpPr>
          <p:cNvPr id="12" name="Tijdelijke aanduiding voor inhoud 25"/>
          <p:cNvSpPr>
            <a:spLocks noGrp="1"/>
          </p:cNvSpPr>
          <p:nvPr>
            <p:ph sz="quarter" idx="14" hasCustomPrompt="1"/>
          </p:nvPr>
        </p:nvSpPr>
        <p:spPr>
          <a:xfrm>
            <a:off x="4412849" y="3243417"/>
            <a:ext cx="3760838" cy="386054"/>
          </a:xfrm>
          <a:prstGeom prst="rect">
            <a:avLst/>
          </a:prstGeom>
          <a:solidFill>
            <a:schemeClr val="accent2"/>
          </a:solidFill>
        </p:spPr>
        <p:txBody>
          <a:bodyPr wrap="none" tIns="54000" bIns="54000" anchor="ctr">
            <a:spAutoFit/>
          </a:bodyPr>
          <a:lstStyle>
            <a:lvl1pPr marL="0" indent="0" algn="l" defTabSz="685800" rtl="0" eaLnBrk="1" latinLnBrk="0" hangingPunct="1">
              <a:lnSpc>
                <a:spcPct val="90000"/>
              </a:lnSpc>
              <a:spcBef>
                <a:spcPct val="0"/>
              </a:spcBef>
              <a:buNone/>
              <a:defRPr lang="nl-NL" sz="2000" b="0" kern="1200" cap="all" spc="0" baseline="0" dirty="0" smtClean="0">
                <a:solidFill>
                  <a:schemeClr val="bg2"/>
                </a:solidFill>
                <a:latin typeface="+mj-lt"/>
                <a:ea typeface="+mj-ea"/>
                <a:cs typeface="+mj-cs"/>
              </a:defRPr>
            </a:lvl1pPr>
          </a:lstStyle>
          <a:p>
            <a:pPr lvl="0"/>
            <a:r>
              <a:rPr lang="nl-NL" dirty="0"/>
              <a:t>zijn UITERMATE GESCHIKT</a:t>
            </a:r>
          </a:p>
        </p:txBody>
      </p:sp>
      <p:sp>
        <p:nvSpPr>
          <p:cNvPr id="13" name="Tijdelijke aanduiding voor inhoud 25"/>
          <p:cNvSpPr>
            <a:spLocks noGrp="1"/>
          </p:cNvSpPr>
          <p:nvPr>
            <p:ph sz="quarter" idx="18" hasCustomPrompt="1"/>
          </p:nvPr>
        </p:nvSpPr>
        <p:spPr>
          <a:xfrm>
            <a:off x="4412850" y="3682249"/>
            <a:ext cx="4361963" cy="386054"/>
          </a:xfrm>
          <a:prstGeom prst="rect">
            <a:avLst/>
          </a:prstGeom>
          <a:solidFill>
            <a:schemeClr val="accent2"/>
          </a:solidFill>
        </p:spPr>
        <p:txBody>
          <a:bodyPr wrap="none" tIns="54000" bIns="54000" anchor="ctr">
            <a:spAutoFit/>
          </a:bodyPr>
          <a:lstStyle>
            <a:lvl1pPr marL="0" indent="0" algn="l" defTabSz="685800" rtl="0" eaLnBrk="1" latinLnBrk="0" hangingPunct="1">
              <a:lnSpc>
                <a:spcPct val="90000"/>
              </a:lnSpc>
              <a:spcBef>
                <a:spcPct val="0"/>
              </a:spcBef>
              <a:buNone/>
              <a:defRPr lang="nl-NL" sz="2000" b="0" kern="1200" cap="all" spc="0" baseline="0" dirty="0" smtClean="0">
                <a:solidFill>
                  <a:schemeClr val="bg2"/>
                </a:solidFill>
                <a:latin typeface="+mj-lt"/>
                <a:ea typeface="+mj-ea"/>
                <a:cs typeface="+mj-cs"/>
              </a:defRPr>
            </a:lvl1pPr>
          </a:lstStyle>
          <a:p>
            <a:pPr lvl="0"/>
            <a:r>
              <a:rPr lang="nl-NL" dirty="0"/>
              <a:t>OM AANDACHT TE VESTIGEN OP</a:t>
            </a:r>
          </a:p>
        </p:txBody>
      </p:sp>
      <p:sp>
        <p:nvSpPr>
          <p:cNvPr id="14" name="Tijdelijke aanduiding voor inhoud 25"/>
          <p:cNvSpPr>
            <a:spLocks noGrp="1"/>
          </p:cNvSpPr>
          <p:nvPr>
            <p:ph sz="quarter" idx="19" hasCustomPrompt="1"/>
          </p:nvPr>
        </p:nvSpPr>
        <p:spPr>
          <a:xfrm>
            <a:off x="4412849" y="2804585"/>
            <a:ext cx="2468817" cy="386054"/>
          </a:xfrm>
          <a:prstGeom prst="rect">
            <a:avLst/>
          </a:prstGeom>
          <a:solidFill>
            <a:schemeClr val="accent2"/>
          </a:solidFill>
        </p:spPr>
        <p:txBody>
          <a:bodyPr wrap="none" tIns="54000" bIns="54000" anchor="ctr">
            <a:spAutoFit/>
          </a:bodyPr>
          <a:lstStyle>
            <a:lvl1pPr marL="0" indent="0" algn="l" defTabSz="685800" rtl="0" eaLnBrk="1" latinLnBrk="0" hangingPunct="1">
              <a:lnSpc>
                <a:spcPct val="90000"/>
              </a:lnSpc>
              <a:spcBef>
                <a:spcPct val="0"/>
              </a:spcBef>
              <a:buNone/>
              <a:defRPr lang="nl-NL" sz="2000" b="0" kern="1200" cap="all" spc="0" baseline="0" dirty="0" smtClean="0">
                <a:solidFill>
                  <a:schemeClr val="bg2"/>
                </a:solidFill>
                <a:latin typeface="+mj-lt"/>
                <a:ea typeface="+mj-ea"/>
                <a:cs typeface="+mj-cs"/>
              </a:defRPr>
            </a:lvl1pPr>
          </a:lstStyle>
          <a:p>
            <a:pPr lvl="0"/>
            <a:r>
              <a:rPr lang="nl-NL" dirty="0"/>
              <a:t>DE ROZE BALKEN</a:t>
            </a:r>
          </a:p>
        </p:txBody>
      </p:sp>
      <p:sp>
        <p:nvSpPr>
          <p:cNvPr id="16" name="Tijdelijke aanduiding voor inhoud 25"/>
          <p:cNvSpPr>
            <a:spLocks noGrp="1"/>
          </p:cNvSpPr>
          <p:nvPr>
            <p:ph sz="quarter" idx="21" hasCustomPrompt="1"/>
          </p:nvPr>
        </p:nvSpPr>
        <p:spPr>
          <a:xfrm>
            <a:off x="4412849" y="4121082"/>
            <a:ext cx="3172472" cy="386054"/>
          </a:xfrm>
          <a:prstGeom prst="rect">
            <a:avLst/>
          </a:prstGeom>
          <a:solidFill>
            <a:schemeClr val="accent2"/>
          </a:solidFill>
        </p:spPr>
        <p:txBody>
          <a:bodyPr wrap="none" tIns="54000" bIns="54000" anchor="ctr">
            <a:spAutoFit/>
          </a:bodyPr>
          <a:lstStyle>
            <a:lvl1pPr marL="0" indent="0" algn="l" defTabSz="685800" rtl="0" eaLnBrk="1" latinLnBrk="0" hangingPunct="1">
              <a:lnSpc>
                <a:spcPct val="90000"/>
              </a:lnSpc>
              <a:spcBef>
                <a:spcPct val="0"/>
              </a:spcBef>
              <a:buNone/>
              <a:defRPr lang="nl-NL" sz="2000" b="0" kern="1200" cap="all" spc="0" baseline="0" dirty="0" smtClean="0">
                <a:solidFill>
                  <a:schemeClr val="bg2"/>
                </a:solidFill>
                <a:latin typeface="+mj-lt"/>
                <a:ea typeface="+mj-ea"/>
                <a:cs typeface="+mj-cs"/>
              </a:defRPr>
            </a:lvl1pPr>
          </a:lstStyle>
          <a:p>
            <a:pPr lvl="0"/>
            <a:r>
              <a:rPr lang="nl-NL" dirty="0"/>
              <a:t>BELANGRIJKE INHOUD</a:t>
            </a:r>
          </a:p>
        </p:txBody>
      </p:sp>
      <p:sp>
        <p:nvSpPr>
          <p:cNvPr id="22" name="Footer Placeholder 21"/>
          <p:cNvSpPr>
            <a:spLocks noGrp="1"/>
          </p:cNvSpPr>
          <p:nvPr>
            <p:ph type="ftr" sz="quarter" idx="28"/>
          </p:nvPr>
        </p:nvSpPr>
        <p:spPr/>
        <p:txBody>
          <a:bodyPr/>
          <a:lstStyle/>
          <a:p>
            <a:r>
              <a:rPr lang="en-GB"/>
              <a:t>Titel v</a:t>
            </a:r>
            <a:r>
              <a:rPr lang="nl-BE"/>
              <a:t>an de uiteenzetting /  Deel van de uiteenzetting</a:t>
            </a:r>
            <a:endParaRPr lang="en-GB" dirty="0"/>
          </a:p>
        </p:txBody>
      </p:sp>
      <p:sp>
        <p:nvSpPr>
          <p:cNvPr id="23" name="Slide Number Placeholder 22"/>
          <p:cNvSpPr>
            <a:spLocks noGrp="1"/>
          </p:cNvSpPr>
          <p:nvPr>
            <p:ph type="sldNum" sz="quarter" idx="29"/>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36463976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kstballonnen">
    <p:spTree>
      <p:nvGrpSpPr>
        <p:cNvPr id="1" name=""/>
        <p:cNvGrpSpPr/>
        <p:nvPr/>
      </p:nvGrpSpPr>
      <p:grpSpPr>
        <a:xfrm>
          <a:off x="0" y="0"/>
          <a:ext cx="0" cy="0"/>
          <a:chOff x="0" y="0"/>
          <a:chExt cx="0" cy="0"/>
        </a:xfrm>
      </p:grpSpPr>
      <p:sp>
        <p:nvSpPr>
          <p:cNvPr id="21" name="Picture Placeholder 3"/>
          <p:cNvSpPr>
            <a:spLocks noGrp="1"/>
          </p:cNvSpPr>
          <p:nvPr>
            <p:ph type="pic" sz="quarter" idx="26" hasCustomPrompt="1"/>
          </p:nvPr>
        </p:nvSpPr>
        <p:spPr>
          <a:xfrm>
            <a:off x="0" y="309600"/>
            <a:ext cx="9144000" cy="5711788"/>
          </a:xfrm>
          <a:solidFill>
            <a:schemeClr val="bg2"/>
          </a:solidFill>
        </p:spPr>
        <p:txBody>
          <a:bodyPr lIns="360000" tIns="900000"/>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sz="1200" i="1"/>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 foto delete, dien je de nieuwe foto terug op de achtergrond te plaatsen.</a:t>
            </a:r>
            <a:endParaRPr lang="en-GB" dirty="0"/>
          </a:p>
          <a:p>
            <a:endParaRPr lang="en-GB" dirty="0"/>
          </a:p>
        </p:txBody>
      </p:sp>
      <p:sp>
        <p:nvSpPr>
          <p:cNvPr id="11" name="Text Placeholder 10"/>
          <p:cNvSpPr>
            <a:spLocks noGrp="1"/>
          </p:cNvSpPr>
          <p:nvPr>
            <p:ph type="body" sz="quarter" idx="25" hasCustomPrompt="1"/>
          </p:nvPr>
        </p:nvSpPr>
        <p:spPr>
          <a:xfrm>
            <a:off x="5681709" y="861399"/>
            <a:ext cx="3462291" cy="1348401"/>
          </a:xfrm>
          <a:prstGeom prst="wedgeRectCallout">
            <a:avLst>
              <a:gd name="adj1" fmla="val -60573"/>
              <a:gd name="adj2" fmla="val -22189"/>
            </a:avLst>
          </a:prstGeom>
          <a:ln w="28575">
            <a:solidFill>
              <a:schemeClr val="tx2"/>
            </a:solidFill>
          </a:ln>
        </p:spPr>
        <p:txBody>
          <a:bodyPr lIns="180000" tIns="180000" rIns="180000" bIns="180000">
            <a:spAutoFit/>
          </a:bodyPr>
          <a:lstStyle>
            <a:lvl1pPr marL="0" indent="0">
              <a:lnSpc>
                <a:spcPct val="100000"/>
              </a:lnSpc>
              <a:spcBef>
                <a:spcPts val="1800"/>
              </a:spcBef>
              <a:buClr>
                <a:schemeClr val="tx2"/>
              </a:buClr>
              <a:buNone/>
              <a:tabLst>
                <a:tab pos="270000" algn="l"/>
              </a:tabLst>
              <a:defRPr sz="1600" baseline="0">
                <a:solidFill>
                  <a:schemeClr val="tx2"/>
                </a:solidFill>
                <a:latin typeface="+mj-lt"/>
              </a:defRPr>
            </a:lvl1pPr>
            <a:lvl2pPr>
              <a:lnSpc>
                <a:spcPct val="100000"/>
              </a:lnSpc>
              <a:spcBef>
                <a:spcPts val="0"/>
              </a:spcBef>
              <a:buClr>
                <a:schemeClr val="tx2"/>
              </a:buClr>
              <a:defRPr sz="1600">
                <a:solidFill>
                  <a:schemeClr val="tx2"/>
                </a:solidFill>
                <a:latin typeface="+mj-lt"/>
              </a:defRPr>
            </a:lvl2pPr>
            <a:lvl3pPr>
              <a:lnSpc>
                <a:spcPct val="100000"/>
              </a:lnSpc>
              <a:spcBef>
                <a:spcPts val="0"/>
              </a:spcBef>
              <a:buClr>
                <a:schemeClr val="tx2"/>
              </a:buClr>
              <a:defRPr sz="1600">
                <a:solidFill>
                  <a:schemeClr val="tx2"/>
                </a:solidFill>
                <a:latin typeface="+mj-lt"/>
              </a:defRPr>
            </a:lvl3pPr>
            <a:lvl4pPr>
              <a:lnSpc>
                <a:spcPct val="100000"/>
              </a:lnSpc>
              <a:spcBef>
                <a:spcPts val="0"/>
              </a:spcBef>
              <a:buClr>
                <a:schemeClr val="tx2"/>
              </a:buClr>
              <a:defRPr sz="1600">
                <a:solidFill>
                  <a:schemeClr val="tx2"/>
                </a:solidFill>
                <a:latin typeface="+mj-lt"/>
              </a:defRPr>
            </a:lvl4pPr>
            <a:lvl5pPr>
              <a:lnSpc>
                <a:spcPct val="100000"/>
              </a:lnSpc>
              <a:spcBef>
                <a:spcPts val="0"/>
              </a:spcBef>
              <a:buClr>
                <a:schemeClr val="tx2"/>
              </a:buClr>
              <a:defRPr sz="1600">
                <a:solidFill>
                  <a:schemeClr val="tx2"/>
                </a:solidFill>
                <a:latin typeface="+mj-lt"/>
              </a:defRPr>
            </a:lvl5pPr>
          </a:lstStyle>
          <a:p>
            <a:pPr lvl="0"/>
            <a:r>
              <a:rPr lang="en-GB" dirty="0" err="1"/>
              <a:t>Naast</a:t>
            </a:r>
            <a:r>
              <a:rPr lang="en-GB" dirty="0"/>
              <a:t> de </a:t>
            </a:r>
            <a:r>
              <a:rPr lang="en-GB" dirty="0" err="1"/>
              <a:t>roze</a:t>
            </a:r>
            <a:r>
              <a:rPr lang="en-GB" dirty="0"/>
              <a:t> </a:t>
            </a:r>
            <a:r>
              <a:rPr lang="en-GB" dirty="0" err="1"/>
              <a:t>balken</a:t>
            </a:r>
            <a:r>
              <a:rPr lang="en-GB" dirty="0"/>
              <a:t> </a:t>
            </a:r>
            <a:r>
              <a:rPr lang="en-GB" dirty="0" err="1"/>
              <a:t>dienen</a:t>
            </a:r>
            <a:r>
              <a:rPr lang="en-GB" dirty="0"/>
              <a:t> de </a:t>
            </a:r>
            <a:r>
              <a:rPr lang="en-GB" dirty="0" err="1"/>
              <a:t>tekstb</a:t>
            </a:r>
            <a:r>
              <a:rPr lang="nl-BE" dirty="0" err="1"/>
              <a:t>allonnen</a:t>
            </a:r>
            <a:r>
              <a:rPr lang="nl-BE" dirty="0"/>
              <a:t> om accenten te leggen op kortere stukken tekst of opsommingen.</a:t>
            </a:r>
            <a:endParaRPr lang="en-GB" dirty="0"/>
          </a:p>
        </p:txBody>
      </p:sp>
      <p:sp>
        <p:nvSpPr>
          <p:cNvPr id="17" name="Title 16"/>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25" name="Text Placeholder 24"/>
          <p:cNvSpPr>
            <a:spLocks noGrp="1"/>
          </p:cNvSpPr>
          <p:nvPr>
            <p:ph type="body" sz="quarter" idx="31" hasCustomPrompt="1"/>
          </p:nvPr>
        </p:nvSpPr>
        <p:spPr>
          <a:xfrm>
            <a:off x="358775" y="4110038"/>
            <a:ext cx="2831042" cy="1594622"/>
          </a:xfrm>
          <a:prstGeom prst="wedgeRectCallout">
            <a:avLst>
              <a:gd name="adj1" fmla="val 64662"/>
              <a:gd name="adj2" fmla="val -22879"/>
            </a:avLst>
          </a:prstGeom>
          <a:ln w="28575">
            <a:solidFill>
              <a:schemeClr val="tx2"/>
            </a:solidFill>
          </a:ln>
        </p:spPr>
        <p:txBody>
          <a:bodyPr wrap="square" lIns="180000" tIns="180000" rIns="180000" bIns="180000">
            <a:spAutoFit/>
          </a:bodyPr>
          <a:lstStyle>
            <a:lvl1pPr marL="0" indent="0" algn="r">
              <a:lnSpc>
                <a:spcPct val="100000"/>
              </a:lnSpc>
              <a:buNone/>
              <a:defRPr sz="1600" baseline="0">
                <a:latin typeface="+mj-lt"/>
              </a:defRPr>
            </a:lvl1pPr>
            <a:lvl2pPr algn="r">
              <a:defRPr/>
            </a:lvl2pPr>
            <a:lvl3pPr algn="r">
              <a:defRPr/>
            </a:lvl3pPr>
            <a:lvl4pPr algn="r">
              <a:defRPr/>
            </a:lvl4pPr>
            <a:lvl5pPr algn="r">
              <a:defRPr/>
            </a:lvl5pPr>
          </a:lstStyle>
          <a:p>
            <a:pPr lvl="0"/>
            <a:r>
              <a:rPr lang="en-US" dirty="0" err="1"/>
              <a:t>Verander</a:t>
            </a:r>
            <a:r>
              <a:rPr lang="en-US" dirty="0"/>
              <a:t> in </a:t>
            </a:r>
            <a:r>
              <a:rPr lang="en-US" dirty="0" err="1"/>
              <a:t>functie</a:t>
            </a:r>
            <a:r>
              <a:rPr lang="en-US" dirty="0"/>
              <a:t> van de </a:t>
            </a:r>
            <a:r>
              <a:rPr lang="en-US" dirty="0" err="1"/>
              <a:t>leesbaarheid</a:t>
            </a:r>
            <a:r>
              <a:rPr lang="en-US" dirty="0"/>
              <a:t> </a:t>
            </a:r>
            <a:r>
              <a:rPr lang="en-US" dirty="0" err="1"/>
              <a:t>eventueel</a:t>
            </a:r>
            <a:r>
              <a:rPr lang="en-US" dirty="0"/>
              <a:t> de </a:t>
            </a:r>
            <a:r>
              <a:rPr lang="en-US" dirty="0" err="1"/>
              <a:t>opvulkleur</a:t>
            </a:r>
            <a:r>
              <a:rPr lang="en-US" dirty="0"/>
              <a:t> </a:t>
            </a:r>
            <a:r>
              <a:rPr lang="en-US" dirty="0" err="1"/>
              <a:t>en</a:t>
            </a:r>
            <a:r>
              <a:rPr lang="en-US" dirty="0"/>
              <a:t>/of de </a:t>
            </a:r>
            <a:r>
              <a:rPr lang="en-US" dirty="0" err="1"/>
              <a:t>omlijning</a:t>
            </a:r>
            <a:r>
              <a:rPr lang="en-US" dirty="0"/>
              <a:t> van het </a:t>
            </a:r>
            <a:r>
              <a:rPr lang="en-US" dirty="0" err="1"/>
              <a:t>kader</a:t>
            </a:r>
            <a:endParaRPr lang="nl-BE" dirty="0"/>
          </a:p>
        </p:txBody>
      </p:sp>
      <p:sp>
        <p:nvSpPr>
          <p:cNvPr id="28" name="Text Placeholder 27"/>
          <p:cNvSpPr>
            <a:spLocks noGrp="1"/>
          </p:cNvSpPr>
          <p:nvPr>
            <p:ph type="body" sz="quarter" idx="33" hasCustomPrompt="1"/>
          </p:nvPr>
        </p:nvSpPr>
        <p:spPr>
          <a:xfrm>
            <a:off x="5124627" y="2512483"/>
            <a:ext cx="3646311" cy="3407261"/>
          </a:xfrm>
          <a:custGeom>
            <a:avLst/>
            <a:gdLst>
              <a:gd name="connsiteX0" fmla="*/ 0 w 3646311"/>
              <a:gd name="connsiteY0" fmla="*/ 0 h 2948839"/>
              <a:gd name="connsiteX1" fmla="*/ 2127015 w 3646311"/>
              <a:gd name="connsiteY1" fmla="*/ 0 h 2948839"/>
              <a:gd name="connsiteX2" fmla="*/ 2127015 w 3646311"/>
              <a:gd name="connsiteY2" fmla="*/ 0 h 2948839"/>
              <a:gd name="connsiteX3" fmla="*/ 3038593 w 3646311"/>
              <a:gd name="connsiteY3" fmla="*/ 0 h 2948839"/>
              <a:gd name="connsiteX4" fmla="*/ 3646311 w 3646311"/>
              <a:gd name="connsiteY4" fmla="*/ 0 h 2948839"/>
              <a:gd name="connsiteX5" fmla="*/ 3646311 w 3646311"/>
              <a:gd name="connsiteY5" fmla="*/ 1720156 h 2948839"/>
              <a:gd name="connsiteX6" fmla="*/ 3646311 w 3646311"/>
              <a:gd name="connsiteY6" fmla="*/ 1720156 h 2948839"/>
              <a:gd name="connsiteX7" fmla="*/ 3646311 w 3646311"/>
              <a:gd name="connsiteY7" fmla="*/ 2457366 h 2948839"/>
              <a:gd name="connsiteX8" fmla="*/ 3646311 w 3646311"/>
              <a:gd name="connsiteY8" fmla="*/ 2948839 h 2948839"/>
              <a:gd name="connsiteX9" fmla="*/ 3038593 w 3646311"/>
              <a:gd name="connsiteY9" fmla="*/ 2948839 h 2948839"/>
              <a:gd name="connsiteX10" fmla="*/ 2576410 w 3646311"/>
              <a:gd name="connsiteY10" fmla="*/ 3655617 h 2948839"/>
              <a:gd name="connsiteX11" fmla="*/ 2127015 w 3646311"/>
              <a:gd name="connsiteY11" fmla="*/ 2948839 h 2948839"/>
              <a:gd name="connsiteX12" fmla="*/ 0 w 3646311"/>
              <a:gd name="connsiteY12" fmla="*/ 2948839 h 2948839"/>
              <a:gd name="connsiteX13" fmla="*/ 0 w 3646311"/>
              <a:gd name="connsiteY13" fmla="*/ 2457366 h 2948839"/>
              <a:gd name="connsiteX14" fmla="*/ 0 w 3646311"/>
              <a:gd name="connsiteY14" fmla="*/ 1720156 h 2948839"/>
              <a:gd name="connsiteX15" fmla="*/ 0 w 3646311"/>
              <a:gd name="connsiteY15" fmla="*/ 1720156 h 2948839"/>
              <a:gd name="connsiteX16" fmla="*/ 0 w 3646311"/>
              <a:gd name="connsiteY16" fmla="*/ 0 h 2948839"/>
              <a:gd name="connsiteX0" fmla="*/ 0 w 3646311"/>
              <a:gd name="connsiteY0" fmla="*/ 0 h 3655617"/>
              <a:gd name="connsiteX1" fmla="*/ 2127015 w 3646311"/>
              <a:gd name="connsiteY1" fmla="*/ 0 h 3655617"/>
              <a:gd name="connsiteX2" fmla="*/ 2127015 w 3646311"/>
              <a:gd name="connsiteY2" fmla="*/ 0 h 3655617"/>
              <a:gd name="connsiteX3" fmla="*/ 3038593 w 3646311"/>
              <a:gd name="connsiteY3" fmla="*/ 0 h 3655617"/>
              <a:gd name="connsiteX4" fmla="*/ 3646311 w 3646311"/>
              <a:gd name="connsiteY4" fmla="*/ 0 h 3655617"/>
              <a:gd name="connsiteX5" fmla="*/ 3646311 w 3646311"/>
              <a:gd name="connsiteY5" fmla="*/ 1720156 h 3655617"/>
              <a:gd name="connsiteX6" fmla="*/ 3646311 w 3646311"/>
              <a:gd name="connsiteY6" fmla="*/ 1720156 h 3655617"/>
              <a:gd name="connsiteX7" fmla="*/ 3646311 w 3646311"/>
              <a:gd name="connsiteY7" fmla="*/ 2457366 h 3655617"/>
              <a:gd name="connsiteX8" fmla="*/ 3646311 w 3646311"/>
              <a:gd name="connsiteY8" fmla="*/ 2948839 h 3655617"/>
              <a:gd name="connsiteX9" fmla="*/ 3038593 w 3646311"/>
              <a:gd name="connsiteY9" fmla="*/ 2948839 h 3655617"/>
              <a:gd name="connsiteX10" fmla="*/ 2576410 w 3646311"/>
              <a:gd name="connsiteY10" fmla="*/ 3655617 h 3655617"/>
              <a:gd name="connsiteX11" fmla="*/ 2397949 w 3646311"/>
              <a:gd name="connsiteY11" fmla="*/ 2948839 h 3655617"/>
              <a:gd name="connsiteX12" fmla="*/ 0 w 3646311"/>
              <a:gd name="connsiteY12" fmla="*/ 2948839 h 3655617"/>
              <a:gd name="connsiteX13" fmla="*/ 0 w 3646311"/>
              <a:gd name="connsiteY13" fmla="*/ 2457366 h 3655617"/>
              <a:gd name="connsiteX14" fmla="*/ 0 w 3646311"/>
              <a:gd name="connsiteY14" fmla="*/ 1720156 h 3655617"/>
              <a:gd name="connsiteX15" fmla="*/ 0 w 3646311"/>
              <a:gd name="connsiteY15" fmla="*/ 1720156 h 3655617"/>
              <a:gd name="connsiteX16" fmla="*/ 0 w 3646311"/>
              <a:gd name="connsiteY16" fmla="*/ 0 h 3655617"/>
              <a:gd name="connsiteX0" fmla="*/ 0 w 3646311"/>
              <a:gd name="connsiteY0" fmla="*/ 0 h 3407261"/>
              <a:gd name="connsiteX1" fmla="*/ 2127015 w 3646311"/>
              <a:gd name="connsiteY1" fmla="*/ 0 h 3407261"/>
              <a:gd name="connsiteX2" fmla="*/ 2127015 w 3646311"/>
              <a:gd name="connsiteY2" fmla="*/ 0 h 3407261"/>
              <a:gd name="connsiteX3" fmla="*/ 3038593 w 3646311"/>
              <a:gd name="connsiteY3" fmla="*/ 0 h 3407261"/>
              <a:gd name="connsiteX4" fmla="*/ 3646311 w 3646311"/>
              <a:gd name="connsiteY4" fmla="*/ 0 h 3407261"/>
              <a:gd name="connsiteX5" fmla="*/ 3646311 w 3646311"/>
              <a:gd name="connsiteY5" fmla="*/ 1720156 h 3407261"/>
              <a:gd name="connsiteX6" fmla="*/ 3646311 w 3646311"/>
              <a:gd name="connsiteY6" fmla="*/ 1720156 h 3407261"/>
              <a:gd name="connsiteX7" fmla="*/ 3646311 w 3646311"/>
              <a:gd name="connsiteY7" fmla="*/ 2457366 h 3407261"/>
              <a:gd name="connsiteX8" fmla="*/ 3646311 w 3646311"/>
              <a:gd name="connsiteY8" fmla="*/ 2948839 h 3407261"/>
              <a:gd name="connsiteX9" fmla="*/ 3038593 w 3646311"/>
              <a:gd name="connsiteY9" fmla="*/ 2948839 h 3407261"/>
              <a:gd name="connsiteX10" fmla="*/ 2734455 w 3646311"/>
              <a:gd name="connsiteY10" fmla="*/ 3407261 h 3407261"/>
              <a:gd name="connsiteX11" fmla="*/ 2397949 w 3646311"/>
              <a:gd name="connsiteY11" fmla="*/ 2948839 h 3407261"/>
              <a:gd name="connsiteX12" fmla="*/ 0 w 3646311"/>
              <a:gd name="connsiteY12" fmla="*/ 2948839 h 3407261"/>
              <a:gd name="connsiteX13" fmla="*/ 0 w 3646311"/>
              <a:gd name="connsiteY13" fmla="*/ 2457366 h 3407261"/>
              <a:gd name="connsiteX14" fmla="*/ 0 w 3646311"/>
              <a:gd name="connsiteY14" fmla="*/ 1720156 h 3407261"/>
              <a:gd name="connsiteX15" fmla="*/ 0 w 3646311"/>
              <a:gd name="connsiteY15" fmla="*/ 1720156 h 3407261"/>
              <a:gd name="connsiteX16" fmla="*/ 0 w 3646311"/>
              <a:gd name="connsiteY16" fmla="*/ 0 h 3407261"/>
              <a:gd name="connsiteX0" fmla="*/ 0 w 3646311"/>
              <a:gd name="connsiteY0" fmla="*/ 0 h 3407261"/>
              <a:gd name="connsiteX1" fmla="*/ 2127015 w 3646311"/>
              <a:gd name="connsiteY1" fmla="*/ 0 h 3407261"/>
              <a:gd name="connsiteX2" fmla="*/ 2127015 w 3646311"/>
              <a:gd name="connsiteY2" fmla="*/ 0 h 3407261"/>
              <a:gd name="connsiteX3" fmla="*/ 3038593 w 3646311"/>
              <a:gd name="connsiteY3" fmla="*/ 0 h 3407261"/>
              <a:gd name="connsiteX4" fmla="*/ 3646311 w 3646311"/>
              <a:gd name="connsiteY4" fmla="*/ 0 h 3407261"/>
              <a:gd name="connsiteX5" fmla="*/ 3646311 w 3646311"/>
              <a:gd name="connsiteY5" fmla="*/ 1720156 h 3407261"/>
              <a:gd name="connsiteX6" fmla="*/ 3646311 w 3646311"/>
              <a:gd name="connsiteY6" fmla="*/ 1720156 h 3407261"/>
              <a:gd name="connsiteX7" fmla="*/ 3646311 w 3646311"/>
              <a:gd name="connsiteY7" fmla="*/ 2457366 h 3407261"/>
              <a:gd name="connsiteX8" fmla="*/ 3646311 w 3646311"/>
              <a:gd name="connsiteY8" fmla="*/ 2948839 h 3407261"/>
              <a:gd name="connsiteX9" fmla="*/ 3038593 w 3646311"/>
              <a:gd name="connsiteY9" fmla="*/ 2948839 h 3407261"/>
              <a:gd name="connsiteX10" fmla="*/ 2734455 w 3646311"/>
              <a:gd name="connsiteY10" fmla="*/ 3407261 h 3407261"/>
              <a:gd name="connsiteX11" fmla="*/ 2510838 w 3646311"/>
              <a:gd name="connsiteY11" fmla="*/ 2937550 h 3407261"/>
              <a:gd name="connsiteX12" fmla="*/ 0 w 3646311"/>
              <a:gd name="connsiteY12" fmla="*/ 2948839 h 3407261"/>
              <a:gd name="connsiteX13" fmla="*/ 0 w 3646311"/>
              <a:gd name="connsiteY13" fmla="*/ 2457366 h 3407261"/>
              <a:gd name="connsiteX14" fmla="*/ 0 w 3646311"/>
              <a:gd name="connsiteY14" fmla="*/ 1720156 h 3407261"/>
              <a:gd name="connsiteX15" fmla="*/ 0 w 3646311"/>
              <a:gd name="connsiteY15" fmla="*/ 1720156 h 3407261"/>
              <a:gd name="connsiteX16" fmla="*/ 0 w 3646311"/>
              <a:gd name="connsiteY16" fmla="*/ 0 h 3407261"/>
              <a:gd name="connsiteX0" fmla="*/ 0 w 3646311"/>
              <a:gd name="connsiteY0" fmla="*/ 0 h 3407261"/>
              <a:gd name="connsiteX1" fmla="*/ 2127015 w 3646311"/>
              <a:gd name="connsiteY1" fmla="*/ 0 h 3407261"/>
              <a:gd name="connsiteX2" fmla="*/ 2127015 w 3646311"/>
              <a:gd name="connsiteY2" fmla="*/ 0 h 3407261"/>
              <a:gd name="connsiteX3" fmla="*/ 3038593 w 3646311"/>
              <a:gd name="connsiteY3" fmla="*/ 0 h 3407261"/>
              <a:gd name="connsiteX4" fmla="*/ 3646311 w 3646311"/>
              <a:gd name="connsiteY4" fmla="*/ 0 h 3407261"/>
              <a:gd name="connsiteX5" fmla="*/ 3646311 w 3646311"/>
              <a:gd name="connsiteY5" fmla="*/ 1720156 h 3407261"/>
              <a:gd name="connsiteX6" fmla="*/ 3646311 w 3646311"/>
              <a:gd name="connsiteY6" fmla="*/ 1720156 h 3407261"/>
              <a:gd name="connsiteX7" fmla="*/ 3646311 w 3646311"/>
              <a:gd name="connsiteY7" fmla="*/ 2457366 h 3407261"/>
              <a:gd name="connsiteX8" fmla="*/ 3646311 w 3646311"/>
              <a:gd name="connsiteY8" fmla="*/ 2948839 h 3407261"/>
              <a:gd name="connsiteX9" fmla="*/ 2993438 w 3646311"/>
              <a:gd name="connsiteY9" fmla="*/ 2948839 h 3407261"/>
              <a:gd name="connsiteX10" fmla="*/ 2734455 w 3646311"/>
              <a:gd name="connsiteY10" fmla="*/ 3407261 h 3407261"/>
              <a:gd name="connsiteX11" fmla="*/ 2510838 w 3646311"/>
              <a:gd name="connsiteY11" fmla="*/ 2937550 h 3407261"/>
              <a:gd name="connsiteX12" fmla="*/ 0 w 3646311"/>
              <a:gd name="connsiteY12" fmla="*/ 2948839 h 3407261"/>
              <a:gd name="connsiteX13" fmla="*/ 0 w 3646311"/>
              <a:gd name="connsiteY13" fmla="*/ 2457366 h 3407261"/>
              <a:gd name="connsiteX14" fmla="*/ 0 w 3646311"/>
              <a:gd name="connsiteY14" fmla="*/ 1720156 h 3407261"/>
              <a:gd name="connsiteX15" fmla="*/ 0 w 3646311"/>
              <a:gd name="connsiteY15" fmla="*/ 1720156 h 3407261"/>
              <a:gd name="connsiteX16" fmla="*/ 0 w 3646311"/>
              <a:gd name="connsiteY16" fmla="*/ 0 h 3407261"/>
              <a:gd name="connsiteX0" fmla="*/ 0 w 3646311"/>
              <a:gd name="connsiteY0" fmla="*/ 0 h 3407261"/>
              <a:gd name="connsiteX1" fmla="*/ 2127015 w 3646311"/>
              <a:gd name="connsiteY1" fmla="*/ 0 h 3407261"/>
              <a:gd name="connsiteX2" fmla="*/ 2127015 w 3646311"/>
              <a:gd name="connsiteY2" fmla="*/ 0 h 3407261"/>
              <a:gd name="connsiteX3" fmla="*/ 3038593 w 3646311"/>
              <a:gd name="connsiteY3" fmla="*/ 0 h 3407261"/>
              <a:gd name="connsiteX4" fmla="*/ 3646311 w 3646311"/>
              <a:gd name="connsiteY4" fmla="*/ 0 h 3407261"/>
              <a:gd name="connsiteX5" fmla="*/ 3646311 w 3646311"/>
              <a:gd name="connsiteY5" fmla="*/ 1720156 h 3407261"/>
              <a:gd name="connsiteX6" fmla="*/ 3646311 w 3646311"/>
              <a:gd name="connsiteY6" fmla="*/ 1720156 h 3407261"/>
              <a:gd name="connsiteX7" fmla="*/ 3646311 w 3646311"/>
              <a:gd name="connsiteY7" fmla="*/ 2457366 h 3407261"/>
              <a:gd name="connsiteX8" fmla="*/ 3646311 w 3646311"/>
              <a:gd name="connsiteY8" fmla="*/ 2948839 h 3407261"/>
              <a:gd name="connsiteX9" fmla="*/ 2993438 w 3646311"/>
              <a:gd name="connsiteY9" fmla="*/ 2948839 h 3407261"/>
              <a:gd name="connsiteX10" fmla="*/ 2734455 w 3646311"/>
              <a:gd name="connsiteY10" fmla="*/ 3407261 h 3407261"/>
              <a:gd name="connsiteX11" fmla="*/ 2510838 w 3646311"/>
              <a:gd name="connsiteY11" fmla="*/ 2960127 h 3407261"/>
              <a:gd name="connsiteX12" fmla="*/ 0 w 3646311"/>
              <a:gd name="connsiteY12" fmla="*/ 2948839 h 3407261"/>
              <a:gd name="connsiteX13" fmla="*/ 0 w 3646311"/>
              <a:gd name="connsiteY13" fmla="*/ 2457366 h 3407261"/>
              <a:gd name="connsiteX14" fmla="*/ 0 w 3646311"/>
              <a:gd name="connsiteY14" fmla="*/ 1720156 h 3407261"/>
              <a:gd name="connsiteX15" fmla="*/ 0 w 3646311"/>
              <a:gd name="connsiteY15" fmla="*/ 1720156 h 3407261"/>
              <a:gd name="connsiteX16" fmla="*/ 0 w 3646311"/>
              <a:gd name="connsiteY16" fmla="*/ 0 h 3407261"/>
              <a:gd name="connsiteX0" fmla="*/ 0 w 3646311"/>
              <a:gd name="connsiteY0" fmla="*/ 0 h 3407261"/>
              <a:gd name="connsiteX1" fmla="*/ 2127015 w 3646311"/>
              <a:gd name="connsiteY1" fmla="*/ 0 h 3407261"/>
              <a:gd name="connsiteX2" fmla="*/ 2127015 w 3646311"/>
              <a:gd name="connsiteY2" fmla="*/ 0 h 3407261"/>
              <a:gd name="connsiteX3" fmla="*/ 3038593 w 3646311"/>
              <a:gd name="connsiteY3" fmla="*/ 0 h 3407261"/>
              <a:gd name="connsiteX4" fmla="*/ 3646311 w 3646311"/>
              <a:gd name="connsiteY4" fmla="*/ 0 h 3407261"/>
              <a:gd name="connsiteX5" fmla="*/ 3646311 w 3646311"/>
              <a:gd name="connsiteY5" fmla="*/ 1720156 h 3407261"/>
              <a:gd name="connsiteX6" fmla="*/ 3646311 w 3646311"/>
              <a:gd name="connsiteY6" fmla="*/ 1720156 h 3407261"/>
              <a:gd name="connsiteX7" fmla="*/ 3646311 w 3646311"/>
              <a:gd name="connsiteY7" fmla="*/ 2457366 h 3407261"/>
              <a:gd name="connsiteX8" fmla="*/ 3646311 w 3646311"/>
              <a:gd name="connsiteY8" fmla="*/ 2948839 h 3407261"/>
              <a:gd name="connsiteX9" fmla="*/ 2993438 w 3646311"/>
              <a:gd name="connsiteY9" fmla="*/ 2948839 h 3407261"/>
              <a:gd name="connsiteX10" fmla="*/ 2734455 w 3646311"/>
              <a:gd name="connsiteY10" fmla="*/ 3407261 h 3407261"/>
              <a:gd name="connsiteX11" fmla="*/ 2476972 w 3646311"/>
              <a:gd name="connsiteY11" fmla="*/ 2937549 h 3407261"/>
              <a:gd name="connsiteX12" fmla="*/ 0 w 3646311"/>
              <a:gd name="connsiteY12" fmla="*/ 2948839 h 3407261"/>
              <a:gd name="connsiteX13" fmla="*/ 0 w 3646311"/>
              <a:gd name="connsiteY13" fmla="*/ 2457366 h 3407261"/>
              <a:gd name="connsiteX14" fmla="*/ 0 w 3646311"/>
              <a:gd name="connsiteY14" fmla="*/ 1720156 h 3407261"/>
              <a:gd name="connsiteX15" fmla="*/ 0 w 3646311"/>
              <a:gd name="connsiteY15" fmla="*/ 1720156 h 3407261"/>
              <a:gd name="connsiteX16" fmla="*/ 0 w 3646311"/>
              <a:gd name="connsiteY16" fmla="*/ 0 h 340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46311" h="3407261">
                <a:moveTo>
                  <a:pt x="0" y="0"/>
                </a:moveTo>
                <a:lnTo>
                  <a:pt x="2127015" y="0"/>
                </a:lnTo>
                <a:lnTo>
                  <a:pt x="2127015" y="0"/>
                </a:lnTo>
                <a:lnTo>
                  <a:pt x="3038593" y="0"/>
                </a:lnTo>
                <a:lnTo>
                  <a:pt x="3646311" y="0"/>
                </a:lnTo>
                <a:lnTo>
                  <a:pt x="3646311" y="1720156"/>
                </a:lnTo>
                <a:lnTo>
                  <a:pt x="3646311" y="1720156"/>
                </a:lnTo>
                <a:lnTo>
                  <a:pt x="3646311" y="2457366"/>
                </a:lnTo>
                <a:lnTo>
                  <a:pt x="3646311" y="2948839"/>
                </a:lnTo>
                <a:lnTo>
                  <a:pt x="2993438" y="2948839"/>
                </a:lnTo>
                <a:lnTo>
                  <a:pt x="2734455" y="3407261"/>
                </a:lnTo>
                <a:lnTo>
                  <a:pt x="2476972" y="2937549"/>
                </a:lnTo>
                <a:lnTo>
                  <a:pt x="0" y="2948839"/>
                </a:lnTo>
                <a:lnTo>
                  <a:pt x="0" y="2457366"/>
                </a:lnTo>
                <a:lnTo>
                  <a:pt x="0" y="1720156"/>
                </a:lnTo>
                <a:lnTo>
                  <a:pt x="0" y="1720156"/>
                </a:lnTo>
                <a:lnTo>
                  <a:pt x="0" y="0"/>
                </a:lnTo>
                <a:close/>
              </a:path>
            </a:pathLst>
          </a:custGeom>
          <a:solidFill>
            <a:schemeClr val="bg2"/>
          </a:solidFill>
          <a:ln w="28575">
            <a:solidFill>
              <a:schemeClr val="accent2"/>
            </a:solidFill>
          </a:ln>
        </p:spPr>
        <p:txBody>
          <a:bodyPr wrap="square" lIns="180000" tIns="180000" rIns="180000" bIns="180000">
            <a:spAutoFit/>
          </a:bodyPr>
          <a:lstStyle>
            <a:lvl1pPr marL="0" indent="0" algn="r">
              <a:buNone/>
              <a:defRPr sz="2400" baseline="0">
                <a:solidFill>
                  <a:schemeClr val="accent2"/>
                </a:solidFill>
                <a:latin typeface="+mj-lt"/>
              </a:defRPr>
            </a:lvl1pPr>
          </a:lstStyle>
          <a:p>
            <a:pPr lvl="0"/>
            <a:r>
              <a:rPr lang="en-US" dirty="0" err="1"/>
              <a:t>Gebruik</a:t>
            </a:r>
            <a:r>
              <a:rPr lang="en-US" dirty="0"/>
              <a:t> </a:t>
            </a:r>
            <a:r>
              <a:rPr lang="en-US" dirty="0" err="1"/>
              <a:t>één</a:t>
            </a:r>
            <a:r>
              <a:rPr lang="en-US" dirty="0"/>
              <a:t> of </a:t>
            </a:r>
            <a:r>
              <a:rPr lang="en-US" dirty="0" err="1"/>
              <a:t>meerdere</a:t>
            </a:r>
            <a:r>
              <a:rPr lang="en-US" dirty="0"/>
              <a:t> </a:t>
            </a:r>
            <a:r>
              <a:rPr lang="en-US" dirty="0" err="1"/>
              <a:t>tekstballonnen</a:t>
            </a:r>
            <a:r>
              <a:rPr lang="en-US" dirty="0"/>
              <a:t>. </a:t>
            </a:r>
            <a:r>
              <a:rPr lang="en-US" dirty="0" err="1"/>
              <a:t>Positioneer</a:t>
            </a:r>
            <a:r>
              <a:rPr lang="en-US" dirty="0"/>
              <a:t> </a:t>
            </a:r>
            <a:r>
              <a:rPr lang="en-US" dirty="0" err="1"/>
              <a:t>ze</a:t>
            </a:r>
            <a:r>
              <a:rPr lang="en-US" dirty="0"/>
              <a:t> ten </a:t>
            </a:r>
            <a:r>
              <a:rPr lang="en-US" dirty="0" err="1"/>
              <a:t>opzichte</a:t>
            </a:r>
            <a:r>
              <a:rPr lang="en-US" dirty="0"/>
              <a:t> van de </a:t>
            </a:r>
            <a:r>
              <a:rPr lang="en-US" dirty="0" err="1"/>
              <a:t>foto</a:t>
            </a:r>
            <a:r>
              <a:rPr lang="en-US" dirty="0"/>
              <a:t>. </a:t>
            </a:r>
            <a:r>
              <a:rPr lang="en-US" dirty="0" err="1"/>
              <a:t>Verwijder</a:t>
            </a:r>
            <a:r>
              <a:rPr lang="en-US" dirty="0"/>
              <a:t> de </a:t>
            </a:r>
            <a:r>
              <a:rPr lang="en-US" dirty="0" err="1"/>
              <a:t>overige</a:t>
            </a:r>
            <a:r>
              <a:rPr lang="en-US" dirty="0"/>
              <a:t> </a:t>
            </a:r>
            <a:r>
              <a:rPr lang="en-US" dirty="0" err="1"/>
              <a:t>tekstballonnen</a:t>
            </a:r>
            <a:r>
              <a:rPr lang="en-US" dirty="0"/>
              <a:t>. </a:t>
            </a:r>
            <a:endParaRPr lang="nl-BE" dirty="0"/>
          </a:p>
        </p:txBody>
      </p:sp>
      <p:sp>
        <p:nvSpPr>
          <p:cNvPr id="30" name="Text Placeholder 10"/>
          <p:cNvSpPr>
            <a:spLocks noGrp="1"/>
          </p:cNvSpPr>
          <p:nvPr>
            <p:ph type="body" sz="quarter" idx="34"/>
          </p:nvPr>
        </p:nvSpPr>
        <p:spPr>
          <a:xfrm>
            <a:off x="877712" y="2871719"/>
            <a:ext cx="2181401" cy="609737"/>
          </a:xfrm>
          <a:prstGeom prst="wedgeRectCallout">
            <a:avLst>
              <a:gd name="adj1" fmla="val 20177"/>
              <a:gd name="adj2" fmla="val -100787"/>
            </a:avLst>
          </a:prstGeom>
          <a:solidFill>
            <a:schemeClr val="accent2"/>
          </a:solidFill>
          <a:ln w="28575">
            <a:noFill/>
          </a:ln>
        </p:spPr>
        <p:txBody>
          <a:bodyPr wrap="square" lIns="180000" tIns="180000" rIns="180000" bIns="180000">
            <a:spAutoFit/>
          </a:bodyPr>
          <a:lstStyle>
            <a:lvl1pPr marL="0" indent="0" algn="r">
              <a:lnSpc>
                <a:spcPct val="100000"/>
              </a:lnSpc>
              <a:spcBef>
                <a:spcPts val="1800"/>
              </a:spcBef>
              <a:buClr>
                <a:schemeClr val="tx2"/>
              </a:buClr>
              <a:buNone/>
              <a:tabLst>
                <a:tab pos="270000" algn="l"/>
              </a:tabLst>
              <a:defRPr sz="1600" baseline="0">
                <a:solidFill>
                  <a:schemeClr val="bg2"/>
                </a:solidFill>
                <a:latin typeface="+mj-lt"/>
              </a:defRPr>
            </a:lvl1pPr>
            <a:lvl2pPr>
              <a:lnSpc>
                <a:spcPct val="100000"/>
              </a:lnSpc>
              <a:spcBef>
                <a:spcPts val="0"/>
              </a:spcBef>
              <a:buClr>
                <a:schemeClr val="tx2"/>
              </a:buClr>
              <a:defRPr sz="1600">
                <a:solidFill>
                  <a:schemeClr val="tx2"/>
                </a:solidFill>
                <a:latin typeface="+mj-lt"/>
              </a:defRPr>
            </a:lvl2pPr>
            <a:lvl3pPr>
              <a:lnSpc>
                <a:spcPct val="100000"/>
              </a:lnSpc>
              <a:spcBef>
                <a:spcPts val="0"/>
              </a:spcBef>
              <a:buClr>
                <a:schemeClr val="tx2"/>
              </a:buClr>
              <a:defRPr sz="1600">
                <a:solidFill>
                  <a:schemeClr val="tx2"/>
                </a:solidFill>
                <a:latin typeface="+mj-lt"/>
              </a:defRPr>
            </a:lvl3pPr>
            <a:lvl4pPr>
              <a:lnSpc>
                <a:spcPct val="100000"/>
              </a:lnSpc>
              <a:spcBef>
                <a:spcPts val="0"/>
              </a:spcBef>
              <a:buClr>
                <a:schemeClr val="tx2"/>
              </a:buClr>
              <a:defRPr sz="1600">
                <a:solidFill>
                  <a:schemeClr val="tx2"/>
                </a:solidFill>
                <a:latin typeface="+mj-lt"/>
              </a:defRPr>
            </a:lvl4pPr>
            <a:lvl5pPr>
              <a:lnSpc>
                <a:spcPct val="100000"/>
              </a:lnSpc>
              <a:spcBef>
                <a:spcPts val="0"/>
              </a:spcBef>
              <a:buClr>
                <a:schemeClr val="tx2"/>
              </a:buClr>
              <a:defRPr sz="1600">
                <a:solidFill>
                  <a:schemeClr val="tx2"/>
                </a:solidFill>
                <a:latin typeface="+mj-lt"/>
              </a:defRPr>
            </a:lvl5pPr>
          </a:lstStyle>
          <a:p>
            <a:pPr lvl="0"/>
            <a:endParaRPr lang="en-GB" dirty="0"/>
          </a:p>
        </p:txBody>
      </p:sp>
      <p:sp>
        <p:nvSpPr>
          <p:cNvPr id="33" name="Footer Placeholder 32"/>
          <p:cNvSpPr>
            <a:spLocks noGrp="1"/>
          </p:cNvSpPr>
          <p:nvPr>
            <p:ph type="ftr" sz="quarter" idx="36"/>
          </p:nvPr>
        </p:nvSpPr>
        <p:spPr/>
        <p:txBody>
          <a:bodyPr/>
          <a:lstStyle/>
          <a:p>
            <a:r>
              <a:rPr lang="en-GB"/>
              <a:t>Titel v</a:t>
            </a:r>
            <a:r>
              <a:rPr lang="nl-BE"/>
              <a:t>an de uiteenzetting /  Deel van de uiteenzetting</a:t>
            </a:r>
            <a:endParaRPr lang="en-GB" dirty="0"/>
          </a:p>
        </p:txBody>
      </p:sp>
      <p:sp>
        <p:nvSpPr>
          <p:cNvPr id="34" name="Slide Number Placeholder 33"/>
          <p:cNvSpPr>
            <a:spLocks noGrp="1"/>
          </p:cNvSpPr>
          <p:nvPr>
            <p:ph type="sldNum" sz="quarter" idx="37"/>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409572505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otocollage (1)">
    <p:spTree>
      <p:nvGrpSpPr>
        <p:cNvPr id="1" name=""/>
        <p:cNvGrpSpPr/>
        <p:nvPr/>
      </p:nvGrpSpPr>
      <p:grpSpPr>
        <a:xfrm>
          <a:off x="0" y="0"/>
          <a:ext cx="0" cy="0"/>
          <a:chOff x="0" y="0"/>
          <a:chExt cx="0" cy="0"/>
        </a:xfrm>
      </p:grpSpPr>
      <p:sp>
        <p:nvSpPr>
          <p:cNvPr id="10" name="Tijdelijke aanduiding voor afbeelding 4"/>
          <p:cNvSpPr>
            <a:spLocks noGrp="1"/>
          </p:cNvSpPr>
          <p:nvPr>
            <p:ph type="pic" sz="quarter" idx="12" hasCustomPrompt="1"/>
          </p:nvPr>
        </p:nvSpPr>
        <p:spPr>
          <a:xfrm>
            <a:off x="-1" y="309600"/>
            <a:ext cx="6062033" cy="2826000"/>
          </a:xfrm>
          <a:prstGeom prst="rect">
            <a:avLst/>
          </a:prstGeom>
          <a:solidFill>
            <a:schemeClr val="bg2"/>
          </a:solidFill>
          <a:ln w="38100">
            <a:noFill/>
          </a:ln>
          <a:effectLst/>
        </p:spPr>
        <p:txBody>
          <a:bodyPr lIns="360000" tIns="1260000">
            <a:noAutofit/>
          </a:bodyPr>
          <a:lstStyle>
            <a:lvl1pPr marL="0" marR="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lang="nl-BE" sz="1200" i="1" kern="1200" baseline="0">
                <a:solidFill>
                  <a:schemeClr val="tx1">
                    <a:lumMod val="65000"/>
                    <a:lumOff val="35000"/>
                  </a:schemeClr>
                </a:solidFill>
                <a:latin typeface="+mn-lt"/>
                <a:ea typeface="+mn-ea"/>
                <a:cs typeface="Arial" panose="020B0604020202020204" pitchFamily="34" charset="0"/>
              </a:defRPr>
            </a:lvl1pPr>
          </a:lstStyle>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r>
              <a:rPr lang="nl-BE" dirty="0"/>
              <a:t>Klik op het icoon of op de rand van het kader om een afbeelding in te voegen</a:t>
            </a:r>
            <a:br>
              <a:rPr lang="nl-BE" dirty="0"/>
            </a:br>
            <a:r>
              <a:rPr lang="nl-BE" dirty="0"/>
              <a:t>&gt; ga naar tabblad invoegen</a:t>
            </a:r>
            <a:br>
              <a:rPr lang="nl-BE" dirty="0"/>
            </a:br>
            <a:r>
              <a:rPr lang="nl-BE" dirty="0">
                <a:latin typeface="Calibri" panose="020F0502020204030204" pitchFamily="34" charset="0"/>
              </a:rPr>
              <a:t>&gt; kies </a:t>
            </a:r>
            <a:r>
              <a:rPr lang="nl-BE" dirty="0"/>
              <a:t>afbeelding of online afbeelding</a:t>
            </a:r>
            <a:br>
              <a:rPr lang="nl-BE" dirty="0"/>
            </a:br>
            <a:r>
              <a:rPr lang="nl-BE" dirty="0">
                <a:latin typeface="Calibri" panose="020F0502020204030204" pitchFamily="34" charset="0"/>
              </a:rPr>
              <a:t>&gt; </a:t>
            </a:r>
            <a:r>
              <a:rPr lang="nl-BE" baseline="0" dirty="0"/>
              <a:t>kies meteen de 5 afbeeldingen die je op deze slide wil invoegen.</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deze foto delete, dien je een nieuwe foto terug op de achtergrond te plaatsen.</a:t>
            </a:r>
            <a:endParaRPr lang="en-GB" dirty="0"/>
          </a:p>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br>
              <a:rPr lang="nl-BE" dirty="0"/>
            </a:br>
            <a:endParaRPr lang="en-GB" dirty="0"/>
          </a:p>
        </p:txBody>
      </p:sp>
      <p:sp>
        <p:nvSpPr>
          <p:cNvPr id="9" name="Tijdelijke aanduiding voor afbeelding 4"/>
          <p:cNvSpPr>
            <a:spLocks noGrp="1"/>
          </p:cNvSpPr>
          <p:nvPr>
            <p:ph type="pic" sz="quarter" idx="36" hasCustomPrompt="1"/>
          </p:nvPr>
        </p:nvSpPr>
        <p:spPr>
          <a:xfrm>
            <a:off x="6156000" y="309600"/>
            <a:ext cx="2988000" cy="1854000"/>
          </a:xfrm>
          <a:prstGeom prst="rect">
            <a:avLst/>
          </a:prstGeom>
          <a:solidFill>
            <a:schemeClr val="bg2"/>
          </a:solidFill>
          <a:ln w="38100">
            <a:noFill/>
          </a:ln>
          <a:effectLst/>
        </p:spPr>
        <p:txBody>
          <a:bodyPr tIns="54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															</a:t>
            </a:r>
            <a:endParaRPr lang="en-GB" dirty="0"/>
          </a:p>
        </p:txBody>
      </p:sp>
      <p:sp>
        <p:nvSpPr>
          <p:cNvPr id="8" name="Tijdelijke aanduiding voor afbeelding 4"/>
          <p:cNvSpPr>
            <a:spLocks noGrp="1"/>
          </p:cNvSpPr>
          <p:nvPr>
            <p:ph type="pic" sz="quarter" idx="43"/>
          </p:nvPr>
        </p:nvSpPr>
        <p:spPr>
          <a:xfrm>
            <a:off x="6156000" y="4177378"/>
            <a:ext cx="2988000" cy="1836000"/>
          </a:xfrm>
          <a:prstGeom prst="rect">
            <a:avLst/>
          </a:prstGeom>
          <a:solidFill>
            <a:schemeClr val="bg2"/>
          </a:solidFill>
          <a:ln w="38100">
            <a:noFill/>
          </a:ln>
          <a:effectLst/>
        </p:spPr>
        <p:txBody>
          <a:bodyPr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3" name="Tijdelijke aanduiding voor tekst 6"/>
          <p:cNvSpPr>
            <a:spLocks noGrp="1"/>
          </p:cNvSpPr>
          <p:nvPr>
            <p:ph type="body" sz="quarter" idx="38" hasCustomPrompt="1"/>
          </p:nvPr>
        </p:nvSpPr>
        <p:spPr>
          <a:xfrm>
            <a:off x="6156000" y="2238804"/>
            <a:ext cx="2988000" cy="1854000"/>
          </a:xfrm>
          <a:prstGeom prst="rect">
            <a:avLst/>
          </a:prstGeom>
          <a:solidFill>
            <a:schemeClr val="tx2"/>
          </a:solidFill>
          <a:ln w="38100">
            <a:noFill/>
          </a:ln>
        </p:spPr>
        <p:txBody>
          <a:bodyPr wrap="square" lIns="180000" tIns="144000" rIns="360000" bIns="108000">
            <a:noAutofit/>
          </a:bodyPr>
          <a:lstStyle>
            <a:lvl1pPr marL="0" indent="0">
              <a:lnSpc>
                <a:spcPct val="100000"/>
              </a:lnSpc>
              <a:buClr>
                <a:schemeClr val="bg2"/>
              </a:buClr>
              <a:buNone/>
              <a:defRPr lang="en-GB" sz="1800" i="0" kern="1200" baseline="0" dirty="0">
                <a:solidFill>
                  <a:schemeClr val="bg2"/>
                </a:solidFill>
                <a:latin typeface="+mj-lt"/>
                <a:ea typeface="+mn-ea"/>
                <a:cs typeface="+mn-cs"/>
              </a:defRPr>
            </a:lvl1pPr>
            <a:lvl2pPr>
              <a:buClr>
                <a:schemeClr val="bg2"/>
              </a:buClr>
              <a:defRPr sz="1350">
                <a:solidFill>
                  <a:sysClr val="windowText" lastClr="000000"/>
                </a:solidFill>
              </a:defRPr>
            </a:lvl2pPr>
            <a:lvl3pPr>
              <a:buClr>
                <a:schemeClr val="bg2"/>
              </a:buClr>
              <a:defRPr sz="1350">
                <a:solidFill>
                  <a:sysClr val="windowText" lastClr="000000"/>
                </a:solidFill>
              </a:defRPr>
            </a:lvl3pPr>
            <a:lvl4pPr>
              <a:buClr>
                <a:schemeClr val="bg2"/>
              </a:buClr>
              <a:defRPr sz="1350">
                <a:solidFill>
                  <a:sysClr val="windowText" lastClr="000000"/>
                </a:solidFill>
              </a:defRPr>
            </a:lvl4pPr>
            <a:lvl5pPr>
              <a:buClr>
                <a:schemeClr val="bg2"/>
              </a:buClr>
              <a:defRPr sz="1350">
                <a:solidFill>
                  <a:sysClr val="windowText" lastClr="000000"/>
                </a:solidFill>
              </a:defRPr>
            </a:lvl5pPr>
          </a:lstStyle>
          <a:p>
            <a:pPr lvl="0"/>
            <a:r>
              <a:rPr lang="nl-NL" dirty="0"/>
              <a:t>Maak een fotocollage en geef hier een toelichting bij de collage. </a:t>
            </a:r>
            <a:endParaRPr lang="en-GB" dirty="0"/>
          </a:p>
        </p:txBody>
      </p:sp>
      <p:sp>
        <p:nvSpPr>
          <p:cNvPr id="11" name="Tijdelijke aanduiding voor afbeelding 4"/>
          <p:cNvSpPr>
            <a:spLocks noGrp="1"/>
          </p:cNvSpPr>
          <p:nvPr>
            <p:ph type="pic" sz="quarter" idx="35"/>
          </p:nvPr>
        </p:nvSpPr>
        <p:spPr>
          <a:xfrm>
            <a:off x="3074033" y="3204000"/>
            <a:ext cx="2988000" cy="2811600"/>
          </a:xfrm>
          <a:prstGeom prst="rect">
            <a:avLst/>
          </a:prstGeom>
          <a:solidFill>
            <a:schemeClr val="bg2"/>
          </a:solidFill>
          <a:ln w="38100">
            <a:noFill/>
          </a:ln>
          <a:effectLst/>
        </p:spPr>
        <p:txBody>
          <a:bodyPr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2" name="Tijdelijke aanduiding voor afbeelding 4"/>
          <p:cNvSpPr>
            <a:spLocks noGrp="1"/>
          </p:cNvSpPr>
          <p:nvPr>
            <p:ph type="pic" sz="quarter" idx="16"/>
          </p:nvPr>
        </p:nvSpPr>
        <p:spPr>
          <a:xfrm>
            <a:off x="-164" y="3205378"/>
            <a:ext cx="2988000" cy="2811600"/>
          </a:xfrm>
          <a:prstGeom prst="rect">
            <a:avLst/>
          </a:prstGeom>
          <a:solidFill>
            <a:schemeClr val="bg2"/>
          </a:solidFill>
          <a:ln w="38100">
            <a:noFill/>
          </a:ln>
          <a:effectLst/>
        </p:spPr>
        <p:txBody>
          <a:bodyPr lIns="216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8" name="Title 17"/>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21" name="Footer Placeholder 20"/>
          <p:cNvSpPr>
            <a:spLocks noGrp="1"/>
          </p:cNvSpPr>
          <p:nvPr>
            <p:ph type="ftr" sz="quarter" idx="45"/>
          </p:nvPr>
        </p:nvSpPr>
        <p:spPr/>
        <p:txBody>
          <a:bodyPr/>
          <a:lstStyle/>
          <a:p>
            <a:r>
              <a:rPr lang="en-GB"/>
              <a:t>Titel v</a:t>
            </a:r>
            <a:r>
              <a:rPr lang="nl-BE"/>
              <a:t>an de uiteenzetting /  Deel van de uiteenzetting</a:t>
            </a:r>
            <a:endParaRPr lang="en-GB" dirty="0"/>
          </a:p>
        </p:txBody>
      </p:sp>
      <p:sp>
        <p:nvSpPr>
          <p:cNvPr id="22" name="Slide Number Placeholder 21"/>
          <p:cNvSpPr>
            <a:spLocks noGrp="1"/>
          </p:cNvSpPr>
          <p:nvPr>
            <p:ph type="sldNum" sz="quarter" idx="46"/>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13572642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Fotocollage (2)">
    <p:spTree>
      <p:nvGrpSpPr>
        <p:cNvPr id="1" name=""/>
        <p:cNvGrpSpPr/>
        <p:nvPr/>
      </p:nvGrpSpPr>
      <p:grpSpPr>
        <a:xfrm>
          <a:off x="0" y="0"/>
          <a:ext cx="0" cy="0"/>
          <a:chOff x="0" y="0"/>
          <a:chExt cx="0" cy="0"/>
        </a:xfrm>
      </p:grpSpPr>
      <p:sp>
        <p:nvSpPr>
          <p:cNvPr id="10" name="Tijdelijke aanduiding voor afbeelding 4"/>
          <p:cNvSpPr>
            <a:spLocks noGrp="1"/>
          </p:cNvSpPr>
          <p:nvPr>
            <p:ph type="pic" sz="quarter" idx="46"/>
          </p:nvPr>
        </p:nvSpPr>
        <p:spPr>
          <a:xfrm>
            <a:off x="3078000" y="309600"/>
            <a:ext cx="2988000" cy="1854000"/>
          </a:xfrm>
          <a:prstGeom prst="rect">
            <a:avLst/>
          </a:prstGeom>
          <a:solidFill>
            <a:schemeClr val="bg2"/>
          </a:solidFill>
          <a:ln w="38100">
            <a:noFill/>
          </a:ln>
          <a:effectLst/>
        </p:spPr>
        <p:txBody>
          <a:bodyPr lIns="360000" tIns="180000">
            <a:noAutofit/>
          </a:bodyPr>
          <a:lstStyle>
            <a:lvl1pPr marL="0" indent="0">
              <a:lnSpc>
                <a:spcPct val="100000"/>
              </a:lnSpc>
              <a:spcBef>
                <a:spcPts val="0"/>
              </a:spcBef>
              <a:buNone/>
              <a:defRPr lang="nl-BE" sz="1200" i="1" kern="1200" baseline="0" dirty="0" smtClean="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2" name="Tijdelijke aanduiding voor afbeelding 4"/>
          <p:cNvSpPr>
            <a:spLocks noGrp="1"/>
          </p:cNvSpPr>
          <p:nvPr>
            <p:ph type="pic" sz="quarter" idx="36" hasCustomPrompt="1"/>
          </p:nvPr>
        </p:nvSpPr>
        <p:spPr>
          <a:xfrm>
            <a:off x="6156000" y="309600"/>
            <a:ext cx="2988000" cy="1854000"/>
          </a:xfrm>
          <a:prstGeom prst="rect">
            <a:avLst/>
          </a:prstGeom>
          <a:solidFill>
            <a:schemeClr val="bg2"/>
          </a:solidFill>
          <a:ln w="38100">
            <a:noFill/>
          </a:ln>
          <a:effectLst/>
        </p:spPr>
        <p:txBody>
          <a:bodyPr lIns="360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															</a:t>
            </a:r>
            <a:endParaRPr lang="en-GB" dirty="0"/>
          </a:p>
        </p:txBody>
      </p:sp>
      <p:sp>
        <p:nvSpPr>
          <p:cNvPr id="13" name="Tijdelijke aanduiding voor afbeelding 4"/>
          <p:cNvSpPr>
            <a:spLocks noGrp="1"/>
          </p:cNvSpPr>
          <p:nvPr>
            <p:ph type="pic" sz="quarter" idx="12" hasCustomPrompt="1"/>
          </p:nvPr>
        </p:nvSpPr>
        <p:spPr>
          <a:xfrm>
            <a:off x="0" y="309600"/>
            <a:ext cx="2988000" cy="1854000"/>
          </a:xfrm>
          <a:prstGeom prst="rect">
            <a:avLst/>
          </a:prstGeom>
          <a:solidFill>
            <a:schemeClr val="bg2"/>
          </a:solidFill>
          <a:ln w="38100">
            <a:noFill/>
          </a:ln>
          <a:effectLst/>
        </p:spPr>
        <p:txBody>
          <a:bodyPr lIns="180000" tIns="72000">
            <a:noAutofit/>
          </a:bodyPr>
          <a:lstStyle>
            <a:lvl1pPr marL="0" indent="0">
              <a:lnSpc>
                <a:spcPct val="100000"/>
              </a:lnSpc>
              <a:spcBef>
                <a:spcPts val="0"/>
              </a:spcBef>
              <a:buNone/>
              <a:defRPr lang="nl-BE" sz="1200" i="1" kern="1200" baseline="0" dirty="0" smtClean="0">
                <a:solidFill>
                  <a:schemeClr val="tx1">
                    <a:lumMod val="65000"/>
                    <a:lumOff val="35000"/>
                  </a:schemeClr>
                </a:solidFill>
                <a:latin typeface="+mn-lt"/>
                <a:ea typeface="+mn-ea"/>
                <a:cs typeface="Arial" panose="020B0604020202020204" pitchFamily="34" charset="0"/>
              </a:defRPr>
            </a:lvl1pPr>
          </a:lstStyle>
          <a:p>
            <a:r>
              <a:rPr lang="nl-BE" dirty="0"/>
              <a:t>Klik op het icoon of op de rand van het kader om een afbeelding in te voegen</a:t>
            </a:r>
            <a:br>
              <a:rPr lang="nl-BE" dirty="0"/>
            </a:br>
            <a:r>
              <a:rPr lang="nl-BE" dirty="0"/>
              <a:t>&gt; ga naar tabblad invoegen</a:t>
            </a:r>
            <a:br>
              <a:rPr lang="nl-BE" dirty="0"/>
            </a:br>
            <a:r>
              <a:rPr lang="nl-BE" dirty="0">
                <a:latin typeface="Calibri" panose="020F0502020204030204" pitchFamily="34" charset="0"/>
              </a:rPr>
              <a:t>&gt; kies </a:t>
            </a:r>
            <a:r>
              <a:rPr lang="nl-BE" dirty="0"/>
              <a:t>afbeelding of online afbeelding</a:t>
            </a:r>
            <a:br>
              <a:rPr lang="nl-BE" baseline="0" dirty="0"/>
            </a:br>
            <a:r>
              <a:rPr lang="nl-BE" dirty="0">
                <a:latin typeface="Calibri" panose="020F0502020204030204" pitchFamily="34" charset="0"/>
              </a:rPr>
              <a:t>&gt; </a:t>
            </a:r>
            <a:r>
              <a:rPr lang="nl-BE" baseline="0" dirty="0"/>
              <a:t>kies meteen de 8 afbeeldingen die je op deze slide wil invoegen. </a:t>
            </a:r>
            <a:r>
              <a:rPr lang="nl-BE" dirty="0"/>
              <a:t>Via ‘</a:t>
            </a:r>
            <a:r>
              <a:rPr lang="nl-BE" dirty="0" err="1"/>
              <a:t>crop</a:t>
            </a:r>
            <a:r>
              <a:rPr lang="nl-BE" dirty="0"/>
              <a:t>’ kan je de afbeelding binnen het fotokader veranderen van positie (fit or </a:t>
            </a:r>
            <a:r>
              <a:rPr lang="nl-BE" dirty="0" err="1"/>
              <a:t>fill</a:t>
            </a:r>
            <a:r>
              <a:rPr lang="nl-BE" dirty="0"/>
              <a:t>).</a:t>
            </a:r>
            <a:br>
              <a:rPr lang="nl-BE" baseline="0" dirty="0"/>
            </a:br>
            <a:endParaRPr lang="en-GB" dirty="0"/>
          </a:p>
        </p:txBody>
      </p:sp>
      <p:sp>
        <p:nvSpPr>
          <p:cNvPr id="8" name="Tijdelijke aanduiding voor afbeelding 4"/>
          <p:cNvSpPr>
            <a:spLocks noGrp="1"/>
          </p:cNvSpPr>
          <p:nvPr>
            <p:ph type="pic" sz="quarter" idx="35"/>
          </p:nvPr>
        </p:nvSpPr>
        <p:spPr>
          <a:xfrm>
            <a:off x="3078000" y="4176000"/>
            <a:ext cx="2988000" cy="1836000"/>
          </a:xfrm>
          <a:prstGeom prst="rect">
            <a:avLst/>
          </a:prstGeom>
          <a:solidFill>
            <a:schemeClr val="bg2"/>
          </a:solidFill>
          <a:ln w="38100">
            <a:noFill/>
          </a:ln>
          <a:effectLst/>
        </p:spPr>
        <p:txBody>
          <a:bodyPr lIns="360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9" name="Tijdelijke aanduiding voor tekst 6"/>
          <p:cNvSpPr>
            <a:spLocks noGrp="1"/>
          </p:cNvSpPr>
          <p:nvPr>
            <p:ph type="body" sz="quarter" idx="38" hasCustomPrompt="1"/>
          </p:nvPr>
        </p:nvSpPr>
        <p:spPr>
          <a:xfrm>
            <a:off x="3078000" y="2236365"/>
            <a:ext cx="2988000" cy="1854000"/>
          </a:xfrm>
          <a:prstGeom prst="rect">
            <a:avLst/>
          </a:prstGeom>
          <a:solidFill>
            <a:schemeClr val="tx2"/>
          </a:solidFill>
          <a:ln w="38100">
            <a:noFill/>
          </a:ln>
        </p:spPr>
        <p:txBody>
          <a:bodyPr lIns="144000" tIns="180000" rIns="360000" bIns="108000">
            <a:noAutofit/>
          </a:bodyPr>
          <a:lstStyle>
            <a:lvl1pPr marL="0" indent="0">
              <a:lnSpc>
                <a:spcPct val="100000"/>
              </a:lnSpc>
              <a:buClr>
                <a:schemeClr val="bg2"/>
              </a:buClr>
              <a:buNone/>
              <a:defRPr lang="en-GB" sz="1800" i="0" kern="1200" baseline="0" dirty="0">
                <a:solidFill>
                  <a:schemeClr val="bg2"/>
                </a:solidFill>
                <a:latin typeface="+mj-lt"/>
                <a:ea typeface="+mn-ea"/>
                <a:cs typeface="+mn-cs"/>
              </a:defRPr>
            </a:lvl1pPr>
            <a:lvl2pPr>
              <a:buClr>
                <a:schemeClr val="bg2"/>
              </a:buClr>
              <a:defRPr sz="1350">
                <a:solidFill>
                  <a:sysClr val="windowText" lastClr="000000"/>
                </a:solidFill>
              </a:defRPr>
            </a:lvl2pPr>
            <a:lvl3pPr>
              <a:buClr>
                <a:schemeClr val="bg2"/>
              </a:buClr>
              <a:defRPr sz="1350">
                <a:solidFill>
                  <a:sysClr val="windowText" lastClr="000000"/>
                </a:solidFill>
              </a:defRPr>
            </a:lvl3pPr>
            <a:lvl4pPr>
              <a:buClr>
                <a:schemeClr val="bg2"/>
              </a:buClr>
              <a:defRPr sz="1350">
                <a:solidFill>
                  <a:sysClr val="windowText" lastClr="000000"/>
                </a:solidFill>
              </a:defRPr>
            </a:lvl4pPr>
            <a:lvl5pPr>
              <a:buClr>
                <a:schemeClr val="bg2"/>
              </a:buClr>
              <a:defRPr sz="1350">
                <a:solidFill>
                  <a:sysClr val="windowText" lastClr="000000"/>
                </a:solidFill>
              </a:defRPr>
            </a:lvl5pPr>
          </a:lstStyle>
          <a:p>
            <a:pPr lvl="0"/>
            <a:r>
              <a:rPr lang="nl-NL" dirty="0"/>
              <a:t>Maak een fotocollage en geef hier een toelichting bij de collage. </a:t>
            </a:r>
            <a:endParaRPr lang="en-GB" dirty="0"/>
          </a:p>
        </p:txBody>
      </p:sp>
      <p:sp>
        <p:nvSpPr>
          <p:cNvPr id="11" name="Tijdelijke aanduiding voor afbeelding 4"/>
          <p:cNvSpPr>
            <a:spLocks noGrp="1"/>
          </p:cNvSpPr>
          <p:nvPr>
            <p:ph type="pic" sz="quarter" idx="43"/>
          </p:nvPr>
        </p:nvSpPr>
        <p:spPr>
          <a:xfrm>
            <a:off x="6156000" y="4176000"/>
            <a:ext cx="2988000" cy="1836000"/>
          </a:xfrm>
          <a:prstGeom prst="rect">
            <a:avLst/>
          </a:prstGeom>
          <a:solidFill>
            <a:schemeClr val="bg2"/>
          </a:solidFill>
          <a:ln w="38100">
            <a:noFill/>
          </a:ln>
          <a:effectLst/>
        </p:spPr>
        <p:txBody>
          <a:bodyPr lIns="360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4" name="Tijdelijke aanduiding voor afbeelding 4"/>
          <p:cNvSpPr>
            <a:spLocks noGrp="1"/>
          </p:cNvSpPr>
          <p:nvPr>
            <p:ph type="pic" sz="quarter" idx="16"/>
          </p:nvPr>
        </p:nvSpPr>
        <p:spPr>
          <a:xfrm>
            <a:off x="0" y="4176000"/>
            <a:ext cx="2988000" cy="1836000"/>
          </a:xfrm>
          <a:prstGeom prst="rect">
            <a:avLst/>
          </a:prstGeom>
          <a:solidFill>
            <a:schemeClr val="bg2"/>
          </a:solidFill>
          <a:ln w="38100">
            <a:noFill/>
          </a:ln>
          <a:effectLst/>
        </p:spPr>
        <p:txBody>
          <a:bodyPr lIns="360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5" name="Tijdelijke aanduiding voor afbeelding 4"/>
          <p:cNvSpPr>
            <a:spLocks noGrp="1"/>
          </p:cNvSpPr>
          <p:nvPr>
            <p:ph type="pic" sz="quarter" idx="44"/>
          </p:nvPr>
        </p:nvSpPr>
        <p:spPr>
          <a:xfrm>
            <a:off x="0" y="2236365"/>
            <a:ext cx="2988000" cy="1854000"/>
          </a:xfrm>
          <a:prstGeom prst="rect">
            <a:avLst/>
          </a:prstGeom>
          <a:solidFill>
            <a:schemeClr val="bg2"/>
          </a:solidFill>
          <a:ln w="38100">
            <a:noFill/>
          </a:ln>
          <a:effectLst/>
        </p:spPr>
        <p:txBody>
          <a:bodyPr lIns="360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6" name="Tijdelijke aanduiding voor afbeelding 4"/>
          <p:cNvSpPr>
            <a:spLocks noGrp="1"/>
          </p:cNvSpPr>
          <p:nvPr>
            <p:ph type="pic" sz="quarter" idx="45" hasCustomPrompt="1"/>
          </p:nvPr>
        </p:nvSpPr>
        <p:spPr>
          <a:xfrm>
            <a:off x="6156000" y="2236364"/>
            <a:ext cx="2988000" cy="1854000"/>
          </a:xfrm>
          <a:prstGeom prst="rect">
            <a:avLst/>
          </a:prstGeom>
          <a:solidFill>
            <a:schemeClr val="bg2"/>
          </a:solidFill>
          <a:ln w="38100">
            <a:noFill/>
          </a:ln>
          <a:effectLst/>
        </p:spPr>
        <p:txBody>
          <a:bodyPr lIns="360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															</a:t>
            </a:r>
            <a:endParaRPr lang="en-GB" dirty="0"/>
          </a:p>
        </p:txBody>
      </p:sp>
      <p:sp>
        <p:nvSpPr>
          <p:cNvPr id="24" name="Footer Placeholder 23"/>
          <p:cNvSpPr>
            <a:spLocks noGrp="1"/>
          </p:cNvSpPr>
          <p:nvPr>
            <p:ph type="ftr" sz="quarter" idx="48"/>
          </p:nvPr>
        </p:nvSpPr>
        <p:spPr/>
        <p:txBody>
          <a:bodyPr/>
          <a:lstStyle/>
          <a:p>
            <a:r>
              <a:rPr lang="en-GB"/>
              <a:t>Titel v</a:t>
            </a:r>
            <a:r>
              <a:rPr lang="nl-BE"/>
              <a:t>an de uiteenzetting /  Deel van de uiteenzetting</a:t>
            </a:r>
            <a:endParaRPr lang="en-GB" dirty="0"/>
          </a:p>
        </p:txBody>
      </p:sp>
      <p:sp>
        <p:nvSpPr>
          <p:cNvPr id="25" name="Slide Number Placeholder 24"/>
          <p:cNvSpPr>
            <a:spLocks noGrp="1"/>
          </p:cNvSpPr>
          <p:nvPr>
            <p:ph type="sldNum" sz="quarter" idx="49"/>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98995739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 foto's">
    <p:spTree>
      <p:nvGrpSpPr>
        <p:cNvPr id="1" name=""/>
        <p:cNvGrpSpPr/>
        <p:nvPr/>
      </p:nvGrpSpPr>
      <p:grpSpPr>
        <a:xfrm>
          <a:off x="0" y="0"/>
          <a:ext cx="0" cy="0"/>
          <a:chOff x="0" y="0"/>
          <a:chExt cx="0" cy="0"/>
        </a:xfrm>
      </p:grpSpPr>
      <p:sp>
        <p:nvSpPr>
          <p:cNvPr id="14" name="Picture Placeholder 13"/>
          <p:cNvSpPr>
            <a:spLocks noGrp="1"/>
          </p:cNvSpPr>
          <p:nvPr>
            <p:ph type="pic" sz="quarter" idx="19" hasCustomPrompt="1"/>
          </p:nvPr>
        </p:nvSpPr>
        <p:spPr>
          <a:xfrm>
            <a:off x="-1" y="3204000"/>
            <a:ext cx="6062400" cy="2812614"/>
          </a:xfrm>
          <a:solidFill>
            <a:schemeClr val="bg2"/>
          </a:solidFill>
          <a:ln w="38100">
            <a:noFill/>
          </a:ln>
        </p:spPr>
        <p:txBody>
          <a:bodyPr lIns="360000" tIns="360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lang="en-GB" sz="1200" i="1">
                <a:solidFill>
                  <a:schemeClr val="tx1">
                    <a:lumMod val="65000"/>
                    <a:lumOff val="35000"/>
                  </a:schemeClr>
                </a:solidFill>
                <a:effectLst/>
              </a:defRPr>
            </a:lvl1pPr>
          </a:lstStyle>
          <a:p>
            <a:br>
              <a:rPr lang="nl-BE" dirty="0"/>
            </a:br>
            <a:endParaRPr lang="nl-BE" dirty="0"/>
          </a:p>
          <a:p>
            <a:endParaRPr lang="en-GB" dirty="0"/>
          </a:p>
        </p:txBody>
      </p:sp>
      <p:sp>
        <p:nvSpPr>
          <p:cNvPr id="15" name="Tijdelijke aanduiding voor afbeelding 4"/>
          <p:cNvSpPr>
            <a:spLocks noGrp="1"/>
          </p:cNvSpPr>
          <p:nvPr>
            <p:ph type="pic" sz="quarter" idx="12" hasCustomPrompt="1"/>
          </p:nvPr>
        </p:nvSpPr>
        <p:spPr>
          <a:xfrm>
            <a:off x="-1" y="309600"/>
            <a:ext cx="6062033" cy="2826000"/>
          </a:xfrm>
          <a:prstGeom prst="rect">
            <a:avLst/>
          </a:prstGeom>
          <a:solidFill>
            <a:schemeClr val="bg2"/>
          </a:solidFill>
          <a:ln w="38100">
            <a:noFill/>
          </a:ln>
          <a:effectLst/>
        </p:spPr>
        <p:txBody>
          <a:bodyPr lIns="360000" tIns="972000">
            <a:noAutofit/>
          </a:bodyPr>
          <a:lstStyle>
            <a:lvl1pPr marL="0" marR="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lang="nl-BE" sz="1200" i="1" kern="1200" baseline="0">
                <a:solidFill>
                  <a:schemeClr val="tx1">
                    <a:lumMod val="65000"/>
                    <a:lumOff val="35000"/>
                  </a:schemeClr>
                </a:solidFill>
                <a:latin typeface="+mn-lt"/>
                <a:ea typeface="+mn-ea"/>
                <a:cs typeface="Arial" panose="020B0604020202020204" pitchFamily="34" charset="0"/>
              </a:defRPr>
            </a:lvl1pPr>
          </a:lstStyle>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r>
              <a:rPr lang="nl-BE" dirty="0"/>
              <a:t>Klik op het icoon of op de rand van het kader om een afbeelding in te voegen</a:t>
            </a:r>
            <a:br>
              <a:rPr lang="nl-BE" dirty="0"/>
            </a:br>
            <a:r>
              <a:rPr lang="nl-BE" dirty="0"/>
              <a:t>&gt; ga naar tabblad invoegen</a:t>
            </a:r>
            <a:br>
              <a:rPr lang="nl-BE" dirty="0"/>
            </a:br>
            <a:r>
              <a:rPr lang="nl-BE" dirty="0">
                <a:latin typeface="Calibri" panose="020F0502020204030204" pitchFamily="34" charset="0"/>
              </a:rPr>
              <a:t>&gt; kies </a:t>
            </a:r>
            <a:r>
              <a:rPr lang="nl-BE" dirty="0"/>
              <a:t>afbeelding of online afbeelding</a:t>
            </a:r>
            <a:br>
              <a:rPr lang="nl-BE" dirty="0"/>
            </a:br>
            <a:r>
              <a:rPr lang="nl-BE" dirty="0">
                <a:latin typeface="Calibri" panose="020F0502020204030204" pitchFamily="34" charset="0"/>
              </a:rPr>
              <a:t>&gt; </a:t>
            </a:r>
            <a:r>
              <a:rPr lang="nl-BE" baseline="0" dirty="0"/>
              <a:t>kies meteen de 3 afbeeldingen die je op deze slide wil invoegen.</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deze foto delete, dien je een nieuwe foto terug op de achtergrond te plaatsen.</a:t>
            </a:r>
            <a:endParaRPr lang="en-GB" dirty="0"/>
          </a:p>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br>
              <a:rPr lang="nl-BE" dirty="0"/>
            </a:br>
            <a:endParaRPr lang="en-GB" dirty="0"/>
          </a:p>
        </p:txBody>
      </p:sp>
      <p:sp>
        <p:nvSpPr>
          <p:cNvPr id="8" name="Picture Placeholder 13"/>
          <p:cNvSpPr>
            <a:spLocks noGrp="1"/>
          </p:cNvSpPr>
          <p:nvPr>
            <p:ph type="pic" sz="quarter" idx="20" hasCustomPrompt="1"/>
          </p:nvPr>
        </p:nvSpPr>
        <p:spPr>
          <a:xfrm>
            <a:off x="6156000" y="307776"/>
            <a:ext cx="2988000" cy="5708838"/>
          </a:xfrm>
          <a:ln w="38100">
            <a:noFill/>
          </a:ln>
        </p:spPr>
        <p:txBody>
          <a:bodyPr lIns="252000" tIns="756000">
            <a:noAutofit/>
          </a:bodyPr>
          <a:lstStyle>
            <a:lvl1pPr marL="0" marR="0" indent="0" algn="l" defTabSz="685800" rtl="0" eaLnBrk="1" fontAlgn="auto" latinLnBrk="0" hangingPunct="1">
              <a:lnSpc>
                <a:spcPct val="90000"/>
              </a:lnSpc>
              <a:spcBef>
                <a:spcPts val="0"/>
              </a:spcBef>
              <a:spcAft>
                <a:spcPts val="450"/>
              </a:spcAft>
              <a:buClr>
                <a:schemeClr val="tx2"/>
              </a:buClr>
              <a:buSzTx/>
              <a:buFont typeface="Calibri" panose="020F0502020204030204" pitchFamily="34" charset="0"/>
              <a:buNone/>
              <a:tabLst>
                <a:tab pos="132160" algn="l"/>
              </a:tabLst>
              <a:defRPr lang="en-GB" sz="1200" i="1" smtClean="0">
                <a:solidFill>
                  <a:schemeClr val="tx1">
                    <a:lumMod val="65000"/>
                    <a:lumOff val="35000"/>
                  </a:schemeClr>
                </a:solidFill>
                <a:effectLst/>
                <a:latin typeface="+mn-lt"/>
                <a:cs typeface="Arial" panose="020B0604020202020204" pitchFamily="34" charset="0"/>
              </a:defRPr>
            </a:lvl1pPr>
          </a:lstStyle>
          <a:p>
            <a:br>
              <a:rPr lang="nl-BE" dirty="0"/>
            </a:br>
            <a:endParaRPr lang="nl-BE" dirty="0"/>
          </a:p>
          <a:p>
            <a:endParaRPr lang="en-GB" dirty="0"/>
          </a:p>
        </p:txBody>
      </p:sp>
      <p:sp>
        <p:nvSpPr>
          <p:cNvPr id="12" name="Title 11"/>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9" name="Footer Placeholder 18"/>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20" name="Slide Number Placeholder 19"/>
          <p:cNvSpPr>
            <a:spLocks noGrp="1"/>
          </p:cNvSpPr>
          <p:nvPr>
            <p:ph type="sldNum" sz="quarter" idx="23"/>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13303015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itaat">
    <p:spTree>
      <p:nvGrpSpPr>
        <p:cNvPr id="1" name=""/>
        <p:cNvGrpSpPr/>
        <p:nvPr/>
      </p:nvGrpSpPr>
      <p:grpSpPr>
        <a:xfrm>
          <a:off x="0" y="0"/>
          <a:ext cx="0" cy="0"/>
          <a:chOff x="0" y="0"/>
          <a:chExt cx="0" cy="0"/>
        </a:xfrm>
      </p:grpSpPr>
      <p:sp>
        <p:nvSpPr>
          <p:cNvPr id="8" name="Picture Placeholder 2"/>
          <p:cNvSpPr>
            <a:spLocks noGrp="1"/>
          </p:cNvSpPr>
          <p:nvPr>
            <p:ph type="pic" sz="quarter" idx="22" hasCustomPrompt="1"/>
          </p:nvPr>
        </p:nvSpPr>
        <p:spPr>
          <a:xfrm>
            <a:off x="0" y="307777"/>
            <a:ext cx="9144000" cy="5708838"/>
          </a:xfrm>
        </p:spPr>
        <p:txBody>
          <a:bodyPr lIns="360000" tIns="4284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sz="1200" i="1" baseline="0">
                <a:solidFill>
                  <a:schemeClr val="tx1">
                    <a:lumMod val="65000"/>
                    <a:lumOff val="35000"/>
                  </a:schemeClr>
                </a:solidFill>
              </a:defRPr>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r>
              <a:rPr lang="nl-BE" dirty="0"/>
              <a:t>Klik op het icoon of op de rand van het kader om een afbeelding in te voegen</a:t>
            </a:r>
            <a:br>
              <a:rPr lang="nl-BE" dirty="0"/>
            </a:br>
            <a:r>
              <a:rPr lang="nl-BE" dirty="0">
                <a:latin typeface="Calibri" panose="020F0502020204030204" pitchFamily="34" charset="0"/>
              </a:rPr>
              <a:t>&gt; ga naar tabblad invoegen</a:t>
            </a:r>
            <a:br>
              <a:rPr lang="nl-BE" dirty="0">
                <a:latin typeface="Calibri" panose="020F0502020204030204" pitchFamily="34" charset="0"/>
              </a:rPr>
            </a:br>
            <a:r>
              <a:rPr lang="nl-BE" dirty="0">
                <a:latin typeface="Calibri" panose="020F0502020204030204" pitchFamily="34" charset="0"/>
              </a:rPr>
              <a:t>&gt; kies </a:t>
            </a:r>
            <a:r>
              <a:rPr lang="nl-BE" dirty="0"/>
              <a:t>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 foto delete, dien je een nieuwe foto terug op de achtergrond te plaatsen.</a:t>
            </a:r>
            <a:endParaRPr lang="en-GB" dirty="0"/>
          </a:p>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endParaRPr lang="en-GB" dirty="0"/>
          </a:p>
        </p:txBody>
      </p:sp>
      <p:sp>
        <p:nvSpPr>
          <p:cNvPr id="9" name="Text Placeholder 8"/>
          <p:cNvSpPr>
            <a:spLocks noGrp="1"/>
          </p:cNvSpPr>
          <p:nvPr>
            <p:ph type="body" sz="quarter" idx="24" hasCustomPrompt="1"/>
          </p:nvPr>
        </p:nvSpPr>
        <p:spPr>
          <a:xfrm>
            <a:off x="358775" y="1501355"/>
            <a:ext cx="7443448" cy="503590"/>
          </a:xfrm>
          <a:solidFill>
            <a:schemeClr val="accent2"/>
          </a:solidFill>
        </p:spPr>
        <p:txBody>
          <a:bodyPr wrap="none" tIns="36000" bIns="36000">
            <a:spAutoFit/>
          </a:bodyPr>
          <a:lstStyle>
            <a:lvl1pPr marL="0" indent="0">
              <a:spcBef>
                <a:spcPts val="0"/>
              </a:spcBef>
              <a:spcAft>
                <a:spcPts val="0"/>
              </a:spcAft>
              <a:buNone/>
              <a:defRPr sz="2800" cap="all" spc="100" baseline="0">
                <a:solidFill>
                  <a:schemeClr val="bg2"/>
                </a:solidFill>
                <a:latin typeface="+mj-lt"/>
              </a:defRPr>
            </a:lvl1pPr>
          </a:lstStyle>
          <a:p>
            <a:pPr lvl="0"/>
            <a:r>
              <a:rPr lang="nl-BE" dirty="0"/>
              <a:t>pas de puntgrootte </a:t>
            </a:r>
            <a:r>
              <a:rPr lang="nl-BE" dirty="0" err="1"/>
              <a:t>zonodig</a:t>
            </a:r>
            <a:r>
              <a:rPr lang="nl-BE" dirty="0"/>
              <a:t> aan</a:t>
            </a:r>
            <a:endParaRPr lang="en-GB" dirty="0"/>
          </a:p>
        </p:txBody>
      </p:sp>
      <p:sp>
        <p:nvSpPr>
          <p:cNvPr id="10" name="Text Placeholder 8"/>
          <p:cNvSpPr>
            <a:spLocks noGrp="1"/>
          </p:cNvSpPr>
          <p:nvPr>
            <p:ph type="body" sz="quarter" idx="25" hasCustomPrompt="1"/>
          </p:nvPr>
        </p:nvSpPr>
        <p:spPr>
          <a:xfrm>
            <a:off x="367653" y="2074775"/>
            <a:ext cx="4872616" cy="503590"/>
          </a:xfrm>
          <a:solidFill>
            <a:schemeClr val="accent2"/>
          </a:solidFill>
        </p:spPr>
        <p:txBody>
          <a:bodyPr wrap="none" tIns="36000" bIns="36000">
            <a:spAutoFit/>
          </a:bodyPr>
          <a:lstStyle>
            <a:lvl1pPr marL="0" indent="0">
              <a:spcBef>
                <a:spcPts val="0"/>
              </a:spcBef>
              <a:spcAft>
                <a:spcPts val="0"/>
              </a:spcAft>
              <a:buNone/>
              <a:defRPr sz="2800" cap="all" spc="100" baseline="0">
                <a:solidFill>
                  <a:schemeClr val="bg2"/>
                </a:solidFill>
                <a:latin typeface="+mj-lt"/>
              </a:defRPr>
            </a:lvl1pPr>
          </a:lstStyle>
          <a:p>
            <a:pPr lvl="0"/>
            <a:r>
              <a:rPr lang="nl-BE" dirty="0"/>
              <a:t>verwijder de balken </a:t>
            </a:r>
            <a:endParaRPr lang="en-GB" dirty="0"/>
          </a:p>
        </p:txBody>
      </p:sp>
      <p:sp>
        <p:nvSpPr>
          <p:cNvPr id="11" name="Text Placeholder 8"/>
          <p:cNvSpPr>
            <a:spLocks noGrp="1"/>
          </p:cNvSpPr>
          <p:nvPr>
            <p:ph type="body" sz="quarter" idx="26" hasCustomPrompt="1"/>
          </p:nvPr>
        </p:nvSpPr>
        <p:spPr>
          <a:xfrm>
            <a:off x="358775" y="4107600"/>
            <a:ext cx="1532664" cy="349702"/>
          </a:xfrm>
          <a:solidFill>
            <a:schemeClr val="accent2"/>
          </a:solidFill>
        </p:spPr>
        <p:txBody>
          <a:bodyPr wrap="none" tIns="36000" bIns="36000">
            <a:spAutoFit/>
          </a:bodyPr>
          <a:lstStyle>
            <a:lvl1pPr marL="0" indent="0">
              <a:spcBef>
                <a:spcPts val="0"/>
              </a:spcBef>
              <a:spcAft>
                <a:spcPts val="0"/>
              </a:spcAft>
              <a:buNone/>
              <a:defRPr sz="1800" spc="100" baseline="0">
                <a:solidFill>
                  <a:schemeClr val="bg2"/>
                </a:solidFill>
                <a:latin typeface="+mj-lt"/>
              </a:defRPr>
            </a:lvl1pPr>
          </a:lstStyle>
          <a:p>
            <a:pPr lvl="0"/>
            <a:r>
              <a:rPr lang="nl-BE" dirty="0"/>
              <a:t>bron citaat</a:t>
            </a:r>
            <a:endParaRPr lang="en-GB" dirty="0"/>
          </a:p>
        </p:txBody>
      </p:sp>
      <p:sp>
        <p:nvSpPr>
          <p:cNvPr id="12" name="Text Placeholder 8"/>
          <p:cNvSpPr>
            <a:spLocks noGrp="1"/>
          </p:cNvSpPr>
          <p:nvPr>
            <p:ph type="body" sz="quarter" idx="27" hasCustomPrompt="1"/>
          </p:nvPr>
        </p:nvSpPr>
        <p:spPr>
          <a:xfrm>
            <a:off x="373362" y="2648196"/>
            <a:ext cx="4947188" cy="503590"/>
          </a:xfrm>
          <a:solidFill>
            <a:schemeClr val="accent2"/>
          </a:solidFill>
        </p:spPr>
        <p:txBody>
          <a:bodyPr wrap="none" tIns="36000" bIns="36000">
            <a:spAutoFit/>
          </a:bodyPr>
          <a:lstStyle>
            <a:lvl1pPr marL="0" indent="0">
              <a:spcBef>
                <a:spcPts val="0"/>
              </a:spcBef>
              <a:spcAft>
                <a:spcPts val="0"/>
              </a:spcAft>
              <a:buNone/>
              <a:defRPr sz="2800" cap="all" spc="100" baseline="0">
                <a:solidFill>
                  <a:schemeClr val="bg2"/>
                </a:solidFill>
                <a:latin typeface="+mj-lt"/>
              </a:defRPr>
            </a:lvl1pPr>
          </a:lstStyle>
          <a:p>
            <a:pPr lvl="0"/>
            <a:r>
              <a:rPr lang="nl-BE" dirty="0"/>
              <a:t>die je niet nodig hebt</a:t>
            </a:r>
            <a:endParaRPr lang="en-GB" dirty="0"/>
          </a:p>
        </p:txBody>
      </p:sp>
      <p:sp>
        <p:nvSpPr>
          <p:cNvPr id="13" name="Text Placeholder 8"/>
          <p:cNvSpPr>
            <a:spLocks noGrp="1"/>
          </p:cNvSpPr>
          <p:nvPr>
            <p:ph type="body" sz="quarter" idx="28" hasCustomPrompt="1"/>
          </p:nvPr>
        </p:nvSpPr>
        <p:spPr>
          <a:xfrm>
            <a:off x="373362" y="3221617"/>
            <a:ext cx="2583528" cy="503590"/>
          </a:xfrm>
          <a:solidFill>
            <a:schemeClr val="accent2"/>
          </a:solidFill>
        </p:spPr>
        <p:txBody>
          <a:bodyPr wrap="none" tIns="36000" bIns="36000">
            <a:spAutoFit/>
          </a:bodyPr>
          <a:lstStyle>
            <a:lvl1pPr marL="0" indent="0">
              <a:spcBef>
                <a:spcPts val="0"/>
              </a:spcBef>
              <a:spcAft>
                <a:spcPts val="0"/>
              </a:spcAft>
              <a:buNone/>
              <a:defRPr sz="2800" cap="all" spc="100" baseline="0">
                <a:solidFill>
                  <a:schemeClr val="bg2"/>
                </a:solidFill>
                <a:latin typeface="+mj-lt"/>
              </a:defRPr>
            </a:lvl1pPr>
          </a:lstStyle>
          <a:p>
            <a:pPr lvl="0"/>
            <a:r>
              <a:rPr lang="nl-BE" dirty="0"/>
              <a:t>extra balk</a:t>
            </a:r>
            <a:endParaRPr lang="en-GB" dirty="0"/>
          </a:p>
        </p:txBody>
      </p:sp>
      <p:sp>
        <p:nvSpPr>
          <p:cNvPr id="14" name="Text Placeholder 8"/>
          <p:cNvSpPr>
            <a:spLocks noGrp="1"/>
          </p:cNvSpPr>
          <p:nvPr>
            <p:ph type="body" sz="quarter" idx="29" hasCustomPrompt="1"/>
          </p:nvPr>
        </p:nvSpPr>
        <p:spPr>
          <a:xfrm>
            <a:off x="358775" y="927935"/>
            <a:ext cx="5055487" cy="503590"/>
          </a:xfrm>
          <a:solidFill>
            <a:schemeClr val="accent2"/>
          </a:solidFill>
        </p:spPr>
        <p:txBody>
          <a:bodyPr wrap="none" tIns="36000" bIns="36000">
            <a:spAutoFit/>
          </a:bodyPr>
          <a:lstStyle>
            <a:lvl1pPr marL="0" indent="0">
              <a:spcBef>
                <a:spcPts val="0"/>
              </a:spcBef>
              <a:spcAft>
                <a:spcPts val="0"/>
              </a:spcAft>
              <a:buNone/>
              <a:defRPr sz="2800" cap="all" spc="100" baseline="0">
                <a:solidFill>
                  <a:schemeClr val="bg2"/>
                </a:solidFill>
                <a:latin typeface="+mj-lt"/>
              </a:defRPr>
            </a:lvl1pPr>
          </a:lstStyle>
          <a:p>
            <a:pPr lvl="0"/>
            <a:r>
              <a:rPr lang="nl-BE" dirty="0"/>
              <a:t>PLAATS HIER EEN CITAAT</a:t>
            </a:r>
            <a:endParaRPr lang="en-GB" dirty="0"/>
          </a:p>
        </p:txBody>
      </p:sp>
      <p:sp>
        <p:nvSpPr>
          <p:cNvPr id="22" name="Footer Placeholder 21"/>
          <p:cNvSpPr>
            <a:spLocks noGrp="1"/>
          </p:cNvSpPr>
          <p:nvPr>
            <p:ph type="ftr" sz="quarter" idx="31"/>
          </p:nvPr>
        </p:nvSpPr>
        <p:spPr/>
        <p:txBody>
          <a:bodyPr/>
          <a:lstStyle/>
          <a:p>
            <a:r>
              <a:rPr lang="en-GB"/>
              <a:t>Titel v</a:t>
            </a:r>
            <a:r>
              <a:rPr lang="nl-BE"/>
              <a:t>an de uiteenzetting /  Deel van de uiteenzetting</a:t>
            </a:r>
            <a:endParaRPr lang="en-GB" dirty="0"/>
          </a:p>
        </p:txBody>
      </p:sp>
      <p:sp>
        <p:nvSpPr>
          <p:cNvPr id="23" name="Slide Number Placeholder 22"/>
          <p:cNvSpPr>
            <a:spLocks noGrp="1"/>
          </p:cNvSpPr>
          <p:nvPr>
            <p:ph type="sldNum" sz="quarter" idx="32"/>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384106842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8" name="Media Placeholder 6"/>
          <p:cNvSpPr>
            <a:spLocks noGrp="1"/>
          </p:cNvSpPr>
          <p:nvPr>
            <p:ph type="media" sz="quarter" idx="11" hasCustomPrompt="1"/>
          </p:nvPr>
        </p:nvSpPr>
        <p:spPr>
          <a:xfrm>
            <a:off x="0" y="310088"/>
            <a:ext cx="9144000" cy="5706526"/>
          </a:xfrm>
          <a:solidFill>
            <a:schemeClr val="bg2"/>
          </a:solidFill>
        </p:spPr>
        <p:txBody>
          <a:bodyPr lIns="396000" tIns="1044000">
            <a:noAutofit/>
          </a:bodyPr>
          <a:lstStyle>
            <a:lvl1pPr marL="0" indent="0">
              <a:lnSpc>
                <a:spcPct val="100000"/>
              </a:lnSpc>
              <a:spcBef>
                <a:spcPts val="0"/>
              </a:spcBef>
              <a:spcAft>
                <a:spcPts val="0"/>
              </a:spcAft>
              <a:buNone/>
              <a:defRPr sz="1400" i="1" baseline="0">
                <a:solidFill>
                  <a:schemeClr val="tx1"/>
                </a:solidFill>
              </a:defRPr>
            </a:lvl1pPr>
          </a:lstStyle>
          <a:p>
            <a:r>
              <a:rPr lang="nl-BE" dirty="0"/>
              <a:t>Voeg hier een videofragment in. </a:t>
            </a:r>
            <a:br>
              <a:rPr lang="nl-BE" dirty="0"/>
            </a:br>
            <a:r>
              <a:rPr lang="nl-BE" dirty="0"/>
              <a:t>WERKWIJZE 1 </a:t>
            </a:r>
            <a:br>
              <a:rPr lang="nl-BE" dirty="0"/>
            </a:br>
            <a:r>
              <a:rPr lang="nl-BE" dirty="0"/>
              <a:t>1 ga naar een website (</a:t>
            </a:r>
            <a:r>
              <a:rPr lang="nl-BE" dirty="0" err="1"/>
              <a:t>Youtube,Howest</a:t>
            </a:r>
            <a:r>
              <a:rPr lang="nl-BE" dirty="0"/>
              <a:t>,…), kies een </a:t>
            </a:r>
            <a:r>
              <a:rPr lang="nl-BE" dirty="0" err="1"/>
              <a:t>fimpje</a:t>
            </a:r>
            <a:r>
              <a:rPr lang="nl-BE" dirty="0"/>
              <a:t>, klik op de rechtermuisknop en kopieer de insluitcode</a:t>
            </a:r>
            <a:br>
              <a:rPr lang="nl-BE" dirty="0"/>
            </a:br>
            <a:r>
              <a:rPr lang="nl-BE" dirty="0"/>
              <a:t>2 klik op het video icoon en kies ‘</a:t>
            </a:r>
            <a:r>
              <a:rPr lang="nl-BE" dirty="0" err="1"/>
              <a:t>from</a:t>
            </a:r>
            <a:r>
              <a:rPr lang="nl-BE" dirty="0"/>
              <a:t> a video </a:t>
            </a:r>
            <a:r>
              <a:rPr lang="nl-BE" dirty="0" err="1"/>
              <a:t>embed</a:t>
            </a:r>
            <a:r>
              <a:rPr lang="nl-BE" dirty="0"/>
              <a:t> code’, plak de code in het kader en klik op enter.</a:t>
            </a:r>
            <a:br>
              <a:rPr lang="nl-BE" dirty="0"/>
            </a:br>
            <a:r>
              <a:rPr lang="nl-BE" dirty="0"/>
              <a:t>3 Controleer of de video werkelijk afspeelt in de Slide Show weergave. </a:t>
            </a:r>
            <a:br>
              <a:rPr lang="nl-BE" dirty="0"/>
            </a:br>
            <a:r>
              <a:rPr lang="nl-BE" dirty="0"/>
              <a:t>WERKWIJZE 2 </a:t>
            </a:r>
            <a:br>
              <a:rPr lang="nl-BE" dirty="0"/>
            </a:br>
            <a:r>
              <a:rPr lang="nl-BE" dirty="0"/>
              <a:t>1 klik op bestand – kies opties – lint aanpassen. Plaats een  vinkje bij het tabblad Ontwikkelaars (rechter kolom)</a:t>
            </a:r>
            <a:br>
              <a:rPr lang="nl-BE" dirty="0"/>
            </a:br>
            <a:r>
              <a:rPr lang="nl-BE" dirty="0"/>
              <a:t>2 ga naar het tabblad Ontwikkelaars en kies ‘meer besturingselementen’</a:t>
            </a:r>
            <a:br>
              <a:rPr lang="nl-BE" dirty="0"/>
            </a:br>
            <a:r>
              <a:rPr lang="nl-BE" dirty="0"/>
              <a:t>3 Selecteer Shockwave Flash Object uit de lijst. Houd de rechtermuisknop in en maak een kader voor </a:t>
            </a:r>
            <a:br>
              <a:rPr lang="nl-BE" dirty="0"/>
            </a:br>
            <a:r>
              <a:rPr lang="nl-BE" dirty="0"/>
              <a:t>de film aan op je dia. </a:t>
            </a:r>
            <a:br>
              <a:rPr lang="nl-BE" dirty="0"/>
            </a:br>
            <a:r>
              <a:rPr lang="nl-BE" dirty="0"/>
              <a:t>4 kies op het tabblad ‘ontwikkelaars’ de optie ‘eigenschappen’</a:t>
            </a:r>
            <a:br>
              <a:rPr lang="nl-BE" dirty="0"/>
            </a:br>
            <a:r>
              <a:rPr lang="nl-BE" dirty="0"/>
              <a:t>5 Open Internet Explorer en </a:t>
            </a:r>
            <a:r>
              <a:rPr lang="nl-BE" dirty="0" err="1"/>
              <a:t>Youtube</a:t>
            </a:r>
            <a:r>
              <a:rPr lang="nl-BE" dirty="0"/>
              <a:t> en ga naar het filmpje toe. Kopieer de URL van het filmpje in de adresbalk bovenaan en plak dit in het eigenschappenvenster bij de optie Movie. Let wel: vervang in de gekopieerde tekst ‘</a:t>
            </a:r>
            <a:r>
              <a:rPr lang="nl-BE" dirty="0" err="1"/>
              <a:t>watch?v</a:t>
            </a:r>
            <a:r>
              <a:rPr lang="nl-BE" dirty="0"/>
              <a:t>=‘ door ‘v/’</a:t>
            </a:r>
            <a:br>
              <a:rPr lang="nl-BE" dirty="0"/>
            </a:br>
            <a:r>
              <a:rPr lang="nl-BE" dirty="0"/>
              <a:t>6 start de diavoorstelling</a:t>
            </a:r>
          </a:p>
          <a:p>
            <a:br>
              <a:rPr lang="nl-BE" dirty="0"/>
            </a:br>
            <a:endParaRPr lang="en-GB" dirty="0"/>
          </a:p>
        </p:txBody>
      </p:sp>
      <p:sp>
        <p:nvSpPr>
          <p:cNvPr id="13" name="Title 12"/>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6" name="Footer Placeholder 15"/>
          <p:cNvSpPr>
            <a:spLocks noGrp="1"/>
          </p:cNvSpPr>
          <p:nvPr>
            <p:ph type="ftr" sz="quarter" idx="13"/>
          </p:nvPr>
        </p:nvSpPr>
        <p:spPr/>
        <p:txBody>
          <a:bodyPr/>
          <a:lstStyle/>
          <a:p>
            <a:r>
              <a:rPr lang="en-GB"/>
              <a:t>Titel v</a:t>
            </a:r>
            <a:r>
              <a:rPr lang="nl-BE"/>
              <a:t>an de uiteenzetting /  Deel van de uiteenzetting</a:t>
            </a:r>
            <a:endParaRPr lang="en-GB" dirty="0"/>
          </a:p>
        </p:txBody>
      </p:sp>
      <p:sp>
        <p:nvSpPr>
          <p:cNvPr id="17" name="Slide Number Placeholder 16"/>
          <p:cNvSpPr>
            <a:spLocks noGrp="1"/>
          </p:cNvSpPr>
          <p:nvPr>
            <p:ph type="sldNum" sz="quarter" idx="14"/>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296540793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Lege slide">
    <p:bg>
      <p:bgPr>
        <a:solidFill>
          <a:schemeClr val="bg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659602" y="6097241"/>
            <a:ext cx="2297961" cy="760759"/>
          </a:xfrm>
          <a:prstGeom prst="rect">
            <a:avLst/>
          </a:prstGeom>
        </p:spPr>
      </p:pic>
      <p:grpSp>
        <p:nvGrpSpPr>
          <p:cNvPr id="10" name="Group 9"/>
          <p:cNvGrpSpPr/>
          <p:nvPr userDrawn="1"/>
        </p:nvGrpSpPr>
        <p:grpSpPr>
          <a:xfrm>
            <a:off x="381000" y="6298808"/>
            <a:ext cx="2678113" cy="276999"/>
            <a:chOff x="381000" y="6298808"/>
            <a:chExt cx="2678113" cy="276999"/>
          </a:xfrm>
        </p:grpSpPr>
        <p:sp>
          <p:nvSpPr>
            <p:cNvPr id="11" name="TextBox 10"/>
            <p:cNvSpPr txBox="1"/>
            <p:nvPr userDrawn="1"/>
          </p:nvSpPr>
          <p:spPr>
            <a:xfrm>
              <a:off x="381000" y="6298808"/>
              <a:ext cx="716671" cy="276999"/>
            </a:xfrm>
            <a:prstGeom prst="rect">
              <a:avLst/>
            </a:prstGeom>
            <a:noFill/>
          </p:spPr>
          <p:txBody>
            <a:bodyPr wrap="none" lIns="0" rtlCol="0">
              <a:spAutoFit/>
            </a:bodyPr>
            <a:lstStyle/>
            <a:p>
              <a:r>
                <a:rPr lang="nl-BE" sz="1200" i="1" dirty="0">
                  <a:solidFill>
                    <a:schemeClr val="bg2"/>
                  </a:solidFill>
                </a:rPr>
                <a:t>innovatief</a:t>
              </a:r>
            </a:p>
          </p:txBody>
        </p:sp>
        <p:sp>
          <p:nvSpPr>
            <p:cNvPr id="12" name="TextBox 11"/>
            <p:cNvSpPr txBox="1"/>
            <p:nvPr userDrawn="1"/>
          </p:nvSpPr>
          <p:spPr>
            <a:xfrm>
              <a:off x="1314464" y="6298808"/>
              <a:ext cx="568297" cy="276999"/>
            </a:xfrm>
            <a:prstGeom prst="rect">
              <a:avLst/>
            </a:prstGeom>
            <a:noFill/>
          </p:spPr>
          <p:txBody>
            <a:bodyPr wrap="none" lIns="0" rtlCol="0">
              <a:spAutoFit/>
            </a:bodyPr>
            <a:lstStyle/>
            <a:p>
              <a:r>
                <a:rPr lang="nl-BE" sz="1200" i="1" dirty="0">
                  <a:solidFill>
                    <a:schemeClr val="bg2"/>
                  </a:solidFill>
                </a:rPr>
                <a:t>creatief</a:t>
              </a:r>
            </a:p>
          </p:txBody>
        </p:sp>
        <p:sp>
          <p:nvSpPr>
            <p:cNvPr id="13" name="TextBox 12"/>
            <p:cNvSpPr txBox="1"/>
            <p:nvPr userDrawn="1"/>
          </p:nvSpPr>
          <p:spPr>
            <a:xfrm>
              <a:off x="2099555" y="6298808"/>
              <a:ext cx="959558" cy="276999"/>
            </a:xfrm>
            <a:prstGeom prst="rect">
              <a:avLst/>
            </a:prstGeom>
            <a:noFill/>
          </p:spPr>
          <p:txBody>
            <a:bodyPr wrap="none" lIns="0" rtlCol="0">
              <a:spAutoFit/>
            </a:bodyPr>
            <a:lstStyle/>
            <a:p>
              <a:r>
                <a:rPr lang="nl-BE" sz="1200" i="1" dirty="0">
                  <a:solidFill>
                    <a:schemeClr val="bg2"/>
                  </a:solidFill>
                </a:rPr>
                <a:t>ondernemend</a:t>
              </a:r>
            </a:p>
          </p:txBody>
        </p:sp>
      </p:grpSp>
    </p:spTree>
    <p:extLst>
      <p:ext uri="{BB962C8B-B14F-4D97-AF65-F5344CB8AC3E}">
        <p14:creationId xmlns:p14="http://schemas.microsoft.com/office/powerpoint/2010/main" val="264318967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A9B8FD0-67A3-BD41-9AA2-79013EAAF3EB}" type="datetimeFigureOut">
              <a:rPr lang="en-US" smtClean="0"/>
              <a:pPr/>
              <a:t>12/2/2022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A5D7766-FF1E-E942-836A-23BA79215EAD}" type="slidenum">
              <a:rPr lang="en-US" smtClean="0"/>
              <a:pPr/>
              <a:t>‹#›</a:t>
            </a:fld>
            <a:endParaRPr lang="en-US"/>
          </a:p>
        </p:txBody>
      </p:sp>
    </p:spTree>
    <p:extLst>
      <p:ext uri="{BB962C8B-B14F-4D97-AF65-F5344CB8AC3E}">
        <p14:creationId xmlns:p14="http://schemas.microsoft.com/office/powerpoint/2010/main" val="179841206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A9B8FD0-67A3-BD41-9AA2-79013EAAF3EB}" type="datetimeFigureOut">
              <a:rPr lang="en-US" smtClean="0"/>
              <a:pPr/>
              <a:t>12/2/2022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A5D7766-FF1E-E942-836A-23BA79215EAD}" type="slidenum">
              <a:rPr lang="en-US" smtClean="0"/>
              <a:pPr/>
              <a:t>‹#›</a:t>
            </a:fld>
            <a:endParaRPr lang="en-US"/>
          </a:p>
        </p:txBody>
      </p:sp>
    </p:spTree>
    <p:extLst>
      <p:ext uri="{BB962C8B-B14F-4D97-AF65-F5344CB8AC3E}">
        <p14:creationId xmlns:p14="http://schemas.microsoft.com/office/powerpoint/2010/main" val="1629227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2 foto links, 1/2 tekst rechts">
    <p:spTree>
      <p:nvGrpSpPr>
        <p:cNvPr id="1" name=""/>
        <p:cNvGrpSpPr/>
        <p:nvPr/>
      </p:nvGrpSpPr>
      <p:grpSpPr>
        <a:xfrm>
          <a:off x="0" y="0"/>
          <a:ext cx="0" cy="0"/>
          <a:chOff x="0" y="0"/>
          <a:chExt cx="0" cy="0"/>
        </a:xfrm>
      </p:grpSpPr>
      <p:sp>
        <p:nvSpPr>
          <p:cNvPr id="12" name="Picture Placeholder 13"/>
          <p:cNvSpPr>
            <a:spLocks noGrp="1"/>
          </p:cNvSpPr>
          <p:nvPr>
            <p:ph type="pic" sz="quarter" idx="18" hasCustomPrompt="1"/>
          </p:nvPr>
        </p:nvSpPr>
        <p:spPr>
          <a:xfrm>
            <a:off x="360000" y="1152000"/>
            <a:ext cx="4060825" cy="4726800"/>
          </a:xfrm>
          <a:solidFill>
            <a:schemeClr val="bg2"/>
          </a:solidFill>
          <a:ln>
            <a:noFill/>
          </a:ln>
        </p:spPr>
        <p:txBody>
          <a:bodyPr lIns="180000" tIns="72000" rIns="180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132160" algn="l"/>
              </a:tabLst>
              <a:defRPr lang="en-GB" sz="1200" i="1" baseline="0" smtClean="0">
                <a:solidFill>
                  <a:schemeClr val="tx1"/>
                </a:solidFill>
                <a:effectLst/>
              </a:defRPr>
            </a:lvl1pPr>
          </a:lstStyle>
          <a:p>
            <a:r>
              <a:rPr lang="nl-BE" dirty="0"/>
              <a:t>Voeg eventueel een foto in. Klik hiervoor op het icoon of op de rand van </a:t>
            </a:r>
            <a:br>
              <a:rPr lang="nl-BE" dirty="0"/>
            </a:br>
            <a:r>
              <a:rPr lang="nl-BE" dirty="0"/>
              <a:t>het kader.</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endParaRPr lang="en-GB" dirty="0"/>
          </a:p>
        </p:txBody>
      </p:sp>
      <p:sp>
        <p:nvSpPr>
          <p:cNvPr id="11" name="Text Placeholder 3"/>
          <p:cNvSpPr>
            <a:spLocks noGrp="1"/>
          </p:cNvSpPr>
          <p:nvPr>
            <p:ph type="body" sz="quarter" idx="25"/>
          </p:nvPr>
        </p:nvSpPr>
        <p:spPr>
          <a:xfrm>
            <a:off x="4723200" y="1152000"/>
            <a:ext cx="4212000" cy="4726800"/>
          </a:xfrm>
        </p:spPr>
        <p:txBody>
          <a:bodyPr/>
          <a:lstStyle>
            <a:lvl1pPr>
              <a:lnSpc>
                <a:spcPct val="100000"/>
              </a:lnSpc>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p:cNvSpPr>
            <a:spLocks noGrp="1"/>
          </p:cNvSpPr>
          <p:nvPr>
            <p:ph type="title" hasCustomPrompt="1"/>
          </p:nvPr>
        </p:nvSpPr>
        <p:spPr>
          <a:xfrm>
            <a:off x="360000" y="715334"/>
            <a:ext cx="3079326" cy="369332"/>
          </a:xfrm>
        </p:spPr>
        <p:txBody>
          <a:bodyPr/>
          <a:lstStyle>
            <a:lvl1pPr>
              <a:defRPr/>
            </a:lvl1pPr>
          </a:lstStyle>
          <a:p>
            <a:r>
              <a:rPr lang="en-US" dirty="0" err="1"/>
              <a:t>Kernidee</a:t>
            </a:r>
            <a:r>
              <a:rPr lang="en-US" dirty="0"/>
              <a:t> van de slide</a:t>
            </a:r>
            <a:endParaRPr lang="nl-BE" dirty="0"/>
          </a:p>
        </p:txBody>
      </p:sp>
      <p:sp>
        <p:nvSpPr>
          <p:cNvPr id="19" name="Footer Placeholder 18"/>
          <p:cNvSpPr>
            <a:spLocks noGrp="1"/>
          </p:cNvSpPr>
          <p:nvPr>
            <p:ph type="ftr" sz="quarter" idx="27"/>
          </p:nvPr>
        </p:nvSpPr>
        <p:spPr/>
        <p:txBody>
          <a:bodyPr/>
          <a:lstStyle/>
          <a:p>
            <a:r>
              <a:rPr lang="en-GB"/>
              <a:t>Titel v</a:t>
            </a:r>
            <a:r>
              <a:rPr lang="nl-BE"/>
              <a:t>an de uiteenzetting /  Deel van de uiteenzetting</a:t>
            </a:r>
            <a:endParaRPr lang="en-GB" dirty="0"/>
          </a:p>
        </p:txBody>
      </p:sp>
      <p:sp>
        <p:nvSpPr>
          <p:cNvPr id="20" name="Slide Number Placeholder 19"/>
          <p:cNvSpPr>
            <a:spLocks noGrp="1"/>
          </p:cNvSpPr>
          <p:nvPr>
            <p:ph type="sldNum" sz="quarter" idx="28"/>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79936654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A9B8FD0-67A3-BD41-9AA2-79013EAAF3EB}" type="datetimeFigureOut">
              <a:rPr lang="en-US" smtClean="0"/>
              <a:pPr/>
              <a:t>12/2/2022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A5D7766-FF1E-E942-836A-23BA79215EAD}" type="slidenum">
              <a:rPr lang="en-US" smtClean="0"/>
              <a:pPr/>
              <a:t>‹#›</a:t>
            </a:fld>
            <a:endParaRPr lang="en-US"/>
          </a:p>
        </p:txBody>
      </p:sp>
    </p:spTree>
    <p:extLst>
      <p:ext uri="{BB962C8B-B14F-4D97-AF65-F5344CB8AC3E}">
        <p14:creationId xmlns:p14="http://schemas.microsoft.com/office/powerpoint/2010/main" val="6208055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208D8EB9-7E8E-4F7F-9BDB-A6781EDC4216}" type="datetimeFigureOut">
              <a:rPr lang="en-US"/>
              <a:pPr>
                <a:defRPr/>
              </a:pPr>
              <a:t>12/2/2022</a:t>
            </a:fld>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06AE6A86-D64A-407D-929D-FECA353FA914}" type="slidenum">
              <a:rPr lang="en-US"/>
              <a:pPr>
                <a:defRPr/>
              </a:pPr>
              <a:t>‹#›</a:t>
            </a:fld>
            <a:endParaRPr lang="en-US"/>
          </a:p>
        </p:txBody>
      </p:sp>
    </p:spTree>
    <p:extLst>
      <p:ext uri="{BB962C8B-B14F-4D97-AF65-F5344CB8AC3E}">
        <p14:creationId xmlns:p14="http://schemas.microsoft.com/office/powerpoint/2010/main" val="3849263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 grote foto links, 1/2 tekst rechts">
    <p:spTree>
      <p:nvGrpSpPr>
        <p:cNvPr id="1" name=""/>
        <p:cNvGrpSpPr/>
        <p:nvPr/>
      </p:nvGrpSpPr>
      <p:grpSpPr>
        <a:xfrm>
          <a:off x="0" y="0"/>
          <a:ext cx="0" cy="0"/>
          <a:chOff x="0" y="0"/>
          <a:chExt cx="0" cy="0"/>
        </a:xfrm>
      </p:grpSpPr>
      <p:sp>
        <p:nvSpPr>
          <p:cNvPr id="10" name="Picture Placeholder 13"/>
          <p:cNvSpPr>
            <a:spLocks noGrp="1"/>
          </p:cNvSpPr>
          <p:nvPr>
            <p:ph type="pic" sz="quarter" idx="18" hasCustomPrompt="1"/>
          </p:nvPr>
        </p:nvSpPr>
        <p:spPr>
          <a:xfrm>
            <a:off x="0" y="307776"/>
            <a:ext cx="4572000" cy="5708837"/>
          </a:xfrm>
          <a:solidFill>
            <a:schemeClr val="bg2"/>
          </a:solidFill>
          <a:ln>
            <a:noFill/>
          </a:ln>
        </p:spPr>
        <p:txBody>
          <a:bodyPr lIns="360000" tIns="900000" rIns="180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132160" algn="l"/>
              </a:tabLst>
              <a:defRPr lang="en-GB" sz="1200" i="1" baseline="0" smtClean="0">
                <a:solidFill>
                  <a:schemeClr val="tx1"/>
                </a:solidFill>
                <a:effectLst/>
              </a:defRPr>
            </a:lvl1pPr>
          </a:lstStyle>
          <a:p>
            <a:r>
              <a:rPr lang="nl-BE" dirty="0"/>
              <a:t>Voeg eventueel een foto in. Klik hiervoor op het icoon of op de rand van het kader.</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deze foto delete, dien je de nieuwe foto terug op de achtergrond te plaatsen</a:t>
            </a:r>
            <a:br>
              <a:rPr lang="nl-BE" dirty="0"/>
            </a:br>
            <a:endParaRPr lang="nl-BE" dirty="0"/>
          </a:p>
          <a:p>
            <a:endParaRPr lang="en-GB" dirty="0"/>
          </a:p>
        </p:txBody>
      </p:sp>
      <p:sp>
        <p:nvSpPr>
          <p:cNvPr id="3" name="Title 2"/>
          <p:cNvSpPr>
            <a:spLocks noGrp="1"/>
          </p:cNvSpPr>
          <p:nvPr>
            <p:ph type="title" hasCustomPrompt="1"/>
          </p:nvPr>
        </p:nvSpPr>
        <p:spPr>
          <a:xfrm>
            <a:off x="360000" y="715334"/>
            <a:ext cx="3079326" cy="369332"/>
          </a:xfrm>
          <a:solidFill>
            <a:schemeClr val="accent2"/>
          </a:solidFill>
        </p:spPr>
        <p:txBody>
          <a:bodyPr/>
          <a:lstStyle>
            <a:lvl1pPr>
              <a:defRPr baseline="0">
                <a:solidFill>
                  <a:schemeClr val="bg2"/>
                </a:solidFill>
              </a:defRPr>
            </a:lvl1pPr>
          </a:lstStyle>
          <a:p>
            <a:r>
              <a:rPr lang="en-US" dirty="0" err="1"/>
              <a:t>kernidee</a:t>
            </a:r>
            <a:r>
              <a:rPr lang="en-US" dirty="0"/>
              <a:t> van de slide</a:t>
            </a:r>
            <a:endParaRPr lang="nl-BE" dirty="0"/>
          </a:p>
        </p:txBody>
      </p:sp>
      <p:sp>
        <p:nvSpPr>
          <p:cNvPr id="21" name="Footer Placeholder 20"/>
          <p:cNvSpPr>
            <a:spLocks noGrp="1"/>
          </p:cNvSpPr>
          <p:nvPr>
            <p:ph type="ftr" sz="quarter" idx="27"/>
          </p:nvPr>
        </p:nvSpPr>
        <p:spPr/>
        <p:txBody>
          <a:bodyPr/>
          <a:lstStyle/>
          <a:p>
            <a:r>
              <a:rPr lang="en-GB"/>
              <a:t>Titel v</a:t>
            </a:r>
            <a:r>
              <a:rPr lang="nl-BE"/>
              <a:t>an de uiteenzetting /  Deel van de uiteenzetting</a:t>
            </a:r>
            <a:endParaRPr lang="en-GB" dirty="0"/>
          </a:p>
        </p:txBody>
      </p:sp>
      <p:sp>
        <p:nvSpPr>
          <p:cNvPr id="22" name="Slide Number Placeholder 21"/>
          <p:cNvSpPr>
            <a:spLocks noGrp="1"/>
          </p:cNvSpPr>
          <p:nvPr>
            <p:ph type="sldNum" sz="quarter" idx="28"/>
          </p:nvPr>
        </p:nvSpPr>
        <p:spPr/>
        <p:txBody>
          <a:bodyPr/>
          <a:lstStyle/>
          <a:p>
            <a:fld id="{C0F550FA-FCCC-4A7D-8E1A-87BCAA2E5874}" type="slidenum">
              <a:rPr lang="en-GB" smtClean="0"/>
              <a:pPr/>
              <a:t>‹#›</a:t>
            </a:fld>
            <a:endParaRPr lang="en-GB" dirty="0"/>
          </a:p>
        </p:txBody>
      </p:sp>
      <p:sp>
        <p:nvSpPr>
          <p:cNvPr id="23" name="Text Placeholder 3"/>
          <p:cNvSpPr>
            <a:spLocks noGrp="1"/>
          </p:cNvSpPr>
          <p:nvPr>
            <p:ph type="body" sz="quarter" idx="25"/>
          </p:nvPr>
        </p:nvSpPr>
        <p:spPr>
          <a:xfrm>
            <a:off x="4723200" y="1152000"/>
            <a:ext cx="4212000" cy="4726800"/>
          </a:xfrm>
        </p:spPr>
        <p:txBody>
          <a:bodyPr/>
          <a:lstStyle>
            <a:lvl1pPr>
              <a:lnSpc>
                <a:spcPct val="100000"/>
              </a:lnSpc>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777557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to met toelichting">
    <p:spTree>
      <p:nvGrpSpPr>
        <p:cNvPr id="1" name=""/>
        <p:cNvGrpSpPr/>
        <p:nvPr/>
      </p:nvGrpSpPr>
      <p:grpSpPr>
        <a:xfrm>
          <a:off x="0" y="0"/>
          <a:ext cx="0" cy="0"/>
          <a:chOff x="0" y="0"/>
          <a:chExt cx="0" cy="0"/>
        </a:xfrm>
      </p:grpSpPr>
      <p:sp>
        <p:nvSpPr>
          <p:cNvPr id="10" name="Picture Placeholder 13"/>
          <p:cNvSpPr>
            <a:spLocks noGrp="1"/>
          </p:cNvSpPr>
          <p:nvPr>
            <p:ph type="pic" sz="quarter" idx="18" hasCustomPrompt="1"/>
          </p:nvPr>
        </p:nvSpPr>
        <p:spPr>
          <a:xfrm>
            <a:off x="0" y="307776"/>
            <a:ext cx="6096000" cy="5708837"/>
          </a:xfrm>
          <a:solidFill>
            <a:schemeClr val="bg2"/>
          </a:solidFill>
          <a:ln>
            <a:noFill/>
          </a:ln>
        </p:spPr>
        <p:txBody>
          <a:bodyPr lIns="360000" tIns="900000" rIns="180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132160" algn="l"/>
              </a:tabLst>
              <a:defRPr lang="en-GB" sz="1200" i="1" baseline="0" smtClean="0">
                <a:solidFill>
                  <a:schemeClr val="tx1"/>
                </a:solidFill>
                <a:effectLst/>
              </a:defRPr>
            </a:lvl1pPr>
          </a:lstStyle>
          <a:p>
            <a:r>
              <a:rPr lang="nl-BE" dirty="0"/>
              <a:t>Voeg eventueel een foto in. Klik hiervoor op het icoon of op de rand van </a:t>
            </a:r>
            <a:br>
              <a:rPr lang="nl-BE" dirty="0"/>
            </a:br>
            <a:r>
              <a:rPr lang="nl-BE" dirty="0"/>
              <a:t>het kader.</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 </a:t>
            </a:r>
            <a:br>
              <a:rPr lang="nl-BE" dirty="0"/>
            </a:br>
            <a:r>
              <a:rPr lang="nl-BE" dirty="0"/>
              <a:t>Indien je deze foto delete, dien je de nieuwe foto terug op de achtergrond te plaatsen</a:t>
            </a:r>
            <a:endParaRPr lang="en-GB" dirty="0"/>
          </a:p>
        </p:txBody>
      </p:sp>
      <p:sp>
        <p:nvSpPr>
          <p:cNvPr id="12" name="Text Placeholder 2"/>
          <p:cNvSpPr>
            <a:spLocks noGrp="1"/>
          </p:cNvSpPr>
          <p:nvPr>
            <p:ph type="body" sz="quarter" idx="26"/>
          </p:nvPr>
        </p:nvSpPr>
        <p:spPr>
          <a:xfrm>
            <a:off x="6236425" y="1152000"/>
            <a:ext cx="2548800" cy="4726800"/>
          </a:xfrm>
        </p:spPr>
        <p:txBody>
          <a:bodyPr/>
          <a:lstStyle>
            <a:lvl1pPr>
              <a:lnSpc>
                <a:spcPct val="100000"/>
              </a:lnSpc>
              <a:tabLst>
                <a:tab pos="266400" algn="l"/>
                <a:tab pos="270000" algn="l"/>
              </a:tabLst>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Title 13"/>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9" name="Footer Placeholder 18"/>
          <p:cNvSpPr>
            <a:spLocks noGrp="1"/>
          </p:cNvSpPr>
          <p:nvPr>
            <p:ph type="ftr" sz="quarter" idx="28"/>
          </p:nvPr>
        </p:nvSpPr>
        <p:spPr/>
        <p:txBody>
          <a:bodyPr/>
          <a:lstStyle/>
          <a:p>
            <a:r>
              <a:rPr lang="en-GB"/>
              <a:t>Titel v</a:t>
            </a:r>
            <a:r>
              <a:rPr lang="nl-BE"/>
              <a:t>an de uiteenzetting /  Deel van de uiteenzetting</a:t>
            </a:r>
            <a:endParaRPr lang="en-GB" dirty="0"/>
          </a:p>
        </p:txBody>
      </p:sp>
      <p:sp>
        <p:nvSpPr>
          <p:cNvPr id="20" name="Slide Number Placeholder 19"/>
          <p:cNvSpPr>
            <a:spLocks noGrp="1"/>
          </p:cNvSpPr>
          <p:nvPr>
            <p:ph type="sldNum" sz="quarter" idx="29"/>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3837837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liggende foto's met toelichting">
    <p:spTree>
      <p:nvGrpSpPr>
        <p:cNvPr id="1" name=""/>
        <p:cNvGrpSpPr/>
        <p:nvPr/>
      </p:nvGrpSpPr>
      <p:grpSpPr>
        <a:xfrm>
          <a:off x="0" y="0"/>
          <a:ext cx="0" cy="0"/>
          <a:chOff x="0" y="0"/>
          <a:chExt cx="0" cy="0"/>
        </a:xfrm>
      </p:grpSpPr>
      <p:sp>
        <p:nvSpPr>
          <p:cNvPr id="9" name="Picture Placeholder 13"/>
          <p:cNvSpPr>
            <a:spLocks noGrp="1"/>
          </p:cNvSpPr>
          <p:nvPr userDrawn="1">
            <p:ph type="pic" sz="quarter" idx="19" hasCustomPrompt="1"/>
          </p:nvPr>
        </p:nvSpPr>
        <p:spPr>
          <a:xfrm>
            <a:off x="-1" y="3204000"/>
            <a:ext cx="6062400" cy="2812614"/>
          </a:xfrm>
          <a:solidFill>
            <a:schemeClr val="bg2"/>
          </a:solidFill>
          <a:ln w="38100">
            <a:noFill/>
          </a:ln>
        </p:spPr>
        <p:txBody>
          <a:bodyPr lIns="360000" tIns="360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lang="en-GB" sz="1200" i="1">
                <a:solidFill>
                  <a:schemeClr val="tx1">
                    <a:lumMod val="65000"/>
                    <a:lumOff val="35000"/>
                  </a:schemeClr>
                </a:solidFill>
                <a:effectLst/>
              </a:defRPr>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br>
              <a:rPr lang="nl-BE" dirty="0"/>
            </a:br>
            <a:endParaRPr lang="en-GB" dirty="0"/>
          </a:p>
          <a:p>
            <a:br>
              <a:rPr lang="nl-BE" dirty="0"/>
            </a:br>
            <a:endParaRPr lang="nl-BE" dirty="0"/>
          </a:p>
          <a:p>
            <a:endParaRPr lang="en-GB" dirty="0"/>
          </a:p>
        </p:txBody>
      </p:sp>
      <p:sp>
        <p:nvSpPr>
          <p:cNvPr id="15" name="Tijdelijke aanduiding voor afbeelding 4"/>
          <p:cNvSpPr>
            <a:spLocks noGrp="1"/>
          </p:cNvSpPr>
          <p:nvPr>
            <p:ph type="pic" sz="quarter" idx="12" hasCustomPrompt="1"/>
          </p:nvPr>
        </p:nvSpPr>
        <p:spPr>
          <a:xfrm>
            <a:off x="-1" y="309600"/>
            <a:ext cx="6062033" cy="2826000"/>
          </a:xfrm>
          <a:prstGeom prst="rect">
            <a:avLst/>
          </a:prstGeom>
          <a:solidFill>
            <a:schemeClr val="bg2"/>
          </a:solidFill>
          <a:ln w="38100">
            <a:noFill/>
          </a:ln>
          <a:effectLst/>
        </p:spPr>
        <p:txBody>
          <a:bodyPr lIns="360000" tIns="972000">
            <a:noAutofit/>
          </a:bodyPr>
          <a:lstStyle>
            <a:lvl1pPr marL="0" marR="0" indent="0" algn="l" defTabSz="685800" rtl="0" eaLnBrk="1" fontAlgn="auto" latinLnBrk="0" hangingPunct="1">
              <a:lnSpc>
                <a:spcPct val="100000"/>
              </a:lnSpc>
              <a:spcBef>
                <a:spcPts val="0"/>
              </a:spcBef>
              <a:spcAft>
                <a:spcPts val="0"/>
              </a:spcAft>
              <a:buClr>
                <a:schemeClr val="tx1">
                  <a:lumMod val="65000"/>
                  <a:lumOff val="35000"/>
                </a:schemeClr>
              </a:buClr>
              <a:buSzTx/>
              <a:buFont typeface="Arial" panose="020B0604020202020204" pitchFamily="34" charset="0"/>
              <a:buNone/>
              <a:tabLst/>
              <a:defRPr lang="nl-BE" sz="1200" i="1" kern="1200" baseline="0">
                <a:solidFill>
                  <a:schemeClr val="tx1">
                    <a:lumMod val="65000"/>
                    <a:lumOff val="35000"/>
                  </a:schemeClr>
                </a:solidFill>
                <a:latin typeface="+mn-lt"/>
                <a:ea typeface="+mn-ea"/>
                <a:cs typeface="Arial" panose="020B0604020202020204" pitchFamily="34" charset="0"/>
              </a:defRPr>
            </a:lvl1pPr>
          </a:lstStyle>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r>
              <a:rPr lang="nl-BE" dirty="0"/>
              <a:t>Voeg eventueel een foto in. Klik hiervoor op het icoon of op de rand van </a:t>
            </a:r>
            <a:br>
              <a:rPr lang="nl-BE" dirty="0"/>
            </a:br>
            <a:r>
              <a:rPr lang="nl-BE" dirty="0"/>
              <a:t>het kader.</a:t>
            </a:r>
            <a:br>
              <a:rPr lang="nl-BE" dirty="0"/>
            </a:br>
            <a:r>
              <a:rPr lang="nl-BE" dirty="0"/>
              <a:t>&gt; ga naar tabblad invoegen</a:t>
            </a:r>
            <a:br>
              <a:rPr lang="nl-BE" dirty="0"/>
            </a:br>
            <a:r>
              <a:rPr lang="nl-BE" dirty="0"/>
              <a:t>&gt; kies afbeelding of online afbeelding</a:t>
            </a:r>
            <a:br>
              <a:rPr lang="nl-BE" dirty="0"/>
            </a:br>
            <a:r>
              <a:rPr lang="nl-BE" dirty="0">
                <a:latin typeface="Calibri" panose="020F0502020204030204" pitchFamily="34" charset="0"/>
              </a:rPr>
              <a:t>&gt; </a:t>
            </a:r>
            <a:r>
              <a:rPr lang="nl-BE" baseline="0" dirty="0"/>
              <a:t>kies meteen de 2 afbeeldingen die je op deze slide wil invoegen.</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deze foto delete, dien je de nieuwe foto terug op de achtergrond te plaatsen</a:t>
            </a:r>
            <a:endParaRPr lang="en-GB" dirty="0"/>
          </a:p>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br>
              <a:rPr lang="nl-BE" dirty="0"/>
            </a:br>
            <a:endParaRPr lang="en-GB" dirty="0"/>
          </a:p>
        </p:txBody>
      </p:sp>
      <p:sp>
        <p:nvSpPr>
          <p:cNvPr id="12" name="Title 11"/>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9" name="Footer Placeholder 18"/>
          <p:cNvSpPr>
            <a:spLocks noGrp="1"/>
          </p:cNvSpPr>
          <p:nvPr>
            <p:ph type="ftr" sz="quarter" idx="27"/>
          </p:nvPr>
        </p:nvSpPr>
        <p:spPr/>
        <p:txBody>
          <a:bodyPr/>
          <a:lstStyle/>
          <a:p>
            <a:r>
              <a:rPr lang="en-GB"/>
              <a:t>Titel v</a:t>
            </a:r>
            <a:r>
              <a:rPr lang="nl-BE"/>
              <a:t>an de uiteenzetting /  Deel van de uiteenzetting</a:t>
            </a:r>
            <a:endParaRPr lang="en-GB" dirty="0"/>
          </a:p>
        </p:txBody>
      </p:sp>
      <p:sp>
        <p:nvSpPr>
          <p:cNvPr id="20" name="Slide Number Placeholder 19"/>
          <p:cNvSpPr>
            <a:spLocks noGrp="1"/>
          </p:cNvSpPr>
          <p:nvPr>
            <p:ph type="sldNum" sz="quarter" idx="28"/>
          </p:nvPr>
        </p:nvSpPr>
        <p:spPr/>
        <p:txBody>
          <a:bodyPr/>
          <a:lstStyle/>
          <a:p>
            <a:fld id="{C0F550FA-FCCC-4A7D-8E1A-87BCAA2E5874}" type="slidenum">
              <a:rPr lang="en-GB" smtClean="0"/>
              <a:pPr/>
              <a:t>‹#›</a:t>
            </a:fld>
            <a:endParaRPr lang="en-GB" dirty="0"/>
          </a:p>
        </p:txBody>
      </p:sp>
      <p:sp>
        <p:nvSpPr>
          <p:cNvPr id="21" name="Text Placeholder 2"/>
          <p:cNvSpPr>
            <a:spLocks noGrp="1"/>
          </p:cNvSpPr>
          <p:nvPr>
            <p:ph type="body" sz="quarter" idx="26"/>
          </p:nvPr>
        </p:nvSpPr>
        <p:spPr>
          <a:xfrm>
            <a:off x="6236425" y="1152000"/>
            <a:ext cx="2548800" cy="4726800"/>
          </a:xfrm>
        </p:spPr>
        <p:txBody>
          <a:bodyPr/>
          <a:lstStyle>
            <a:lvl1pPr>
              <a:lnSpc>
                <a:spcPct val="100000"/>
              </a:lnSpc>
              <a:tabLst>
                <a:tab pos="266400" algn="l"/>
                <a:tab pos="270000" algn="l"/>
              </a:tabLst>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846054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34" Type="http://schemas.openxmlformats.org/officeDocument/2006/relationships/image" Target="../media/image1.png"/><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33" Type="http://schemas.openxmlformats.org/officeDocument/2006/relationships/theme" Target="../theme/theme2.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32" Type="http://schemas.openxmlformats.org/officeDocument/2006/relationships/slideLayout" Target="../slideLayouts/slideLayout61.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slideLayout" Target="../slideLayouts/slideLayout60.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slideLayout" Target="../slideLayouts/slideLayout59.xml"/><Relationship Id="rId8"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0" y="6021388"/>
            <a:ext cx="9144000" cy="8366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7"/>
          <p:cNvSpPr/>
          <p:nvPr userDrawn="1"/>
        </p:nvSpPr>
        <p:spPr>
          <a:xfrm>
            <a:off x="0" y="0"/>
            <a:ext cx="9144000" cy="3111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Title Placeholder 2"/>
          <p:cNvSpPr>
            <a:spLocks noGrp="1"/>
          </p:cNvSpPr>
          <p:nvPr>
            <p:ph type="title"/>
          </p:nvPr>
        </p:nvSpPr>
        <p:spPr>
          <a:xfrm>
            <a:off x="360000" y="715334"/>
            <a:ext cx="4431363" cy="369332"/>
          </a:xfrm>
          <a:prstGeom prst="rect">
            <a:avLst/>
          </a:prstGeom>
          <a:solidFill>
            <a:schemeClr val="accent2"/>
          </a:solidFill>
        </p:spPr>
        <p:txBody>
          <a:bodyPr vert="horz" wrap="none" lIns="90000" tIns="45720" rIns="91440" bIns="45720" rtlCol="0" anchor="ctr">
            <a:spAutoFit/>
          </a:bodyPr>
          <a:lstStyle/>
          <a:p>
            <a:r>
              <a:rPr lang="en-US" dirty="0"/>
              <a:t>CLICK TO EDIT MASTER TITLE STYLE</a:t>
            </a:r>
            <a:endParaRPr lang="en-GB" dirty="0"/>
          </a:p>
        </p:txBody>
      </p:sp>
      <p:sp>
        <p:nvSpPr>
          <p:cNvPr id="5" name="Footer Placeholder 4"/>
          <p:cNvSpPr>
            <a:spLocks noGrp="1"/>
          </p:cNvSpPr>
          <p:nvPr>
            <p:ph type="ftr" sz="quarter" idx="3"/>
          </p:nvPr>
        </p:nvSpPr>
        <p:spPr>
          <a:xfrm>
            <a:off x="0" y="0"/>
            <a:ext cx="8604000" cy="309600"/>
          </a:xfrm>
          <a:prstGeom prst="rect">
            <a:avLst/>
          </a:prstGeom>
          <a:noFill/>
        </p:spPr>
        <p:txBody>
          <a:bodyPr vert="horz" wrap="none" lIns="90000" tIns="45720" rIns="0" bIns="45720" rtlCol="0" anchor="t" anchorCtr="0">
            <a:normAutofit/>
          </a:bodyPr>
          <a:lstStyle>
            <a:lvl1pPr algn="l">
              <a:defRPr sz="1200" i="0" spc="80" baseline="0">
                <a:solidFill>
                  <a:schemeClr val="bg2"/>
                </a:solidFill>
                <a:latin typeface="+mj-lt"/>
              </a:defRPr>
            </a:lvl1pPr>
          </a:lstStyle>
          <a:p>
            <a:r>
              <a:rPr lang="en-GB" dirty="0" err="1"/>
              <a:t>Titel</a:t>
            </a:r>
            <a:r>
              <a:rPr lang="en-GB" dirty="0"/>
              <a:t> v</a:t>
            </a:r>
            <a:r>
              <a:rPr lang="nl-BE" dirty="0" err="1"/>
              <a:t>an</a:t>
            </a:r>
            <a:r>
              <a:rPr lang="nl-BE" dirty="0"/>
              <a:t> de uiteenzetting / Deel van de uiteenzetting</a:t>
            </a:r>
            <a:endParaRPr lang="en-GB" dirty="0"/>
          </a:p>
        </p:txBody>
      </p:sp>
      <p:sp>
        <p:nvSpPr>
          <p:cNvPr id="12" name="Text Placeholder 11"/>
          <p:cNvSpPr>
            <a:spLocks noGrp="1"/>
          </p:cNvSpPr>
          <p:nvPr>
            <p:ph type="body" idx="1"/>
          </p:nvPr>
        </p:nvSpPr>
        <p:spPr>
          <a:xfrm>
            <a:off x="360000" y="1152000"/>
            <a:ext cx="5739175" cy="472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Slide Number Placeholder 1"/>
          <p:cNvSpPr>
            <a:spLocks noGrp="1"/>
          </p:cNvSpPr>
          <p:nvPr>
            <p:ph type="sldNum" sz="quarter" idx="4"/>
          </p:nvPr>
        </p:nvSpPr>
        <p:spPr>
          <a:xfrm>
            <a:off x="8602462" y="0"/>
            <a:ext cx="541538" cy="309600"/>
          </a:xfrm>
          <a:prstGeom prst="rect">
            <a:avLst/>
          </a:prstGeom>
          <a:noFill/>
        </p:spPr>
        <p:txBody>
          <a:bodyPr vert="horz" wrap="square" lIns="91440" tIns="45720" rIns="91440" bIns="45720" rtlCol="0" anchor="ctr">
            <a:spAutoFit/>
          </a:bodyPr>
          <a:lstStyle>
            <a:lvl1pPr algn="r">
              <a:defRPr sz="1200" spc="150" baseline="0">
                <a:solidFill>
                  <a:schemeClr val="bg2"/>
                </a:solidFill>
                <a:latin typeface="+mj-lt"/>
              </a:defRPr>
            </a:lvl1pPr>
          </a:lstStyle>
          <a:p>
            <a:fld id="{C0F550FA-FCCC-4A7D-8E1A-87BCAA2E5874}" type="slidenum">
              <a:rPr lang="en-GB" smtClean="0"/>
              <a:pPr/>
              <a:t>‹#›</a:t>
            </a:fld>
            <a:endParaRPr lang="en-GB" dirty="0"/>
          </a:p>
        </p:txBody>
      </p:sp>
      <p:sp>
        <p:nvSpPr>
          <p:cNvPr id="4" name="Date Placeholder 3"/>
          <p:cNvSpPr>
            <a:spLocks noGrp="1"/>
          </p:cNvSpPr>
          <p:nvPr>
            <p:ph type="dt" sz="half" idx="2"/>
          </p:nvPr>
        </p:nvSpPr>
        <p:spPr>
          <a:xfrm>
            <a:off x="8563983" y="715334"/>
            <a:ext cx="184730" cy="323165"/>
          </a:xfrm>
          <a:prstGeom prst="rect">
            <a:avLst/>
          </a:prstGeom>
        </p:spPr>
        <p:txBody>
          <a:bodyPr vert="horz" wrap="none" lIns="91440" tIns="45720" rIns="91440" bIns="45720" rtlCol="0" anchor="ctr">
            <a:spAutoFit/>
          </a:bodyPr>
          <a:lstStyle>
            <a:lvl1pPr algn="r">
              <a:defRPr sz="1500">
                <a:solidFill>
                  <a:schemeClr val="bg2"/>
                </a:solidFill>
                <a:latin typeface="+mj-lt"/>
              </a:defRPr>
            </a:lvl1pPr>
          </a:lstStyle>
          <a:p>
            <a:fld id="{EFE60713-D3A1-4CB8-8709-9B7A037E6D5B}" type="datetime1">
              <a:rPr lang="nl-BE" smtClean="0"/>
              <a:t>2/12/2022</a:t>
            </a:fld>
            <a:endParaRPr lang="nl-BE" dirty="0"/>
          </a:p>
        </p:txBody>
      </p:sp>
      <p:grpSp>
        <p:nvGrpSpPr>
          <p:cNvPr id="6" name="Group 5"/>
          <p:cNvGrpSpPr/>
          <p:nvPr userDrawn="1"/>
        </p:nvGrpSpPr>
        <p:grpSpPr>
          <a:xfrm>
            <a:off x="381000" y="6298808"/>
            <a:ext cx="2678113" cy="276999"/>
            <a:chOff x="381000" y="6298808"/>
            <a:chExt cx="2678113" cy="276999"/>
          </a:xfrm>
        </p:grpSpPr>
        <p:sp>
          <p:nvSpPr>
            <p:cNvPr id="14" name="TextBox 13"/>
            <p:cNvSpPr txBox="1"/>
            <p:nvPr userDrawn="1"/>
          </p:nvSpPr>
          <p:spPr>
            <a:xfrm>
              <a:off x="381000" y="6298808"/>
              <a:ext cx="716671" cy="276999"/>
            </a:xfrm>
            <a:prstGeom prst="rect">
              <a:avLst/>
            </a:prstGeom>
            <a:noFill/>
          </p:spPr>
          <p:txBody>
            <a:bodyPr wrap="none" lIns="0" rtlCol="0">
              <a:spAutoFit/>
            </a:bodyPr>
            <a:lstStyle/>
            <a:p>
              <a:r>
                <a:rPr lang="nl-BE" sz="1200" i="1" dirty="0">
                  <a:solidFill>
                    <a:schemeClr val="bg2"/>
                  </a:solidFill>
                </a:rPr>
                <a:t>innovatief</a:t>
              </a:r>
            </a:p>
          </p:txBody>
        </p:sp>
        <p:sp>
          <p:nvSpPr>
            <p:cNvPr id="15" name="TextBox 14"/>
            <p:cNvSpPr txBox="1"/>
            <p:nvPr userDrawn="1"/>
          </p:nvSpPr>
          <p:spPr>
            <a:xfrm>
              <a:off x="1314464" y="6298808"/>
              <a:ext cx="568297" cy="276999"/>
            </a:xfrm>
            <a:prstGeom prst="rect">
              <a:avLst/>
            </a:prstGeom>
            <a:noFill/>
          </p:spPr>
          <p:txBody>
            <a:bodyPr wrap="none" lIns="0" rtlCol="0">
              <a:spAutoFit/>
            </a:bodyPr>
            <a:lstStyle/>
            <a:p>
              <a:r>
                <a:rPr lang="nl-BE" sz="1200" i="1" dirty="0">
                  <a:solidFill>
                    <a:schemeClr val="bg2"/>
                  </a:solidFill>
                </a:rPr>
                <a:t>creatief</a:t>
              </a:r>
            </a:p>
          </p:txBody>
        </p:sp>
        <p:sp>
          <p:nvSpPr>
            <p:cNvPr id="16" name="TextBox 15"/>
            <p:cNvSpPr txBox="1"/>
            <p:nvPr userDrawn="1"/>
          </p:nvSpPr>
          <p:spPr>
            <a:xfrm>
              <a:off x="2099555" y="6298808"/>
              <a:ext cx="959558" cy="276999"/>
            </a:xfrm>
            <a:prstGeom prst="rect">
              <a:avLst/>
            </a:prstGeom>
            <a:noFill/>
          </p:spPr>
          <p:txBody>
            <a:bodyPr wrap="none" lIns="0" rtlCol="0">
              <a:spAutoFit/>
            </a:bodyPr>
            <a:lstStyle/>
            <a:p>
              <a:r>
                <a:rPr lang="nl-BE" sz="1200" i="1" dirty="0">
                  <a:solidFill>
                    <a:schemeClr val="bg2"/>
                  </a:solidFill>
                </a:rPr>
                <a:t>ondernemend</a:t>
              </a:r>
            </a:p>
          </p:txBody>
        </p:sp>
      </p:grpSp>
      <p:pic>
        <p:nvPicPr>
          <p:cNvPr id="17" name="Picture 16"/>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6659602" y="6097241"/>
            <a:ext cx="2297961" cy="760759"/>
          </a:xfrm>
          <a:prstGeom prst="rect">
            <a:avLst/>
          </a:prstGeom>
        </p:spPr>
      </p:pic>
    </p:spTree>
    <p:extLst>
      <p:ext uri="{BB962C8B-B14F-4D97-AF65-F5344CB8AC3E}">
        <p14:creationId xmlns:p14="http://schemas.microsoft.com/office/powerpoint/2010/main" val="6642368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90" r:id="rId6"/>
    <p:sldLayoutId id="2147483667" r:id="rId7"/>
    <p:sldLayoutId id="2147483668" r:id="rId8"/>
    <p:sldLayoutId id="2147483678" r:id="rId9"/>
    <p:sldLayoutId id="2147483691" r:id="rId10"/>
    <p:sldLayoutId id="2147483670" r:id="rId11"/>
    <p:sldLayoutId id="2147483671" r:id="rId12"/>
    <p:sldLayoutId id="2147483693" r:id="rId13"/>
    <p:sldLayoutId id="2147483673" r:id="rId14"/>
    <p:sldLayoutId id="2147483695" r:id="rId15"/>
    <p:sldLayoutId id="2147483694" r:id="rId16"/>
    <p:sldLayoutId id="2147483675" r:id="rId17"/>
    <p:sldLayoutId id="2147483676" r:id="rId18"/>
    <p:sldLayoutId id="2147483677" r:id="rId19"/>
    <p:sldLayoutId id="2147483680"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700" r:id="rId29"/>
  </p:sldLayoutIdLst>
  <p:hf hdr="0"/>
  <p:txStyles>
    <p:titleStyle>
      <a:lvl1pPr algn="l" defTabSz="914400" rtl="0" eaLnBrk="1" latinLnBrk="0" hangingPunct="1">
        <a:lnSpc>
          <a:spcPct val="100000"/>
        </a:lnSpc>
        <a:spcBef>
          <a:spcPts val="1800"/>
        </a:spcBef>
        <a:buNone/>
        <a:defRPr sz="1800" kern="1200" cap="all" spc="0" baseline="0">
          <a:solidFill>
            <a:schemeClr val="bg2"/>
          </a:solidFill>
          <a:latin typeface="+mj-lt"/>
          <a:ea typeface="+mj-ea"/>
          <a:cs typeface="+mj-cs"/>
        </a:defRPr>
      </a:lvl1pPr>
    </p:titleStyle>
    <p:bodyStyle>
      <a:lvl1pPr marL="180000" indent="-180000" algn="l" defTabSz="914400" rtl="0" eaLnBrk="1" latinLnBrk="0" hangingPunct="1">
        <a:lnSpc>
          <a:spcPct val="100000"/>
        </a:lnSpc>
        <a:spcBef>
          <a:spcPts val="1800"/>
        </a:spcBef>
        <a:buClr>
          <a:schemeClr val="accent2"/>
        </a:buClr>
        <a:buFont typeface="Arial" panose="020B0604020202020204" pitchFamily="34" charset="0"/>
        <a:buChar char="•"/>
        <a:defRPr sz="2000" kern="1200">
          <a:solidFill>
            <a:schemeClr val="tx1"/>
          </a:solidFill>
          <a:latin typeface="+mn-lt"/>
          <a:ea typeface="+mn-ea"/>
          <a:cs typeface="+mn-cs"/>
        </a:defRPr>
      </a:lvl1pPr>
      <a:lvl2pPr marL="360000" indent="-180000" algn="l" defTabSz="914400" rtl="0" eaLnBrk="1" latinLnBrk="0" hangingPunct="1">
        <a:lnSpc>
          <a:spcPct val="100000"/>
        </a:lnSpc>
        <a:spcBef>
          <a:spcPts val="300"/>
        </a:spcBef>
        <a:buClr>
          <a:schemeClr val="accent2"/>
        </a:buClr>
        <a:buSzPct val="70000"/>
        <a:buFont typeface="Calibri" panose="020F0502020204030204" pitchFamily="34" charset="0"/>
        <a:buChar char="→"/>
        <a:defRPr sz="1600" kern="1200">
          <a:solidFill>
            <a:schemeClr val="tx1"/>
          </a:solidFill>
          <a:latin typeface="+mn-lt"/>
          <a:ea typeface="+mn-ea"/>
          <a:cs typeface="+mn-cs"/>
        </a:defRPr>
      </a:lvl2pPr>
      <a:lvl3pPr marL="540000" indent="-180000" algn="l" defTabSz="914400" rtl="0" eaLnBrk="1" latinLnBrk="0" hangingPunct="1">
        <a:lnSpc>
          <a:spcPct val="100000"/>
        </a:lnSpc>
        <a:spcBef>
          <a:spcPts val="300"/>
        </a:spcBef>
        <a:buClr>
          <a:schemeClr val="accent2"/>
        </a:buClr>
        <a:buSzPct val="70000"/>
        <a:buFont typeface="Calibri" panose="020F0502020204030204" pitchFamily="34" charset="0"/>
        <a:buChar char="→"/>
        <a:defRPr sz="1600" kern="1200">
          <a:solidFill>
            <a:schemeClr val="tx1"/>
          </a:solidFill>
          <a:latin typeface="+mn-lt"/>
          <a:ea typeface="+mn-ea"/>
          <a:cs typeface="+mn-cs"/>
        </a:defRPr>
      </a:lvl3pPr>
      <a:lvl4pPr marL="720000" indent="-180000" algn="l" defTabSz="914400" rtl="0" eaLnBrk="1" latinLnBrk="0" hangingPunct="1">
        <a:lnSpc>
          <a:spcPct val="100000"/>
        </a:lnSpc>
        <a:spcBef>
          <a:spcPts val="300"/>
        </a:spcBef>
        <a:buClr>
          <a:schemeClr val="accent2"/>
        </a:buClr>
        <a:buSzPct val="70000"/>
        <a:buFont typeface="Calibri" panose="020F0502020204030204" pitchFamily="34" charset="0"/>
        <a:buChar char="→"/>
        <a:defRPr sz="1600" kern="1200">
          <a:solidFill>
            <a:schemeClr val="tx1"/>
          </a:solidFill>
          <a:latin typeface="+mn-lt"/>
          <a:ea typeface="+mn-ea"/>
          <a:cs typeface="+mn-cs"/>
        </a:defRPr>
      </a:lvl4pPr>
      <a:lvl5pPr marL="900000" indent="-180000" algn="l" defTabSz="914400" rtl="0" eaLnBrk="1" latinLnBrk="0" hangingPunct="1">
        <a:lnSpc>
          <a:spcPct val="100000"/>
        </a:lnSpc>
        <a:spcBef>
          <a:spcPts val="300"/>
        </a:spcBef>
        <a:buClr>
          <a:schemeClr val="accent2"/>
        </a:buClr>
        <a:buSzPct val="70000"/>
        <a:buFont typeface="Calibri" panose="020F050202020403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001" userDrawn="1">
          <p15:clr>
            <a:srgbClr val="F26B43"/>
          </p15:clr>
        </p15:guide>
        <p15:guide id="2" pos="2880" userDrawn="1">
          <p15:clr>
            <a:srgbClr val="F26B43"/>
          </p15:clr>
        </p15:guide>
        <p15:guide id="3" pos="226" userDrawn="1">
          <p15:clr>
            <a:srgbClr val="F26B43"/>
          </p15:clr>
        </p15:guide>
        <p15:guide id="5" pos="1927" userDrawn="1">
          <p15:clr>
            <a:srgbClr val="F26B43"/>
          </p15:clr>
        </p15:guide>
        <p15:guide id="6" pos="3842" userDrawn="1">
          <p15:clr>
            <a:srgbClr val="F26B43"/>
          </p15:clr>
        </p15:guide>
        <p15:guide id="7" orient="horz" pos="3793" userDrawn="1">
          <p15:clr>
            <a:srgbClr val="F26B43"/>
          </p15:clr>
        </p15:guide>
        <p15:guide id="8" orient="horz" pos="196" userDrawn="1">
          <p15:clr>
            <a:srgbClr val="F26B43"/>
          </p15:clr>
        </p15:guide>
        <p15:guide id="9" orient="horz" pos="2589" userDrawn="1">
          <p15:clr>
            <a:srgbClr val="F26B43"/>
          </p15:clr>
        </p15:guide>
        <p15:guide id="10" orient="horz" pos="1392" userDrawn="1">
          <p15:clr>
            <a:srgbClr val="F26B43"/>
          </p15:clr>
        </p15:guide>
        <p15:guide id="13" pos="552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0" y="6021388"/>
            <a:ext cx="9144000" cy="8366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7"/>
          <p:cNvSpPr/>
          <p:nvPr userDrawn="1"/>
        </p:nvSpPr>
        <p:spPr>
          <a:xfrm>
            <a:off x="0" y="0"/>
            <a:ext cx="9144000" cy="3111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Title Placeholder 2"/>
          <p:cNvSpPr>
            <a:spLocks noGrp="1"/>
          </p:cNvSpPr>
          <p:nvPr>
            <p:ph type="title"/>
          </p:nvPr>
        </p:nvSpPr>
        <p:spPr>
          <a:xfrm>
            <a:off x="360000" y="715334"/>
            <a:ext cx="4431363" cy="369332"/>
          </a:xfrm>
          <a:prstGeom prst="rect">
            <a:avLst/>
          </a:prstGeom>
          <a:solidFill>
            <a:schemeClr val="accent2"/>
          </a:solidFill>
        </p:spPr>
        <p:txBody>
          <a:bodyPr vert="horz" wrap="none" lIns="90000" tIns="45720" rIns="91440" bIns="45720" rtlCol="0" anchor="ctr">
            <a:spAutoFit/>
          </a:bodyPr>
          <a:lstStyle/>
          <a:p>
            <a:r>
              <a:rPr lang="en-US" dirty="0"/>
              <a:t>CLICK TO EDIT MASTER TITLE STYLE</a:t>
            </a:r>
            <a:endParaRPr lang="en-GB" dirty="0"/>
          </a:p>
        </p:txBody>
      </p:sp>
      <p:sp>
        <p:nvSpPr>
          <p:cNvPr id="5" name="Footer Placeholder 4"/>
          <p:cNvSpPr>
            <a:spLocks noGrp="1"/>
          </p:cNvSpPr>
          <p:nvPr>
            <p:ph type="ftr" sz="quarter" idx="3"/>
          </p:nvPr>
        </p:nvSpPr>
        <p:spPr>
          <a:xfrm>
            <a:off x="0" y="0"/>
            <a:ext cx="8604000" cy="309600"/>
          </a:xfrm>
          <a:prstGeom prst="rect">
            <a:avLst/>
          </a:prstGeom>
          <a:noFill/>
        </p:spPr>
        <p:txBody>
          <a:bodyPr vert="horz" wrap="none" lIns="90000" tIns="45720" rIns="0" bIns="45720" rtlCol="0" anchor="t" anchorCtr="0">
            <a:normAutofit/>
          </a:bodyPr>
          <a:lstStyle>
            <a:lvl1pPr algn="l">
              <a:defRPr sz="1200" i="0" spc="80" baseline="0">
                <a:solidFill>
                  <a:schemeClr val="bg2"/>
                </a:solidFill>
                <a:latin typeface="+mj-lt"/>
              </a:defRPr>
            </a:lvl1pPr>
          </a:lstStyle>
          <a:p>
            <a:r>
              <a:rPr lang="en-GB" dirty="0" err="1"/>
              <a:t>Titel</a:t>
            </a:r>
            <a:r>
              <a:rPr lang="en-GB" dirty="0"/>
              <a:t> v</a:t>
            </a:r>
            <a:r>
              <a:rPr lang="nl-BE" dirty="0" err="1"/>
              <a:t>an</a:t>
            </a:r>
            <a:r>
              <a:rPr lang="nl-BE" dirty="0"/>
              <a:t> de uiteenzetting / Deel van de uiteenzetting</a:t>
            </a:r>
            <a:endParaRPr lang="en-GB" dirty="0"/>
          </a:p>
        </p:txBody>
      </p:sp>
      <p:sp>
        <p:nvSpPr>
          <p:cNvPr id="12" name="Text Placeholder 11"/>
          <p:cNvSpPr>
            <a:spLocks noGrp="1"/>
          </p:cNvSpPr>
          <p:nvPr>
            <p:ph type="body" idx="1"/>
          </p:nvPr>
        </p:nvSpPr>
        <p:spPr>
          <a:xfrm>
            <a:off x="360000" y="1152000"/>
            <a:ext cx="5739175" cy="472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Slide Number Placeholder 1"/>
          <p:cNvSpPr>
            <a:spLocks noGrp="1"/>
          </p:cNvSpPr>
          <p:nvPr>
            <p:ph type="sldNum" sz="quarter" idx="4"/>
          </p:nvPr>
        </p:nvSpPr>
        <p:spPr>
          <a:xfrm>
            <a:off x="8602462" y="0"/>
            <a:ext cx="541538" cy="309600"/>
          </a:xfrm>
          <a:prstGeom prst="rect">
            <a:avLst/>
          </a:prstGeom>
          <a:noFill/>
        </p:spPr>
        <p:txBody>
          <a:bodyPr vert="horz" wrap="square" lIns="91440" tIns="45720" rIns="91440" bIns="45720" rtlCol="0" anchor="ctr">
            <a:spAutoFit/>
          </a:bodyPr>
          <a:lstStyle>
            <a:lvl1pPr algn="r">
              <a:defRPr sz="1200" spc="150" baseline="0">
                <a:solidFill>
                  <a:schemeClr val="bg2"/>
                </a:solidFill>
                <a:latin typeface="+mj-lt"/>
              </a:defRPr>
            </a:lvl1pPr>
          </a:lstStyle>
          <a:p>
            <a:fld id="{C0F550FA-FCCC-4A7D-8E1A-87BCAA2E5874}" type="slidenum">
              <a:rPr lang="en-GB" smtClean="0"/>
              <a:pPr/>
              <a:t>‹#›</a:t>
            </a:fld>
            <a:endParaRPr lang="en-GB" dirty="0"/>
          </a:p>
        </p:txBody>
      </p:sp>
      <p:sp>
        <p:nvSpPr>
          <p:cNvPr id="4" name="Date Placeholder 3"/>
          <p:cNvSpPr>
            <a:spLocks noGrp="1"/>
          </p:cNvSpPr>
          <p:nvPr>
            <p:ph type="dt" sz="half" idx="2"/>
          </p:nvPr>
        </p:nvSpPr>
        <p:spPr>
          <a:xfrm>
            <a:off x="8563983" y="715334"/>
            <a:ext cx="184730" cy="323165"/>
          </a:xfrm>
          <a:prstGeom prst="rect">
            <a:avLst/>
          </a:prstGeom>
        </p:spPr>
        <p:txBody>
          <a:bodyPr vert="horz" wrap="none" lIns="91440" tIns="45720" rIns="91440" bIns="45720" rtlCol="0" anchor="ctr">
            <a:spAutoFit/>
          </a:bodyPr>
          <a:lstStyle>
            <a:lvl1pPr algn="r">
              <a:defRPr sz="1500">
                <a:solidFill>
                  <a:schemeClr val="bg2"/>
                </a:solidFill>
                <a:latin typeface="+mj-lt"/>
              </a:defRPr>
            </a:lvl1pPr>
          </a:lstStyle>
          <a:p>
            <a:fld id="{EFE60713-D3A1-4CB8-8709-9B7A037E6D5B}" type="datetime1">
              <a:rPr lang="nl-BE" smtClean="0"/>
              <a:t>2/12/2022</a:t>
            </a:fld>
            <a:endParaRPr lang="nl-BE" dirty="0"/>
          </a:p>
        </p:txBody>
      </p:sp>
      <p:grpSp>
        <p:nvGrpSpPr>
          <p:cNvPr id="6" name="Group 5"/>
          <p:cNvGrpSpPr/>
          <p:nvPr userDrawn="1"/>
        </p:nvGrpSpPr>
        <p:grpSpPr>
          <a:xfrm>
            <a:off x="381000" y="6298808"/>
            <a:ext cx="2678113" cy="276999"/>
            <a:chOff x="381000" y="6298808"/>
            <a:chExt cx="2678113" cy="276999"/>
          </a:xfrm>
        </p:grpSpPr>
        <p:sp>
          <p:nvSpPr>
            <p:cNvPr id="14" name="TextBox 13"/>
            <p:cNvSpPr txBox="1"/>
            <p:nvPr userDrawn="1"/>
          </p:nvSpPr>
          <p:spPr>
            <a:xfrm>
              <a:off x="381000" y="6298808"/>
              <a:ext cx="716671" cy="276999"/>
            </a:xfrm>
            <a:prstGeom prst="rect">
              <a:avLst/>
            </a:prstGeom>
            <a:noFill/>
          </p:spPr>
          <p:txBody>
            <a:bodyPr wrap="none" lIns="0" rtlCol="0">
              <a:spAutoFit/>
            </a:bodyPr>
            <a:lstStyle/>
            <a:p>
              <a:r>
                <a:rPr lang="nl-BE" sz="1200" i="1" dirty="0">
                  <a:solidFill>
                    <a:schemeClr val="bg2"/>
                  </a:solidFill>
                </a:rPr>
                <a:t>innovatief</a:t>
              </a:r>
            </a:p>
          </p:txBody>
        </p:sp>
        <p:sp>
          <p:nvSpPr>
            <p:cNvPr id="15" name="TextBox 14"/>
            <p:cNvSpPr txBox="1"/>
            <p:nvPr userDrawn="1"/>
          </p:nvSpPr>
          <p:spPr>
            <a:xfrm>
              <a:off x="1314464" y="6298808"/>
              <a:ext cx="568297" cy="276999"/>
            </a:xfrm>
            <a:prstGeom prst="rect">
              <a:avLst/>
            </a:prstGeom>
            <a:noFill/>
          </p:spPr>
          <p:txBody>
            <a:bodyPr wrap="none" lIns="0" rtlCol="0">
              <a:spAutoFit/>
            </a:bodyPr>
            <a:lstStyle/>
            <a:p>
              <a:r>
                <a:rPr lang="nl-BE" sz="1200" i="1" dirty="0">
                  <a:solidFill>
                    <a:schemeClr val="bg2"/>
                  </a:solidFill>
                </a:rPr>
                <a:t>creatief</a:t>
              </a:r>
            </a:p>
          </p:txBody>
        </p:sp>
        <p:sp>
          <p:nvSpPr>
            <p:cNvPr id="16" name="TextBox 15"/>
            <p:cNvSpPr txBox="1"/>
            <p:nvPr userDrawn="1"/>
          </p:nvSpPr>
          <p:spPr>
            <a:xfrm>
              <a:off x="2099555" y="6298808"/>
              <a:ext cx="959558" cy="276999"/>
            </a:xfrm>
            <a:prstGeom prst="rect">
              <a:avLst/>
            </a:prstGeom>
            <a:noFill/>
          </p:spPr>
          <p:txBody>
            <a:bodyPr wrap="none" lIns="0" rtlCol="0">
              <a:spAutoFit/>
            </a:bodyPr>
            <a:lstStyle/>
            <a:p>
              <a:r>
                <a:rPr lang="nl-BE" sz="1200" i="1" dirty="0">
                  <a:solidFill>
                    <a:schemeClr val="bg2"/>
                  </a:solidFill>
                </a:rPr>
                <a:t>ondernemend</a:t>
              </a:r>
            </a:p>
          </p:txBody>
        </p:sp>
      </p:grpSp>
      <p:pic>
        <p:nvPicPr>
          <p:cNvPr id="17" name="Picture 16"/>
          <p:cNvPicPr>
            <a:picLocks noChangeAspect="1"/>
          </p:cNvPicPr>
          <p:nvPr userDrawn="1"/>
        </p:nvPicPr>
        <p:blipFill>
          <a:blip r:embed="rId34" cstate="screen">
            <a:extLst>
              <a:ext uri="{28A0092B-C50C-407E-A947-70E740481C1C}">
                <a14:useLocalDpi xmlns:a14="http://schemas.microsoft.com/office/drawing/2010/main"/>
              </a:ext>
            </a:extLst>
          </a:blip>
          <a:stretch>
            <a:fillRect/>
          </a:stretch>
        </p:blipFill>
        <p:spPr>
          <a:xfrm>
            <a:off x="6659602" y="6097241"/>
            <a:ext cx="2297961" cy="760759"/>
          </a:xfrm>
          <a:prstGeom prst="rect">
            <a:avLst/>
          </a:prstGeom>
        </p:spPr>
      </p:pic>
    </p:spTree>
    <p:extLst>
      <p:ext uri="{BB962C8B-B14F-4D97-AF65-F5344CB8AC3E}">
        <p14:creationId xmlns:p14="http://schemas.microsoft.com/office/powerpoint/2010/main" val="1049552400"/>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 id="2147483723" r:id="rId20"/>
    <p:sldLayoutId id="2147483724" r:id="rId21"/>
    <p:sldLayoutId id="2147483725" r:id="rId22"/>
    <p:sldLayoutId id="2147483726" r:id="rId23"/>
    <p:sldLayoutId id="2147483727" r:id="rId24"/>
    <p:sldLayoutId id="2147483728" r:id="rId25"/>
    <p:sldLayoutId id="2147483729" r:id="rId26"/>
    <p:sldLayoutId id="2147483730" r:id="rId27"/>
    <p:sldLayoutId id="2147483731" r:id="rId28"/>
    <p:sldLayoutId id="2147483732" r:id="rId29"/>
    <p:sldLayoutId id="2147483733" r:id="rId30"/>
    <p:sldLayoutId id="2147483734" r:id="rId31"/>
    <p:sldLayoutId id="2147483735" r:id="rId32"/>
  </p:sldLayoutIdLst>
  <p:hf hdr="0"/>
  <p:txStyles>
    <p:titleStyle>
      <a:lvl1pPr algn="l" defTabSz="914400" rtl="0" eaLnBrk="1" latinLnBrk="0" hangingPunct="1">
        <a:lnSpc>
          <a:spcPct val="100000"/>
        </a:lnSpc>
        <a:spcBef>
          <a:spcPts val="1800"/>
        </a:spcBef>
        <a:buNone/>
        <a:defRPr sz="1800" kern="1200" cap="all" spc="0" baseline="0">
          <a:solidFill>
            <a:schemeClr val="bg2"/>
          </a:solidFill>
          <a:latin typeface="+mj-lt"/>
          <a:ea typeface="+mj-ea"/>
          <a:cs typeface="+mj-cs"/>
        </a:defRPr>
      </a:lvl1pPr>
    </p:titleStyle>
    <p:bodyStyle>
      <a:lvl1pPr marL="180000" indent="-180000" algn="l" defTabSz="914400" rtl="0" eaLnBrk="1" latinLnBrk="0" hangingPunct="1">
        <a:lnSpc>
          <a:spcPct val="100000"/>
        </a:lnSpc>
        <a:spcBef>
          <a:spcPts val="1800"/>
        </a:spcBef>
        <a:buClr>
          <a:schemeClr val="accent2"/>
        </a:buClr>
        <a:buFont typeface="Arial" panose="020B0604020202020204" pitchFamily="34" charset="0"/>
        <a:buChar char="•"/>
        <a:defRPr sz="2000" kern="1200">
          <a:solidFill>
            <a:schemeClr val="tx1"/>
          </a:solidFill>
          <a:latin typeface="+mn-lt"/>
          <a:ea typeface="+mn-ea"/>
          <a:cs typeface="+mn-cs"/>
        </a:defRPr>
      </a:lvl1pPr>
      <a:lvl2pPr marL="360000" indent="-180000" algn="l" defTabSz="914400" rtl="0" eaLnBrk="1" latinLnBrk="0" hangingPunct="1">
        <a:lnSpc>
          <a:spcPct val="100000"/>
        </a:lnSpc>
        <a:spcBef>
          <a:spcPts val="300"/>
        </a:spcBef>
        <a:buClr>
          <a:schemeClr val="accent2"/>
        </a:buClr>
        <a:buSzPct val="70000"/>
        <a:buFont typeface="Calibri" panose="020F0502020204030204" pitchFamily="34" charset="0"/>
        <a:buChar char="→"/>
        <a:defRPr sz="1600" kern="1200">
          <a:solidFill>
            <a:schemeClr val="tx1"/>
          </a:solidFill>
          <a:latin typeface="+mn-lt"/>
          <a:ea typeface="+mn-ea"/>
          <a:cs typeface="+mn-cs"/>
        </a:defRPr>
      </a:lvl2pPr>
      <a:lvl3pPr marL="540000" indent="-180000" algn="l" defTabSz="914400" rtl="0" eaLnBrk="1" latinLnBrk="0" hangingPunct="1">
        <a:lnSpc>
          <a:spcPct val="100000"/>
        </a:lnSpc>
        <a:spcBef>
          <a:spcPts val="300"/>
        </a:spcBef>
        <a:buClr>
          <a:schemeClr val="accent2"/>
        </a:buClr>
        <a:buSzPct val="70000"/>
        <a:buFont typeface="Calibri" panose="020F0502020204030204" pitchFamily="34" charset="0"/>
        <a:buChar char="→"/>
        <a:defRPr sz="1600" kern="1200">
          <a:solidFill>
            <a:schemeClr val="tx1"/>
          </a:solidFill>
          <a:latin typeface="+mn-lt"/>
          <a:ea typeface="+mn-ea"/>
          <a:cs typeface="+mn-cs"/>
        </a:defRPr>
      </a:lvl3pPr>
      <a:lvl4pPr marL="720000" indent="-180000" algn="l" defTabSz="914400" rtl="0" eaLnBrk="1" latinLnBrk="0" hangingPunct="1">
        <a:lnSpc>
          <a:spcPct val="100000"/>
        </a:lnSpc>
        <a:spcBef>
          <a:spcPts val="300"/>
        </a:spcBef>
        <a:buClr>
          <a:schemeClr val="accent2"/>
        </a:buClr>
        <a:buSzPct val="70000"/>
        <a:buFont typeface="Calibri" panose="020F0502020204030204" pitchFamily="34" charset="0"/>
        <a:buChar char="→"/>
        <a:defRPr sz="1600" kern="1200">
          <a:solidFill>
            <a:schemeClr val="tx1"/>
          </a:solidFill>
          <a:latin typeface="+mn-lt"/>
          <a:ea typeface="+mn-ea"/>
          <a:cs typeface="+mn-cs"/>
        </a:defRPr>
      </a:lvl4pPr>
      <a:lvl5pPr marL="900000" indent="-180000" algn="l" defTabSz="914400" rtl="0" eaLnBrk="1" latinLnBrk="0" hangingPunct="1">
        <a:lnSpc>
          <a:spcPct val="100000"/>
        </a:lnSpc>
        <a:spcBef>
          <a:spcPts val="300"/>
        </a:spcBef>
        <a:buClr>
          <a:schemeClr val="accent2"/>
        </a:buClr>
        <a:buSzPct val="70000"/>
        <a:buFont typeface="Calibri" panose="020F050202020403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001">
          <p15:clr>
            <a:srgbClr val="F26B43"/>
          </p15:clr>
        </p15:guide>
        <p15:guide id="2" pos="2880">
          <p15:clr>
            <a:srgbClr val="F26B43"/>
          </p15:clr>
        </p15:guide>
        <p15:guide id="3" pos="226">
          <p15:clr>
            <a:srgbClr val="F26B43"/>
          </p15:clr>
        </p15:guide>
        <p15:guide id="5" pos="1927">
          <p15:clr>
            <a:srgbClr val="F26B43"/>
          </p15:clr>
        </p15:guide>
        <p15:guide id="6" pos="3842">
          <p15:clr>
            <a:srgbClr val="F26B43"/>
          </p15:clr>
        </p15:guide>
        <p15:guide id="7" orient="horz" pos="3793">
          <p15:clr>
            <a:srgbClr val="F26B43"/>
          </p15:clr>
        </p15:guide>
        <p15:guide id="8" orient="horz" pos="196">
          <p15:clr>
            <a:srgbClr val="F26B43"/>
          </p15:clr>
        </p15:guide>
        <p15:guide id="9" orient="horz" pos="2589">
          <p15:clr>
            <a:srgbClr val="F26B43"/>
          </p15:clr>
        </p15:guide>
        <p15:guide id="10" orient="horz" pos="1392">
          <p15:clr>
            <a:srgbClr val="F26B43"/>
          </p15:clr>
        </p15:guide>
        <p15:guide id="13" pos="552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9.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9.xml"/><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9.xml"/><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6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6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7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ubtitle 13"/>
          <p:cNvSpPr>
            <a:spLocks noGrp="1"/>
          </p:cNvSpPr>
          <p:nvPr>
            <p:ph type="subTitle" idx="1"/>
          </p:nvPr>
        </p:nvSpPr>
        <p:spPr>
          <a:xfrm>
            <a:off x="7104025" y="3885545"/>
            <a:ext cx="1687495" cy="395869"/>
          </a:xfrm>
        </p:spPr>
        <p:txBody>
          <a:bodyPr/>
          <a:lstStyle/>
          <a:p>
            <a:r>
              <a:rPr lang="nl-BE" dirty="0" err="1"/>
              <a:t>And</a:t>
            </a:r>
            <a:r>
              <a:rPr lang="nl-BE" dirty="0"/>
              <a:t> stuff</a:t>
            </a:r>
          </a:p>
        </p:txBody>
      </p:sp>
      <p:sp>
        <p:nvSpPr>
          <p:cNvPr id="13" name="Title 12"/>
          <p:cNvSpPr>
            <a:spLocks noGrp="1"/>
          </p:cNvSpPr>
          <p:nvPr>
            <p:ph type="title"/>
          </p:nvPr>
        </p:nvSpPr>
        <p:spPr>
          <a:xfrm>
            <a:off x="2682712" y="3182400"/>
            <a:ext cx="6108808" cy="646331"/>
          </a:xfrm>
        </p:spPr>
        <p:txBody>
          <a:bodyPr/>
          <a:lstStyle/>
          <a:p>
            <a:r>
              <a:rPr lang="nl-BE" dirty="0" err="1"/>
              <a:t>OwnershIP</a:t>
            </a:r>
            <a:r>
              <a:rPr lang="nl-BE" dirty="0"/>
              <a:t> &amp; </a:t>
            </a:r>
            <a:r>
              <a:rPr lang="nl-BE" dirty="0" err="1"/>
              <a:t>Booting</a:t>
            </a:r>
            <a:endParaRPr lang="nl-BE" dirty="0"/>
          </a:p>
        </p:txBody>
      </p:sp>
      <p:sp>
        <p:nvSpPr>
          <p:cNvPr id="2" name="Date Placeholder 1"/>
          <p:cNvSpPr>
            <a:spLocks noGrp="1"/>
          </p:cNvSpPr>
          <p:nvPr>
            <p:ph type="dt" sz="half" idx="18"/>
          </p:nvPr>
        </p:nvSpPr>
        <p:spPr/>
        <p:txBody>
          <a:bodyPr/>
          <a:lstStyle/>
          <a:p>
            <a:fld id="{0129C9DA-75E2-44C0-BD35-29BA83B551F8}" type="datetime1">
              <a:rPr lang="nl-BE" smtClean="0"/>
              <a:t>2/12/2022</a:t>
            </a:fld>
            <a:endParaRPr lang="nl-BE" dirty="0"/>
          </a:p>
        </p:txBody>
      </p:sp>
    </p:spTree>
    <p:extLst>
      <p:ext uri="{BB962C8B-B14F-4D97-AF65-F5344CB8AC3E}">
        <p14:creationId xmlns:p14="http://schemas.microsoft.com/office/powerpoint/2010/main" val="1669876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idx="4294967295"/>
          </p:nvPr>
        </p:nvSpPr>
        <p:spPr/>
        <p:txBody>
          <a:bodyPr/>
          <a:lstStyle/>
          <a:p>
            <a:pPr eaLnBrk="1" hangingPunct="1"/>
            <a:r>
              <a:rPr lang="en-US" altLang="zh-CN"/>
              <a:t>Viewing Group Membership</a:t>
            </a:r>
            <a:endParaRPr lang="en-US"/>
          </a:p>
        </p:txBody>
      </p:sp>
      <p:sp>
        <p:nvSpPr>
          <p:cNvPr id="24578" name="Content Placeholder 2"/>
          <p:cNvSpPr>
            <a:spLocks noGrp="1"/>
          </p:cNvSpPr>
          <p:nvPr>
            <p:ph idx="4294967295"/>
          </p:nvPr>
        </p:nvSpPr>
        <p:spPr>
          <a:xfrm>
            <a:off x="457200" y="1447800"/>
            <a:ext cx="8229600" cy="4525963"/>
          </a:xfrm>
        </p:spPr>
        <p:txBody>
          <a:bodyPr/>
          <a:lstStyle/>
          <a:p>
            <a:pPr marL="228600" indent="-228600"/>
            <a:r>
              <a:rPr lang="en-US" sz="2800" dirty="0"/>
              <a:t>To list the names of the </a:t>
            </a:r>
            <a:r>
              <a:rPr lang="en-US" sz="2800" dirty="0">
                <a:cs typeface="Courier New" pitchFamily="49" charset="0"/>
              </a:rPr>
              <a:t>groups</a:t>
            </a:r>
            <a:r>
              <a:rPr lang="en-US" sz="2800" dirty="0"/>
              <a:t> that you have memberships, run the </a:t>
            </a:r>
            <a:r>
              <a:rPr lang="en-US" sz="2800" dirty="0">
                <a:latin typeface="Courier New" pitchFamily="49" charset="0"/>
              </a:rPr>
              <a:t>groups</a:t>
            </a:r>
            <a:r>
              <a:rPr lang="en-US" sz="2800" dirty="0"/>
              <a:t> command:</a:t>
            </a:r>
          </a:p>
          <a:p>
            <a:pPr marL="228600" indent="-228600">
              <a:buFont typeface="Arial" charset="0"/>
              <a:buNone/>
            </a:pPr>
            <a:r>
              <a:rPr lang="en-US" sz="2800" dirty="0"/>
              <a:t>[</a:t>
            </a:r>
            <a:r>
              <a:rPr lang="en-US" sz="2800" dirty="0" err="1"/>
              <a:t>sysadmin@localhost</a:t>
            </a:r>
            <a:r>
              <a:rPr lang="en-US" sz="2800" dirty="0"/>
              <a:t> ~]$ </a:t>
            </a:r>
            <a:r>
              <a:rPr lang="en-US" sz="2800" b="1" dirty="0"/>
              <a:t>groups</a:t>
            </a:r>
          </a:p>
          <a:p>
            <a:pPr marL="228600" indent="-228600">
              <a:buFont typeface="Arial" charset="0"/>
              <a:buNone/>
            </a:pPr>
            <a:r>
              <a:rPr lang="en-US" sz="2800" i="1" dirty="0"/>
              <a:t>sysadmin research development</a:t>
            </a:r>
          </a:p>
          <a:p>
            <a:pPr marL="228600" indent="-228600">
              <a:buFont typeface="Arial" charset="0"/>
              <a:buNone/>
            </a:pPr>
            <a:endParaRPr lang="en-US" sz="2800" dirty="0"/>
          </a:p>
          <a:p>
            <a:pPr marL="228600" indent="-228600"/>
            <a:r>
              <a:rPr lang="en-US" sz="2800" dirty="0"/>
              <a:t>If you are added to a group while logged in, you will have to logout and back in again in order to see your new group membership</a:t>
            </a:r>
          </a:p>
          <a:p>
            <a:pPr marL="228600" indent="-228600"/>
            <a:endParaRPr lang="en-US" sz="2800" dirty="0"/>
          </a:p>
        </p:txBody>
      </p:sp>
    </p:spTree>
    <p:extLst>
      <p:ext uri="{BB962C8B-B14F-4D97-AF65-F5344CB8AC3E}">
        <p14:creationId xmlns:p14="http://schemas.microsoft.com/office/powerpoint/2010/main" val="210397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3169920"/>
            <a:ext cx="7772400" cy="433705"/>
          </a:xfrm>
        </p:spPr>
        <p:txBody>
          <a:bodyPr/>
          <a:lstStyle/>
          <a:p>
            <a:pPr eaLnBrk="1" hangingPunct="1"/>
            <a:r>
              <a:rPr lang="en-US" dirty="0"/>
              <a:t>Changing File and Group Ownership</a:t>
            </a:r>
          </a:p>
        </p:txBody>
      </p:sp>
    </p:spTree>
    <p:extLst>
      <p:ext uri="{BB962C8B-B14F-4D97-AF65-F5344CB8AC3E}">
        <p14:creationId xmlns:p14="http://schemas.microsoft.com/office/powerpoint/2010/main" val="1388968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idx="4294967295"/>
          </p:nvPr>
        </p:nvSpPr>
        <p:spPr/>
        <p:txBody>
          <a:bodyPr/>
          <a:lstStyle/>
          <a:p>
            <a:pPr eaLnBrk="1" hangingPunct="1"/>
            <a:r>
              <a:rPr lang="en-US" altLang="zh-CN"/>
              <a:t>chown</a:t>
            </a:r>
            <a:endParaRPr lang="en-US"/>
          </a:p>
        </p:txBody>
      </p:sp>
      <p:sp>
        <p:nvSpPr>
          <p:cNvPr id="27650" name="Content Placeholder 2"/>
          <p:cNvSpPr>
            <a:spLocks noGrp="1"/>
          </p:cNvSpPr>
          <p:nvPr>
            <p:ph idx="4294967295"/>
          </p:nvPr>
        </p:nvSpPr>
        <p:spPr>
          <a:xfrm>
            <a:off x="457200" y="1447800"/>
            <a:ext cx="8229600" cy="4525963"/>
          </a:xfrm>
        </p:spPr>
        <p:txBody>
          <a:bodyPr/>
          <a:lstStyle/>
          <a:p>
            <a:pPr marL="609600" indent="-609600"/>
            <a:r>
              <a:rPr lang="en-US" altLang="zh-CN" sz="2800" dirty="0"/>
              <a:t>The </a:t>
            </a:r>
            <a:r>
              <a:rPr lang="en-US" altLang="zh-CN" sz="2800" dirty="0" err="1">
                <a:latin typeface="Courier New" pitchFamily="49" charset="0"/>
                <a:cs typeface="Courier New" pitchFamily="49" charset="0"/>
              </a:rPr>
              <a:t>chown</a:t>
            </a:r>
            <a:r>
              <a:rPr lang="en-US" altLang="zh-CN" sz="2800" dirty="0"/>
              <a:t> command can be used by the root user to change the user owner, the group owner, or both.</a:t>
            </a:r>
          </a:p>
          <a:p>
            <a:pPr marL="609600" indent="-609600"/>
            <a:r>
              <a:rPr lang="en-US" altLang="zh-CN" sz="2800" dirty="0"/>
              <a:t>Ordinary users can not use </a:t>
            </a:r>
            <a:r>
              <a:rPr lang="en-US" altLang="zh-CN" sz="2800" dirty="0" err="1">
                <a:latin typeface="Courier New" pitchFamily="49" charset="0"/>
              </a:rPr>
              <a:t>chown</a:t>
            </a:r>
            <a:r>
              <a:rPr lang="en-US" altLang="zh-CN" sz="2800" dirty="0"/>
              <a:t> to change the user / group owner of their files, but can use </a:t>
            </a:r>
            <a:r>
              <a:rPr lang="en-US" altLang="zh-CN" sz="2800" dirty="0" err="1">
                <a:latin typeface="Courier New" pitchFamily="49" charset="0"/>
              </a:rPr>
              <a:t>chgrp</a:t>
            </a:r>
            <a:r>
              <a:rPr lang="en-US" altLang="zh-CN" sz="2800" dirty="0"/>
              <a:t> to change the group ownership.</a:t>
            </a:r>
          </a:p>
          <a:p>
            <a:pPr marL="609600" indent="-609600"/>
            <a:r>
              <a:rPr lang="en-US" altLang="zh-CN" sz="2800" dirty="0"/>
              <a:t>Examples:</a:t>
            </a:r>
          </a:p>
          <a:p>
            <a:pPr marL="2051050" lvl="1" indent="-609600">
              <a:buFont typeface="Arial" charset="0"/>
              <a:buNone/>
            </a:pPr>
            <a:r>
              <a:rPr lang="en-US" altLang="zh-CN" b="1" dirty="0" err="1"/>
              <a:t>chown</a:t>
            </a:r>
            <a:r>
              <a:rPr lang="en-US" altLang="zh-CN" b="1" dirty="0"/>
              <a:t> </a:t>
            </a:r>
            <a:r>
              <a:rPr lang="en-US" altLang="zh-CN" b="1" dirty="0" err="1"/>
              <a:t>user:group</a:t>
            </a:r>
            <a:r>
              <a:rPr lang="en-US" altLang="zh-CN" b="1" dirty="0"/>
              <a:t> &lt;</a:t>
            </a:r>
            <a:r>
              <a:rPr lang="en-US" altLang="zh-CN" b="1" dirty="0" err="1"/>
              <a:t>file|directory</a:t>
            </a:r>
            <a:r>
              <a:rPr lang="en-US" altLang="zh-CN" b="1" dirty="0"/>
              <a:t>&gt;</a:t>
            </a:r>
          </a:p>
          <a:p>
            <a:pPr marL="2051050" lvl="1" indent="-609600">
              <a:buFont typeface="Arial" charset="0"/>
              <a:buNone/>
            </a:pPr>
            <a:r>
              <a:rPr lang="en-US" altLang="zh-CN" b="1" dirty="0" err="1"/>
              <a:t>chown</a:t>
            </a:r>
            <a:r>
              <a:rPr lang="en-US" altLang="zh-CN" b="1" dirty="0"/>
              <a:t> user &lt;</a:t>
            </a:r>
            <a:r>
              <a:rPr lang="en-US" altLang="zh-CN" b="1" dirty="0" err="1"/>
              <a:t>file|directory</a:t>
            </a:r>
            <a:r>
              <a:rPr lang="en-US" altLang="zh-CN" b="1" dirty="0"/>
              <a:t>&gt;</a:t>
            </a:r>
          </a:p>
          <a:p>
            <a:pPr marL="2051050" lvl="1" indent="-609600">
              <a:buFont typeface="Arial" charset="0"/>
              <a:buNone/>
            </a:pPr>
            <a:r>
              <a:rPr lang="en-US" altLang="zh-CN" b="1" dirty="0" err="1"/>
              <a:t>chown</a:t>
            </a:r>
            <a:r>
              <a:rPr lang="en-US" altLang="zh-CN" b="1" dirty="0"/>
              <a:t> :group &lt;</a:t>
            </a:r>
            <a:r>
              <a:rPr lang="en-US" altLang="zh-CN" b="1" dirty="0" err="1"/>
              <a:t>file|directory</a:t>
            </a:r>
            <a:r>
              <a:rPr lang="en-US" altLang="zh-CN" b="1" dirty="0"/>
              <a:t>&gt;</a:t>
            </a:r>
          </a:p>
          <a:p>
            <a:pPr marL="609600" indent="-609600"/>
            <a:endParaRPr lang="en-US" sz="2800" dirty="0"/>
          </a:p>
          <a:p>
            <a:pPr marL="609600" indent="-609600"/>
            <a:endParaRPr lang="en-US" sz="2800" dirty="0"/>
          </a:p>
        </p:txBody>
      </p:sp>
    </p:spTree>
    <p:extLst>
      <p:ext uri="{BB962C8B-B14F-4D97-AF65-F5344CB8AC3E}">
        <p14:creationId xmlns:p14="http://schemas.microsoft.com/office/powerpoint/2010/main" val="353687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65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idx="4294967295"/>
          </p:nvPr>
        </p:nvSpPr>
        <p:spPr/>
        <p:txBody>
          <a:bodyPr/>
          <a:lstStyle/>
          <a:p>
            <a:pPr eaLnBrk="1" hangingPunct="1"/>
            <a:r>
              <a:rPr lang="en-US" altLang="zh-CN"/>
              <a:t>chgrp</a:t>
            </a:r>
            <a:endParaRPr lang="en-US"/>
          </a:p>
        </p:txBody>
      </p:sp>
      <p:sp>
        <p:nvSpPr>
          <p:cNvPr id="26626" name="Content Placeholder 2"/>
          <p:cNvSpPr>
            <a:spLocks noGrp="1"/>
          </p:cNvSpPr>
          <p:nvPr>
            <p:ph idx="4294967295"/>
          </p:nvPr>
        </p:nvSpPr>
        <p:spPr>
          <a:xfrm>
            <a:off x="457200" y="1447800"/>
            <a:ext cx="8229600" cy="4525963"/>
          </a:xfrm>
        </p:spPr>
        <p:txBody>
          <a:bodyPr/>
          <a:lstStyle/>
          <a:p>
            <a:pPr marL="609600" indent="-609600"/>
            <a:r>
              <a:rPr lang="en-US" altLang="zh-CN" sz="2800" dirty="0"/>
              <a:t>A user can change the group that owns the user's files to a group that they belong by using the </a:t>
            </a:r>
            <a:r>
              <a:rPr lang="en-US" altLang="zh-CN" sz="2800" dirty="0" err="1">
                <a:latin typeface="Courier New" pitchFamily="49" charset="0"/>
                <a:cs typeface="Courier New" pitchFamily="49" charset="0"/>
              </a:rPr>
              <a:t>chgrp</a:t>
            </a:r>
            <a:r>
              <a:rPr lang="en-US" altLang="zh-CN" sz="2800" dirty="0"/>
              <a:t> command.</a:t>
            </a:r>
          </a:p>
          <a:p>
            <a:pPr marL="609600" indent="-609600"/>
            <a:r>
              <a:rPr lang="en-US" altLang="zh-CN" sz="2800" dirty="0"/>
              <a:t>The root user can use the </a:t>
            </a:r>
            <a:r>
              <a:rPr lang="en-US" altLang="zh-CN" sz="2800" dirty="0" err="1">
                <a:latin typeface="Courier New" pitchFamily="49" charset="0"/>
              </a:rPr>
              <a:t>chgrp</a:t>
            </a:r>
            <a:r>
              <a:rPr lang="en-US" altLang="zh-CN" sz="2800" dirty="0"/>
              <a:t> command to change the group owner of any file to any group or GID.</a:t>
            </a:r>
          </a:p>
          <a:p>
            <a:pPr marL="609600" indent="-609600"/>
            <a:r>
              <a:rPr lang="en-US" altLang="zh-CN" sz="2800" dirty="0"/>
              <a:t>If the </a:t>
            </a:r>
            <a:r>
              <a:rPr lang="en-US" altLang="zh-CN" sz="2800" dirty="0">
                <a:latin typeface="Courier New" pitchFamily="49" charset="0"/>
              </a:rPr>
              <a:t>-R</a:t>
            </a:r>
            <a:r>
              <a:rPr lang="en-US" altLang="zh-CN" sz="2800" dirty="0"/>
              <a:t> option is used with the </a:t>
            </a:r>
            <a:r>
              <a:rPr lang="en-US" altLang="zh-CN" sz="2800" dirty="0" err="1">
                <a:latin typeface="Courier New" pitchFamily="49" charset="0"/>
              </a:rPr>
              <a:t>chgrp</a:t>
            </a:r>
            <a:r>
              <a:rPr lang="en-US" altLang="zh-CN" sz="2800" dirty="0"/>
              <a:t> command, it will be recursive, acting upon subdirectories and their contents, as well.</a:t>
            </a:r>
          </a:p>
          <a:p>
            <a:pPr marL="609600" indent="-609600">
              <a:buFont typeface="Arial" charset="0"/>
              <a:buNone/>
            </a:pPr>
            <a:endParaRPr lang="en-US" altLang="zh-CN" sz="2800" dirty="0"/>
          </a:p>
          <a:p>
            <a:pPr marL="609600" indent="-609600"/>
            <a:endParaRPr lang="en-US" sz="2800" dirty="0"/>
          </a:p>
          <a:p>
            <a:pPr marL="609600" indent="-609600"/>
            <a:endParaRPr lang="en-US" sz="2800" dirty="0"/>
          </a:p>
        </p:txBody>
      </p:sp>
    </p:spTree>
    <p:extLst>
      <p:ext uri="{BB962C8B-B14F-4D97-AF65-F5344CB8AC3E}">
        <p14:creationId xmlns:p14="http://schemas.microsoft.com/office/powerpoint/2010/main" val="981903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idx="4294967295"/>
          </p:nvPr>
        </p:nvSpPr>
        <p:spPr/>
        <p:txBody>
          <a:bodyPr/>
          <a:lstStyle/>
          <a:p>
            <a:pPr eaLnBrk="1" hangingPunct="1"/>
            <a:r>
              <a:rPr lang="en-US" altLang="zh-CN"/>
              <a:t>The newgrp Command</a:t>
            </a:r>
            <a:endParaRPr lang="en-US"/>
          </a:p>
        </p:txBody>
      </p:sp>
      <p:sp>
        <p:nvSpPr>
          <p:cNvPr id="25602" name="Content Placeholder 2"/>
          <p:cNvSpPr>
            <a:spLocks noGrp="1"/>
          </p:cNvSpPr>
          <p:nvPr>
            <p:ph idx="4294967295"/>
          </p:nvPr>
        </p:nvSpPr>
        <p:spPr>
          <a:xfrm>
            <a:off x="457200" y="1447800"/>
            <a:ext cx="8229600" cy="4525963"/>
          </a:xfrm>
        </p:spPr>
        <p:txBody>
          <a:bodyPr>
            <a:normAutofit fontScale="92500"/>
          </a:bodyPr>
          <a:lstStyle/>
          <a:p>
            <a:pPr marL="609600" indent="-609600"/>
            <a:r>
              <a:rPr lang="en-US" altLang="zh-CN" sz="2400" dirty="0"/>
              <a:t>The </a:t>
            </a:r>
            <a:r>
              <a:rPr lang="en-US" altLang="zh-CN" sz="2400" dirty="0" err="1">
                <a:latin typeface="Courier New" pitchFamily="49" charset="0"/>
                <a:cs typeface="Courier New" pitchFamily="49" charset="0"/>
              </a:rPr>
              <a:t>newgrp</a:t>
            </a:r>
            <a:r>
              <a:rPr lang="en-US" altLang="zh-CN" sz="2400" dirty="0"/>
              <a:t> command changes your effective primary group by opening a new shell with a different primary group.</a:t>
            </a:r>
          </a:p>
          <a:p>
            <a:pPr marL="609600" indent="-609600"/>
            <a:r>
              <a:rPr lang="en-US" altLang="zh-CN" sz="2400" dirty="0"/>
              <a:t>You can join a new group IF YOU KNOW THE GROUP PASSWORD</a:t>
            </a:r>
          </a:p>
          <a:p>
            <a:pPr marL="609600" indent="-609600"/>
            <a:r>
              <a:rPr lang="en-US" altLang="zh-CN" sz="2400" dirty="0"/>
              <a:t>Users can use the </a:t>
            </a:r>
            <a:r>
              <a:rPr lang="en-US" altLang="zh-CN" sz="2400" dirty="0" err="1">
                <a:latin typeface="Courier New" pitchFamily="49" charset="0"/>
              </a:rPr>
              <a:t>newgrp</a:t>
            </a:r>
            <a:r>
              <a:rPr lang="en-US" altLang="zh-CN" sz="2400" dirty="0"/>
              <a:t> command to set the primary group to a group they belong </a:t>
            </a:r>
            <a:r>
              <a:rPr lang="en-US" altLang="zh-CN" sz="2400" i="1" dirty="0"/>
              <a:t>before</a:t>
            </a:r>
            <a:r>
              <a:rPr lang="en-US" altLang="zh-CN" sz="2400" dirty="0"/>
              <a:t> they create a file </a:t>
            </a:r>
          </a:p>
          <a:p>
            <a:pPr marL="609600" indent="-609600"/>
            <a:r>
              <a:rPr lang="en-US" altLang="zh-CN" sz="2400" dirty="0"/>
              <a:t>The user can return to their original primary group by using the </a:t>
            </a:r>
            <a:r>
              <a:rPr lang="en-US" altLang="zh-CN" sz="2400" dirty="0">
                <a:latin typeface="Courier New" pitchFamily="49" charset="0"/>
              </a:rPr>
              <a:t>exit</a:t>
            </a:r>
            <a:r>
              <a:rPr lang="en-US" altLang="zh-CN" sz="2400" dirty="0"/>
              <a:t> command</a:t>
            </a:r>
          </a:p>
          <a:p>
            <a:pPr marL="609600" indent="-609600"/>
            <a:r>
              <a:rPr lang="en-US" sz="2400" dirty="0"/>
              <a:t>To permanently change the primary group of the user requires root execute the following command: </a:t>
            </a:r>
            <a:r>
              <a:rPr lang="en-US" sz="2400" dirty="0" err="1">
                <a:latin typeface="Courier New" pitchFamily="49" charset="0"/>
                <a:cs typeface="Courier New" pitchFamily="49" charset="0"/>
              </a:rPr>
              <a:t>usermod</a:t>
            </a:r>
            <a:r>
              <a:rPr lang="en-US" sz="2400" dirty="0">
                <a:latin typeface="Courier New" pitchFamily="49" charset="0"/>
                <a:cs typeface="Courier New" pitchFamily="49" charset="0"/>
              </a:rPr>
              <a:t> -g </a:t>
            </a:r>
            <a:r>
              <a:rPr lang="en-US" sz="2400" dirty="0" err="1">
                <a:latin typeface="Courier New" pitchFamily="49" charset="0"/>
                <a:cs typeface="Courier New" pitchFamily="49" charset="0"/>
              </a:rPr>
              <a:t>groupname</a:t>
            </a:r>
            <a:r>
              <a:rPr lang="en-US" sz="2400" dirty="0">
                <a:latin typeface="Courier New" pitchFamily="49" charset="0"/>
                <a:cs typeface="Courier New" pitchFamily="49" charset="0"/>
              </a:rPr>
              <a:t> username</a:t>
            </a:r>
            <a:endParaRPr lang="en-US" sz="2400" b="1" dirty="0">
              <a:latin typeface="Courier New" pitchFamily="49" charset="0"/>
              <a:cs typeface="Courier New" pitchFamily="49" charset="0"/>
            </a:endParaRPr>
          </a:p>
          <a:p>
            <a:pPr marL="609600" indent="-609600"/>
            <a:endParaRPr lang="en-US" sz="2400" dirty="0"/>
          </a:p>
          <a:p>
            <a:pPr marL="609600" indent="-609600"/>
            <a:endParaRPr lang="en-US" sz="2400" dirty="0"/>
          </a:p>
        </p:txBody>
      </p:sp>
    </p:spTree>
    <p:extLst>
      <p:ext uri="{BB962C8B-B14F-4D97-AF65-F5344CB8AC3E}">
        <p14:creationId xmlns:p14="http://schemas.microsoft.com/office/powerpoint/2010/main" val="50178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2218899"/>
            <a:ext cx="6578809" cy="369332"/>
          </a:xfrm>
        </p:spPr>
        <p:txBody>
          <a:bodyPr/>
          <a:lstStyle/>
          <a:p>
            <a:pPr eaLnBrk="1" hangingPunct="1"/>
            <a:r>
              <a:rPr lang="en-US" dirty="0"/>
              <a:t>Permissions : ownership &amp; users (&amp; processes !)</a:t>
            </a:r>
          </a:p>
        </p:txBody>
      </p:sp>
    </p:spTree>
    <p:extLst>
      <p:ext uri="{BB962C8B-B14F-4D97-AF65-F5344CB8AC3E}">
        <p14:creationId xmlns:p14="http://schemas.microsoft.com/office/powerpoint/2010/main" val="3240836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idx="4294967295"/>
          </p:nvPr>
        </p:nvSpPr>
        <p:spPr>
          <a:xfrm>
            <a:off x="457200" y="457200"/>
            <a:ext cx="8229600" cy="1143000"/>
          </a:xfrm>
        </p:spPr>
        <p:txBody>
          <a:bodyPr/>
          <a:lstStyle/>
          <a:p>
            <a:pPr eaLnBrk="1" hangingPunct="1"/>
            <a:r>
              <a:rPr lang="en-US"/>
              <a:t>Permissions</a:t>
            </a:r>
            <a:endParaRPr lang="en-US" sz="4000"/>
          </a:p>
        </p:txBody>
      </p:sp>
      <p:sp>
        <p:nvSpPr>
          <p:cNvPr id="29698" name="Content Placeholder 2"/>
          <p:cNvSpPr>
            <a:spLocks noGrp="1"/>
          </p:cNvSpPr>
          <p:nvPr>
            <p:ph idx="4294967295"/>
          </p:nvPr>
        </p:nvSpPr>
        <p:spPr>
          <a:xfrm>
            <a:off x="457200" y="1828800"/>
            <a:ext cx="8229600" cy="4144963"/>
          </a:xfrm>
        </p:spPr>
        <p:txBody>
          <a:bodyPr/>
          <a:lstStyle/>
          <a:p>
            <a:r>
              <a:rPr lang="en-US" sz="2800" dirty="0"/>
              <a:t>When you execute the </a:t>
            </a:r>
            <a:r>
              <a:rPr lang="en-US" sz="2800" dirty="0">
                <a:latin typeface="Courier New" pitchFamily="49" charset="0"/>
                <a:cs typeface="Courier New" pitchFamily="49" charset="0"/>
              </a:rPr>
              <a:t>ls -l</a:t>
            </a:r>
            <a:r>
              <a:rPr lang="en-US" sz="2800" dirty="0">
                <a:cs typeface="Courier New" pitchFamily="49" charset="0"/>
              </a:rPr>
              <a:t> </a:t>
            </a:r>
            <a:r>
              <a:rPr lang="en-US" sz="2800" dirty="0"/>
              <a:t>command, the first ten characters of each line are related to file type and permissions:</a:t>
            </a:r>
            <a:endParaRPr lang="en-US" sz="2800" b="1" dirty="0"/>
          </a:p>
          <a:p>
            <a:pPr lvl="1"/>
            <a:r>
              <a:rPr lang="en-US" sz="2400" dirty="0"/>
              <a:t>The first character indicates the file type.</a:t>
            </a:r>
            <a:endParaRPr lang="en-US" sz="2400" b="1" dirty="0"/>
          </a:p>
          <a:p>
            <a:pPr lvl="1"/>
            <a:r>
              <a:rPr lang="en-US" sz="2400" dirty="0"/>
              <a:t>Characters 2-4 are permissions for the user owner.</a:t>
            </a:r>
          </a:p>
          <a:p>
            <a:pPr lvl="1"/>
            <a:r>
              <a:rPr lang="en-US" sz="2400" dirty="0"/>
              <a:t>Characters 5-7 are permissions for the group owner.</a:t>
            </a:r>
            <a:endParaRPr lang="en-US" sz="2400" b="1" dirty="0"/>
          </a:p>
          <a:p>
            <a:pPr lvl="1"/>
            <a:r>
              <a:rPr lang="en-US" sz="2400" dirty="0"/>
              <a:t>Characters 8-10 are permissions for "others" or what is sometimes referred to as the world's permissions.  This would be all users who are not the file owner or a member of the file's group.</a:t>
            </a:r>
            <a:endParaRPr lang="en-US" sz="2400" b="1" dirty="0"/>
          </a:p>
          <a:p>
            <a:endParaRPr lang="en-US" sz="2800" dirty="0"/>
          </a:p>
          <a:p>
            <a:endParaRPr lang="en-US" sz="2800" dirty="0"/>
          </a:p>
        </p:txBody>
      </p:sp>
    </p:spTree>
    <p:extLst>
      <p:ext uri="{BB962C8B-B14F-4D97-AF65-F5344CB8AC3E}">
        <p14:creationId xmlns:p14="http://schemas.microsoft.com/office/powerpoint/2010/main" val="150041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6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idx="4294967295"/>
          </p:nvPr>
        </p:nvSpPr>
        <p:spPr/>
        <p:txBody>
          <a:bodyPr/>
          <a:lstStyle/>
          <a:p>
            <a:pPr eaLnBrk="1" hangingPunct="1"/>
            <a:r>
              <a:rPr lang="en-US" altLang="zh-CN"/>
              <a:t>Viewing Permissions</a:t>
            </a:r>
            <a:endParaRPr lang="en-US"/>
          </a:p>
        </p:txBody>
      </p:sp>
      <p:sp>
        <p:nvSpPr>
          <p:cNvPr id="30722" name="Content Placeholder 2"/>
          <p:cNvSpPr>
            <a:spLocks noGrp="1"/>
          </p:cNvSpPr>
          <p:nvPr>
            <p:ph idx="4294967295"/>
          </p:nvPr>
        </p:nvSpPr>
        <p:spPr>
          <a:xfrm>
            <a:off x="457200" y="1447800"/>
            <a:ext cx="8229600" cy="4525963"/>
          </a:xfrm>
        </p:spPr>
        <p:txBody>
          <a:bodyPr/>
          <a:lstStyle/>
          <a:p>
            <a:pPr marL="228600" indent="-228600">
              <a:buFont typeface="Arial" charset="0"/>
              <a:buNone/>
            </a:pPr>
            <a:r>
              <a:rPr lang="en-US" sz="2400" dirty="0"/>
              <a:t>[</a:t>
            </a:r>
            <a:r>
              <a:rPr lang="en-US" sz="2400" dirty="0" err="1"/>
              <a:t>root@localhost</a:t>
            </a:r>
            <a:r>
              <a:rPr lang="en-US" sz="2400" dirty="0"/>
              <a:t> ~]# ls -l /</a:t>
            </a:r>
            <a:r>
              <a:rPr lang="en-US" sz="2400" dirty="0" err="1"/>
              <a:t>etc</a:t>
            </a:r>
            <a:r>
              <a:rPr lang="en-US" sz="2400" dirty="0"/>
              <a:t>/</a:t>
            </a:r>
            <a:r>
              <a:rPr lang="en-US" sz="2400" dirty="0" err="1"/>
              <a:t>passwd</a:t>
            </a:r>
            <a:endParaRPr lang="en-US" sz="2400" b="1" dirty="0"/>
          </a:p>
          <a:p>
            <a:pPr marL="228600" indent="-228600">
              <a:buFont typeface="Arial" charset="0"/>
              <a:buNone/>
            </a:pPr>
            <a:r>
              <a:rPr lang="en-US" sz="2400" dirty="0"/>
              <a:t>-</a:t>
            </a:r>
            <a:r>
              <a:rPr lang="en-US" sz="2400" dirty="0" err="1"/>
              <a:t>rw</a:t>
            </a:r>
            <a:r>
              <a:rPr lang="en-US" sz="2400" dirty="0"/>
              <a:t>-r--r--. 1 root </a:t>
            </a:r>
            <a:r>
              <a:rPr lang="en-US" sz="2400" dirty="0" err="1"/>
              <a:t>root</a:t>
            </a:r>
            <a:r>
              <a:rPr lang="en-US" sz="2400" dirty="0"/>
              <a:t> 4135 May 27 21:08 /</a:t>
            </a:r>
            <a:r>
              <a:rPr lang="en-US" sz="2400" dirty="0" err="1"/>
              <a:t>etc</a:t>
            </a:r>
            <a:r>
              <a:rPr lang="en-US" sz="2400" dirty="0"/>
              <a:t>/</a:t>
            </a:r>
            <a:r>
              <a:rPr lang="en-US" sz="2400" dirty="0" err="1"/>
              <a:t>passwd</a:t>
            </a:r>
            <a:endParaRPr lang="en-US" sz="2400" b="1" dirty="0"/>
          </a:p>
          <a:p>
            <a:pPr marL="228600" indent="-228600">
              <a:buFont typeface="Arial" charset="0"/>
              <a:buNone/>
            </a:pPr>
            <a:r>
              <a:rPr lang="en-US" sz="2400" dirty="0"/>
              <a:t> </a:t>
            </a:r>
            <a:endParaRPr lang="en-US" sz="2400" b="1" dirty="0"/>
          </a:p>
          <a:p>
            <a:pPr marL="228600" indent="-228600"/>
            <a:r>
              <a:rPr lang="en-US" sz="2400" dirty="0"/>
              <a:t>Based on the above command output, the first ten characters could be described by the following table:</a:t>
            </a:r>
          </a:p>
          <a:p>
            <a:pPr marL="228600" indent="-228600"/>
            <a:endParaRPr lang="en-US" sz="2400" b="1" dirty="0"/>
          </a:p>
        </p:txBody>
      </p:sp>
      <p:graphicFrame>
        <p:nvGraphicFramePr>
          <p:cNvPr id="29768" name="Group 72"/>
          <p:cNvGraphicFramePr>
            <a:graphicFrameLocks noGrp="1"/>
          </p:cNvGraphicFramePr>
          <p:nvPr/>
        </p:nvGraphicFramePr>
        <p:xfrm>
          <a:off x="1269275" y="4112623"/>
          <a:ext cx="6096000" cy="1114425"/>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cs typeface="Arial" charset="0"/>
                        </a:rPr>
                        <a:t>File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cs typeface="Arial" charset="0"/>
                        </a:rPr>
                        <a:t>User Owner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cs typeface="Arial" charset="0"/>
                        </a:rPr>
                        <a:t>Group Owner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cs typeface="Arial" charset="0"/>
                        </a:rPr>
                        <a:t>Others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Calibri" pitchFamily="34" charset="0"/>
                          <a:cs typeface="Arial" charset="0"/>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Calibri" pitchFamily="34" charset="0"/>
                          <a:cs typeface="Arial" charset="0"/>
                        </a:rPr>
                        <a:t>Read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Calibri" pitchFamily="34" charset="0"/>
                          <a:cs typeface="Arial" charset="0"/>
                        </a:rPr>
                        <a:t>Write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Calibri" pitchFamily="34" charset="0"/>
                          <a:cs typeface="Arial" charset="0"/>
                        </a:rPr>
                        <a:t>Execute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Calibri" pitchFamily="34" charset="0"/>
                          <a:cs typeface="Arial" charset="0"/>
                        </a:rPr>
                        <a:t>Read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Calibri" pitchFamily="34" charset="0"/>
                          <a:cs typeface="Arial" charset="0"/>
                        </a:rPr>
                        <a:t>Write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Calibri" pitchFamily="34" charset="0"/>
                          <a:cs typeface="Arial" charset="0"/>
                        </a:rPr>
                        <a:t>Execute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Calibri" pitchFamily="34" charset="0"/>
                          <a:cs typeface="Arial" charset="0"/>
                        </a:rPr>
                        <a:t>Read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Calibri" pitchFamily="34" charset="0"/>
                          <a:cs typeface="Arial" charset="0"/>
                        </a:rPr>
                        <a:t>Write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Calibri" pitchFamily="34" charset="0"/>
                          <a:cs typeface="Arial" charset="0"/>
                        </a:rPr>
                        <a:t>Execute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cs typeface="Arial"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cs typeface="Arial"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cs typeface="Arial"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cs typeface="Arial" charset="0"/>
                        </a:rPr>
                        <a:t>w</a:t>
                      </a:r>
                      <a:endParaRPr kumimoji="0" lang="en-US" sz="1800" b="0" i="0" u="none" strike="noStrike" cap="none" normalizeH="0" baseline="0" dirty="0">
                        <a:ln>
                          <a:noFill/>
                        </a:ln>
                        <a:solidFill>
                          <a:srgbClr val="000000"/>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cs typeface="Arial"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Calibri"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9947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7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idx="4294967295"/>
          </p:nvPr>
        </p:nvSpPr>
        <p:spPr>
          <a:xfrm>
            <a:off x="360000" y="715334"/>
            <a:ext cx="4987091" cy="369332"/>
          </a:xfrm>
        </p:spPr>
        <p:txBody>
          <a:bodyPr/>
          <a:lstStyle/>
          <a:p>
            <a:pPr eaLnBrk="1" hangingPunct="1"/>
            <a:r>
              <a:rPr lang="en-US" altLang="zh-CN" dirty="0"/>
              <a:t>Types of Files (The first character)</a:t>
            </a:r>
            <a:endParaRPr lang="en-US" dirty="0"/>
          </a:p>
        </p:txBody>
      </p:sp>
      <p:graphicFrame>
        <p:nvGraphicFramePr>
          <p:cNvPr id="4" name="Content Placeholder 3"/>
          <p:cNvGraphicFramePr>
            <a:graphicFrameLocks noGrp="1"/>
          </p:cNvGraphicFramePr>
          <p:nvPr>
            <p:ph idx="4294967295"/>
          </p:nvPr>
        </p:nvGraphicFramePr>
        <p:xfrm>
          <a:off x="457200" y="1447800"/>
          <a:ext cx="8229600" cy="31445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6705600">
                  <a:extLst>
                    <a:ext uri="{9D8B030D-6E8A-4147-A177-3AD203B41FA5}">
                      <a16:colId xmlns:a16="http://schemas.microsoft.com/office/drawing/2014/main" val="20001"/>
                    </a:ext>
                  </a:extLst>
                </a:gridCol>
              </a:tblGrid>
              <a:tr h="370840">
                <a:tc>
                  <a:txBody>
                    <a:bodyPr/>
                    <a:lstStyle/>
                    <a:p>
                      <a:pPr marL="0" marR="0" algn="ctr">
                        <a:spcBef>
                          <a:spcPts val="0"/>
                        </a:spcBef>
                        <a:spcAft>
                          <a:spcPts val="0"/>
                        </a:spcAft>
                      </a:pPr>
                      <a:r>
                        <a:rPr lang="en-US" sz="1200" b="1" dirty="0">
                          <a:solidFill>
                            <a:schemeClr val="tx1"/>
                          </a:solidFill>
                          <a:latin typeface="Calibri"/>
                          <a:ea typeface="MS Mincho"/>
                          <a:cs typeface="Calibri"/>
                        </a:rPr>
                        <a:t>Character</a:t>
                      </a:r>
                      <a:endParaRPr lang="en-US" sz="1200" b="1" dirty="0">
                        <a:solidFill>
                          <a:schemeClr val="tx1"/>
                        </a:solidFill>
                        <a:latin typeface="Arial"/>
                        <a:ea typeface="MS Mincho"/>
                      </a:endParaRPr>
                    </a:p>
                  </a:txBody>
                  <a:tcPr marL="68580" marR="68580" marT="0" marB="0">
                    <a:solidFill>
                      <a:schemeClr val="bg1">
                        <a:lumMod val="85000"/>
                      </a:schemeClr>
                    </a:solidFill>
                  </a:tcPr>
                </a:tc>
                <a:tc>
                  <a:txBody>
                    <a:bodyPr/>
                    <a:lstStyle/>
                    <a:p>
                      <a:pPr marL="0" marR="0" algn="ctr">
                        <a:spcBef>
                          <a:spcPts val="0"/>
                        </a:spcBef>
                        <a:spcAft>
                          <a:spcPts val="0"/>
                        </a:spcAft>
                      </a:pPr>
                      <a:r>
                        <a:rPr lang="en-US" sz="1200" b="1" dirty="0">
                          <a:solidFill>
                            <a:schemeClr val="tx1"/>
                          </a:solidFill>
                          <a:latin typeface="Calibri"/>
                          <a:ea typeface="MS Mincho"/>
                          <a:cs typeface="Calibri"/>
                        </a:rPr>
                        <a:t>Type of the File</a:t>
                      </a:r>
                      <a:endParaRPr lang="en-US" sz="1200" b="1" dirty="0">
                        <a:solidFill>
                          <a:schemeClr val="tx1"/>
                        </a:solidFill>
                        <a:latin typeface="Arial"/>
                        <a:ea typeface="MS Mincho"/>
                      </a:endParaRPr>
                    </a:p>
                  </a:txBody>
                  <a:tcPr marL="68580" marR="68580" marT="0" marB="0">
                    <a:solidFill>
                      <a:schemeClr val="bg1">
                        <a:lumMod val="85000"/>
                      </a:schemeClr>
                    </a:solidFill>
                  </a:tcPr>
                </a:tc>
                <a:extLst>
                  <a:ext uri="{0D108BD9-81ED-4DB2-BD59-A6C34878D82A}">
                    <a16:rowId xmlns:a16="http://schemas.microsoft.com/office/drawing/2014/main" val="10000"/>
                  </a:ext>
                </a:extLst>
              </a:tr>
              <a:tr h="370840">
                <a:tc>
                  <a:txBody>
                    <a:bodyPr/>
                    <a:lstStyle/>
                    <a:p>
                      <a:pPr marL="0" marR="0" algn="ctr">
                        <a:spcBef>
                          <a:spcPts val="0"/>
                        </a:spcBef>
                        <a:spcAft>
                          <a:spcPts val="0"/>
                        </a:spcAft>
                      </a:pPr>
                      <a:r>
                        <a:rPr lang="en-US" sz="1200" b="0" dirty="0">
                          <a:solidFill>
                            <a:srgbClr val="1F497D"/>
                          </a:solidFill>
                          <a:latin typeface="Calibri"/>
                          <a:ea typeface="MS Mincho"/>
                          <a:cs typeface="Calibri"/>
                        </a:rPr>
                        <a:t>-</a:t>
                      </a:r>
                      <a:endParaRPr lang="en-US" sz="1200" b="1" dirty="0">
                        <a:solidFill>
                          <a:srgbClr val="1F497D"/>
                        </a:solidFill>
                        <a:latin typeface="Arial"/>
                        <a:ea typeface="MS Mincho"/>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200" b="0" dirty="0">
                          <a:solidFill>
                            <a:srgbClr val="1F497D"/>
                          </a:solidFill>
                          <a:latin typeface="Calibri"/>
                          <a:ea typeface="MS Mincho"/>
                          <a:cs typeface="Calibri"/>
                        </a:rPr>
                        <a:t>A regular file which may be empty, contain text or binary data.</a:t>
                      </a:r>
                      <a:endParaRPr lang="en-US" sz="1200" b="1" dirty="0">
                        <a:solidFill>
                          <a:srgbClr val="1F497D"/>
                        </a:solidFill>
                        <a:latin typeface="Arial"/>
                        <a:ea typeface="MS Mincho"/>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marL="0" marR="0" algn="ctr">
                        <a:spcBef>
                          <a:spcPts val="0"/>
                        </a:spcBef>
                        <a:spcAft>
                          <a:spcPts val="0"/>
                        </a:spcAft>
                      </a:pPr>
                      <a:r>
                        <a:rPr lang="en-US" sz="1200" b="0" dirty="0">
                          <a:solidFill>
                            <a:srgbClr val="1F497D"/>
                          </a:solidFill>
                          <a:latin typeface="Calibri"/>
                          <a:ea typeface="MS Mincho"/>
                          <a:cs typeface="Calibri"/>
                        </a:rPr>
                        <a:t>d</a:t>
                      </a:r>
                      <a:endParaRPr lang="en-US" sz="1200" b="1" dirty="0">
                        <a:solidFill>
                          <a:srgbClr val="1F497D"/>
                        </a:solidFill>
                        <a:latin typeface="Arial"/>
                        <a:ea typeface="MS Mincho"/>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200" b="0" dirty="0">
                          <a:solidFill>
                            <a:srgbClr val="1F497D"/>
                          </a:solidFill>
                          <a:latin typeface="Calibri"/>
                          <a:ea typeface="MS Mincho"/>
                          <a:cs typeface="Calibri"/>
                        </a:rPr>
                        <a:t>A directory file which contains the names of other files and links to them.</a:t>
                      </a:r>
                      <a:endParaRPr lang="en-US" sz="1200" b="1" dirty="0">
                        <a:solidFill>
                          <a:srgbClr val="1F497D"/>
                        </a:solidFill>
                        <a:latin typeface="Arial"/>
                        <a:ea typeface="MS Mincho"/>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marL="0" marR="0" algn="ctr">
                        <a:spcBef>
                          <a:spcPts val="0"/>
                        </a:spcBef>
                        <a:spcAft>
                          <a:spcPts val="0"/>
                        </a:spcAft>
                      </a:pPr>
                      <a:r>
                        <a:rPr lang="en-US" sz="1200" b="0">
                          <a:solidFill>
                            <a:srgbClr val="1F497D"/>
                          </a:solidFill>
                          <a:latin typeface="Calibri"/>
                          <a:ea typeface="MS Mincho"/>
                          <a:cs typeface="Calibri"/>
                        </a:rPr>
                        <a:t>l</a:t>
                      </a:r>
                      <a:endParaRPr lang="en-US" sz="1200" b="1">
                        <a:solidFill>
                          <a:srgbClr val="1F497D"/>
                        </a:solidFill>
                        <a:latin typeface="Arial"/>
                        <a:ea typeface="MS Mincho"/>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200" b="0" dirty="0">
                          <a:solidFill>
                            <a:srgbClr val="1F497D"/>
                          </a:solidFill>
                          <a:latin typeface="Calibri"/>
                          <a:ea typeface="MS Mincho"/>
                          <a:cs typeface="Calibri"/>
                        </a:rPr>
                        <a:t>A symbolic link is a file name that refers (points) to another file.</a:t>
                      </a:r>
                      <a:endParaRPr lang="en-US" sz="1200" b="1" dirty="0">
                        <a:solidFill>
                          <a:srgbClr val="1F497D"/>
                        </a:solidFill>
                        <a:latin typeface="Arial"/>
                        <a:ea typeface="MS Mincho"/>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marL="0" marR="0" algn="ctr">
                        <a:spcBef>
                          <a:spcPts val="0"/>
                        </a:spcBef>
                        <a:spcAft>
                          <a:spcPts val="0"/>
                        </a:spcAft>
                      </a:pPr>
                      <a:r>
                        <a:rPr lang="en-US" sz="1200" b="0" dirty="0">
                          <a:solidFill>
                            <a:srgbClr val="1F497D"/>
                          </a:solidFill>
                          <a:latin typeface="Calibri"/>
                          <a:ea typeface="MS Mincho"/>
                          <a:cs typeface="Calibri"/>
                        </a:rPr>
                        <a:t>b</a:t>
                      </a:r>
                      <a:endParaRPr lang="en-US" sz="1200" b="1" dirty="0">
                        <a:solidFill>
                          <a:srgbClr val="1F497D"/>
                        </a:solidFill>
                        <a:latin typeface="Arial"/>
                        <a:ea typeface="MS Mincho"/>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200" b="0" dirty="0">
                          <a:solidFill>
                            <a:srgbClr val="1F497D"/>
                          </a:solidFill>
                          <a:latin typeface="Calibri"/>
                          <a:ea typeface="MS Mincho"/>
                          <a:cs typeface="Calibri"/>
                        </a:rPr>
                        <a:t>A block file is one that relates to a block hardware device where data is read in blocks of data.</a:t>
                      </a:r>
                      <a:endParaRPr lang="en-US" sz="1200" b="1" dirty="0">
                        <a:solidFill>
                          <a:srgbClr val="1F497D"/>
                        </a:solidFill>
                        <a:latin typeface="Arial"/>
                        <a:ea typeface="MS Mincho"/>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pPr marL="0" marR="0" algn="ctr">
                        <a:spcBef>
                          <a:spcPts val="0"/>
                        </a:spcBef>
                        <a:spcAft>
                          <a:spcPts val="0"/>
                        </a:spcAft>
                      </a:pPr>
                      <a:r>
                        <a:rPr lang="en-US" sz="1200" b="0">
                          <a:solidFill>
                            <a:srgbClr val="1F497D"/>
                          </a:solidFill>
                          <a:latin typeface="Calibri"/>
                          <a:ea typeface="MS Mincho"/>
                          <a:cs typeface="Calibri"/>
                        </a:rPr>
                        <a:t>c</a:t>
                      </a:r>
                      <a:endParaRPr lang="en-US" sz="1200" b="1">
                        <a:solidFill>
                          <a:srgbClr val="1F497D"/>
                        </a:solidFill>
                        <a:latin typeface="Arial"/>
                        <a:ea typeface="MS Mincho"/>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200" b="0" dirty="0">
                          <a:solidFill>
                            <a:srgbClr val="1F497D"/>
                          </a:solidFill>
                          <a:latin typeface="Calibri"/>
                          <a:ea typeface="MS Mincho"/>
                          <a:cs typeface="Calibri"/>
                        </a:rPr>
                        <a:t>A character file is one that relates to a character hardware device where data is read one byte at a time.</a:t>
                      </a:r>
                      <a:endParaRPr lang="en-US" sz="1200" b="1" dirty="0">
                        <a:solidFill>
                          <a:srgbClr val="1F497D"/>
                        </a:solidFill>
                        <a:latin typeface="Arial"/>
                        <a:ea typeface="MS Mincho"/>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pPr marL="0" marR="0" algn="ctr">
                        <a:spcBef>
                          <a:spcPts val="0"/>
                        </a:spcBef>
                        <a:spcAft>
                          <a:spcPts val="0"/>
                        </a:spcAft>
                      </a:pPr>
                      <a:r>
                        <a:rPr lang="en-US" sz="1200" b="0">
                          <a:solidFill>
                            <a:srgbClr val="1F497D"/>
                          </a:solidFill>
                          <a:latin typeface="Calibri"/>
                          <a:ea typeface="MS Mincho"/>
                          <a:cs typeface="Calibri"/>
                        </a:rPr>
                        <a:t>p</a:t>
                      </a:r>
                      <a:endParaRPr lang="en-US" sz="1200" b="1">
                        <a:solidFill>
                          <a:srgbClr val="1F497D"/>
                        </a:solidFill>
                        <a:latin typeface="Arial"/>
                        <a:ea typeface="MS Mincho"/>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200" b="0" dirty="0">
                          <a:solidFill>
                            <a:srgbClr val="1F497D"/>
                          </a:solidFill>
                          <a:latin typeface="Calibri"/>
                          <a:ea typeface="MS Mincho"/>
                          <a:cs typeface="Calibri"/>
                        </a:rPr>
                        <a:t>A pipe file works similar to the pipe symbol, allowing for the output of one process to communicate to another process through the pipe file, where the output of the one process is used as input for the other process.</a:t>
                      </a:r>
                      <a:endParaRPr lang="en-US" sz="1200" b="1" dirty="0">
                        <a:solidFill>
                          <a:srgbClr val="1F497D"/>
                        </a:solidFill>
                        <a:latin typeface="Arial"/>
                        <a:ea typeface="MS Mincho"/>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0840">
                <a:tc>
                  <a:txBody>
                    <a:bodyPr/>
                    <a:lstStyle/>
                    <a:p>
                      <a:pPr marL="0" marR="0" algn="ctr">
                        <a:spcBef>
                          <a:spcPts val="0"/>
                        </a:spcBef>
                        <a:spcAft>
                          <a:spcPts val="0"/>
                        </a:spcAft>
                      </a:pPr>
                      <a:r>
                        <a:rPr lang="en-US" sz="1200" b="0">
                          <a:solidFill>
                            <a:srgbClr val="1F497D"/>
                          </a:solidFill>
                          <a:latin typeface="Calibri"/>
                          <a:ea typeface="MS Mincho"/>
                          <a:cs typeface="Calibri"/>
                        </a:rPr>
                        <a:t>s</a:t>
                      </a:r>
                      <a:endParaRPr lang="en-US" sz="1200" b="1">
                        <a:solidFill>
                          <a:srgbClr val="1F497D"/>
                        </a:solidFill>
                        <a:latin typeface="Arial"/>
                        <a:ea typeface="MS Mincho"/>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marL="0" marR="0">
                        <a:spcBef>
                          <a:spcPts val="0"/>
                        </a:spcBef>
                        <a:spcAft>
                          <a:spcPts val="0"/>
                        </a:spcAft>
                      </a:pPr>
                      <a:r>
                        <a:rPr lang="en-US" sz="1200" b="0" dirty="0">
                          <a:solidFill>
                            <a:srgbClr val="1F497D"/>
                          </a:solidFill>
                          <a:latin typeface="Calibri"/>
                          <a:ea typeface="MS Mincho"/>
                          <a:cs typeface="Calibri"/>
                        </a:rPr>
                        <a:t>A socket file allows two processes to communicate, where both processes are allowed to either send or receive data.</a:t>
                      </a:r>
                      <a:endParaRPr lang="en-US" sz="1200" b="1" dirty="0">
                        <a:solidFill>
                          <a:srgbClr val="1F497D"/>
                        </a:solidFill>
                        <a:latin typeface="Arial"/>
                        <a:ea typeface="MS Mincho"/>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944899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idx="4294967295"/>
          </p:nvPr>
        </p:nvSpPr>
        <p:spPr/>
        <p:txBody>
          <a:bodyPr/>
          <a:lstStyle/>
          <a:p>
            <a:pPr eaLnBrk="1" hangingPunct="1"/>
            <a:r>
              <a:rPr lang="en-US" altLang="zh-CN"/>
              <a:t>Meaning of Permissions</a:t>
            </a:r>
            <a:endParaRPr lang="en-US"/>
          </a:p>
        </p:txBody>
      </p:sp>
      <p:graphicFrame>
        <p:nvGraphicFramePr>
          <p:cNvPr id="4" name="Content Placeholder 3"/>
          <p:cNvGraphicFramePr>
            <a:graphicFrameLocks noGrp="1"/>
          </p:cNvGraphicFramePr>
          <p:nvPr>
            <p:ph idx="4294967295"/>
          </p:nvPr>
        </p:nvGraphicFramePr>
        <p:xfrm>
          <a:off x="457200" y="1447800"/>
          <a:ext cx="8229600" cy="219964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3124200">
                  <a:extLst>
                    <a:ext uri="{9D8B030D-6E8A-4147-A177-3AD203B41FA5}">
                      <a16:colId xmlns:a16="http://schemas.microsoft.com/office/drawing/2014/main" val="20001"/>
                    </a:ext>
                  </a:extLst>
                </a:gridCol>
                <a:gridCol w="3810000">
                  <a:extLst>
                    <a:ext uri="{9D8B030D-6E8A-4147-A177-3AD203B41FA5}">
                      <a16:colId xmlns:a16="http://schemas.microsoft.com/office/drawing/2014/main" val="20002"/>
                    </a:ext>
                  </a:extLst>
                </a:gridCol>
              </a:tblGrid>
              <a:tr h="370840">
                <a:tc>
                  <a:txBody>
                    <a:bodyPr/>
                    <a:lstStyle/>
                    <a:p>
                      <a:pPr marL="0" marR="0">
                        <a:spcBef>
                          <a:spcPts val="0"/>
                        </a:spcBef>
                        <a:spcAft>
                          <a:spcPts val="0"/>
                        </a:spcAft>
                      </a:pPr>
                      <a:r>
                        <a:rPr lang="en-US" sz="1200" b="1" dirty="0">
                          <a:solidFill>
                            <a:srgbClr val="1F497D"/>
                          </a:solidFill>
                          <a:latin typeface="Calibri"/>
                          <a:ea typeface="MS Mincho"/>
                          <a:cs typeface="Calibri"/>
                        </a:rPr>
                        <a:t>Permission</a:t>
                      </a:r>
                      <a:endParaRPr lang="en-US" sz="1200" b="1" dirty="0">
                        <a:solidFill>
                          <a:srgbClr val="1F497D"/>
                        </a:solidFill>
                        <a:latin typeface="Arial"/>
                        <a:ea typeface="MS Mincho"/>
                      </a:endParaRPr>
                    </a:p>
                  </a:txBody>
                  <a:tcPr marL="68580" marR="68580" marT="0" marB="0">
                    <a:solidFill>
                      <a:schemeClr val="bg1">
                        <a:lumMod val="85000"/>
                      </a:schemeClr>
                    </a:solidFill>
                  </a:tcPr>
                </a:tc>
                <a:tc>
                  <a:txBody>
                    <a:bodyPr/>
                    <a:lstStyle/>
                    <a:p>
                      <a:pPr marL="0" marR="0">
                        <a:spcBef>
                          <a:spcPts val="0"/>
                        </a:spcBef>
                        <a:spcAft>
                          <a:spcPts val="0"/>
                        </a:spcAft>
                      </a:pPr>
                      <a:r>
                        <a:rPr lang="en-US" sz="1200" b="1" dirty="0">
                          <a:solidFill>
                            <a:srgbClr val="1F497D"/>
                          </a:solidFill>
                          <a:latin typeface="Calibri"/>
                          <a:ea typeface="MS Mincho"/>
                          <a:cs typeface="Calibri"/>
                        </a:rPr>
                        <a:t>Meaning on a file</a:t>
                      </a:r>
                      <a:endParaRPr lang="en-US" sz="1200" b="1" dirty="0">
                        <a:solidFill>
                          <a:srgbClr val="1F497D"/>
                        </a:solidFill>
                        <a:latin typeface="Arial"/>
                        <a:ea typeface="MS Mincho"/>
                      </a:endParaRPr>
                    </a:p>
                  </a:txBody>
                  <a:tcPr marL="68580" marR="68580" marT="0" marB="0">
                    <a:solidFill>
                      <a:schemeClr val="bg1">
                        <a:lumMod val="85000"/>
                      </a:schemeClr>
                    </a:solidFill>
                  </a:tcPr>
                </a:tc>
                <a:tc>
                  <a:txBody>
                    <a:bodyPr/>
                    <a:lstStyle/>
                    <a:p>
                      <a:pPr marL="0" marR="0">
                        <a:spcBef>
                          <a:spcPts val="0"/>
                        </a:spcBef>
                        <a:spcAft>
                          <a:spcPts val="0"/>
                        </a:spcAft>
                      </a:pPr>
                      <a:r>
                        <a:rPr lang="en-US" sz="1200" b="1">
                          <a:solidFill>
                            <a:srgbClr val="1F497D"/>
                          </a:solidFill>
                          <a:latin typeface="Calibri"/>
                          <a:ea typeface="MS Mincho"/>
                          <a:cs typeface="Calibri"/>
                        </a:rPr>
                        <a:t>Meaning on a directory</a:t>
                      </a:r>
                      <a:endParaRPr lang="en-US" sz="1200" b="1">
                        <a:solidFill>
                          <a:srgbClr val="1F497D"/>
                        </a:solidFill>
                        <a:latin typeface="Arial"/>
                        <a:ea typeface="MS Mincho"/>
                      </a:endParaRPr>
                    </a:p>
                  </a:txBody>
                  <a:tcPr marL="68580" marR="68580" marT="0" marB="0">
                    <a:solidFill>
                      <a:schemeClr val="bg1">
                        <a:lumMod val="85000"/>
                      </a:schemeClr>
                    </a:solidFill>
                  </a:tcPr>
                </a:tc>
                <a:extLst>
                  <a:ext uri="{0D108BD9-81ED-4DB2-BD59-A6C34878D82A}">
                    <a16:rowId xmlns:a16="http://schemas.microsoft.com/office/drawing/2014/main" val="10000"/>
                  </a:ext>
                </a:extLst>
              </a:tr>
              <a:tr h="370840">
                <a:tc>
                  <a:txBody>
                    <a:bodyPr/>
                    <a:lstStyle/>
                    <a:p>
                      <a:pPr marL="0" marR="0" algn="ctr">
                        <a:spcBef>
                          <a:spcPts val="0"/>
                        </a:spcBef>
                        <a:spcAft>
                          <a:spcPts val="0"/>
                        </a:spcAft>
                      </a:pPr>
                      <a:r>
                        <a:rPr lang="en-US" sz="1200" b="0" dirty="0">
                          <a:solidFill>
                            <a:srgbClr val="1F497D"/>
                          </a:solidFill>
                          <a:latin typeface="Calibri"/>
                          <a:ea typeface="MS Mincho"/>
                          <a:cs typeface="Calibri"/>
                        </a:rPr>
                        <a:t>r</a:t>
                      </a:r>
                      <a:endParaRPr lang="en-US" sz="1200" b="1" dirty="0">
                        <a:solidFill>
                          <a:srgbClr val="1F497D"/>
                        </a:solidFill>
                        <a:latin typeface="Arial"/>
                        <a:ea typeface="MS Mincho"/>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200" b="0" dirty="0">
                          <a:solidFill>
                            <a:srgbClr val="1F497D"/>
                          </a:solidFill>
                          <a:latin typeface="Calibri"/>
                          <a:ea typeface="MS Mincho"/>
                          <a:cs typeface="Calibri"/>
                        </a:rPr>
                        <a:t>The process can read the contents of the file, meaning the contents can be viewed and copied.</a:t>
                      </a:r>
                      <a:endParaRPr lang="en-US" sz="1200" b="1" dirty="0">
                        <a:solidFill>
                          <a:srgbClr val="1F497D"/>
                        </a:solidFill>
                        <a:latin typeface="Arial"/>
                        <a:ea typeface="MS Mincho"/>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200" b="0" dirty="0">
                          <a:solidFill>
                            <a:srgbClr val="1F497D"/>
                          </a:solidFill>
                          <a:latin typeface="Calibri"/>
                          <a:ea typeface="MS Mincho"/>
                          <a:cs typeface="Calibri"/>
                        </a:rPr>
                        <a:t>File names in directory can be listed, but other details are not be available.</a:t>
                      </a:r>
                      <a:endParaRPr lang="en-US" sz="1200" b="1" dirty="0">
                        <a:solidFill>
                          <a:srgbClr val="1F497D"/>
                        </a:solidFill>
                        <a:latin typeface="Arial"/>
                        <a:ea typeface="MS Mincho"/>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marL="0" marR="0" algn="ctr">
                        <a:spcBef>
                          <a:spcPts val="0"/>
                        </a:spcBef>
                        <a:spcAft>
                          <a:spcPts val="0"/>
                        </a:spcAft>
                      </a:pPr>
                      <a:r>
                        <a:rPr lang="en-US" sz="1200" b="0">
                          <a:solidFill>
                            <a:srgbClr val="1F497D"/>
                          </a:solidFill>
                          <a:latin typeface="Calibri"/>
                          <a:ea typeface="MS Mincho"/>
                          <a:cs typeface="Calibri"/>
                        </a:rPr>
                        <a:t>w</a:t>
                      </a:r>
                      <a:endParaRPr lang="en-US" sz="1200" b="1">
                        <a:solidFill>
                          <a:srgbClr val="1F497D"/>
                        </a:solidFill>
                        <a:latin typeface="Arial"/>
                        <a:ea typeface="MS Mincho"/>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200" b="0">
                          <a:solidFill>
                            <a:srgbClr val="1F497D"/>
                          </a:solidFill>
                          <a:latin typeface="Calibri"/>
                          <a:ea typeface="MS Mincho"/>
                          <a:cs typeface="Calibri"/>
                        </a:rPr>
                        <a:t>The file can be written to by the process, so changes to a file can be saved.  Note that </a:t>
                      </a:r>
                      <a:r>
                        <a:rPr lang="en-US" sz="1200" b="1">
                          <a:solidFill>
                            <a:srgbClr val="1F497D"/>
                          </a:solidFill>
                          <a:latin typeface="Calibri"/>
                          <a:ea typeface="MS Mincho"/>
                          <a:cs typeface="Calibri"/>
                        </a:rPr>
                        <a:t>w</a:t>
                      </a:r>
                      <a:r>
                        <a:rPr lang="en-US" sz="1200" b="0">
                          <a:solidFill>
                            <a:srgbClr val="1F497D"/>
                          </a:solidFill>
                          <a:latin typeface="Calibri"/>
                          <a:ea typeface="MS Mincho"/>
                          <a:cs typeface="Calibri"/>
                        </a:rPr>
                        <a:t> permission really requires </a:t>
                      </a:r>
                      <a:r>
                        <a:rPr lang="en-US" sz="1200" b="1">
                          <a:solidFill>
                            <a:srgbClr val="1F497D"/>
                          </a:solidFill>
                          <a:latin typeface="Calibri"/>
                          <a:ea typeface="MS Mincho"/>
                          <a:cs typeface="Calibri"/>
                        </a:rPr>
                        <a:t>r</a:t>
                      </a:r>
                      <a:r>
                        <a:rPr lang="en-US" sz="1200" b="0">
                          <a:solidFill>
                            <a:srgbClr val="1F497D"/>
                          </a:solidFill>
                          <a:latin typeface="Calibri"/>
                          <a:ea typeface="MS Mincho"/>
                          <a:cs typeface="Calibri"/>
                        </a:rPr>
                        <a:t> permission on the file to work correctly.</a:t>
                      </a:r>
                      <a:endParaRPr lang="en-US" sz="1200" b="1">
                        <a:solidFill>
                          <a:srgbClr val="1F497D"/>
                        </a:solidFill>
                        <a:latin typeface="Arial"/>
                        <a:ea typeface="MS Mincho"/>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200" b="0" dirty="0">
                          <a:solidFill>
                            <a:srgbClr val="1F497D"/>
                          </a:solidFill>
                          <a:latin typeface="Calibri"/>
                          <a:ea typeface="MS Mincho"/>
                          <a:cs typeface="Calibri"/>
                        </a:rPr>
                        <a:t>Files can be added to or removed from the directory.  Note that </a:t>
                      </a:r>
                      <a:r>
                        <a:rPr lang="en-US" sz="1200" b="1" dirty="0">
                          <a:solidFill>
                            <a:srgbClr val="1F497D"/>
                          </a:solidFill>
                          <a:latin typeface="Calibri"/>
                          <a:ea typeface="MS Mincho"/>
                          <a:cs typeface="Calibri"/>
                        </a:rPr>
                        <a:t>w</a:t>
                      </a:r>
                      <a:r>
                        <a:rPr lang="en-US" sz="1200" b="0" dirty="0">
                          <a:solidFill>
                            <a:srgbClr val="1F497D"/>
                          </a:solidFill>
                          <a:latin typeface="Calibri"/>
                          <a:ea typeface="MS Mincho"/>
                          <a:cs typeface="Calibri"/>
                        </a:rPr>
                        <a:t> permission requires </a:t>
                      </a:r>
                      <a:r>
                        <a:rPr lang="en-US" sz="1200" b="1" dirty="0">
                          <a:solidFill>
                            <a:srgbClr val="1F497D"/>
                          </a:solidFill>
                          <a:latin typeface="Calibri"/>
                          <a:ea typeface="MS Mincho"/>
                          <a:cs typeface="Calibri"/>
                        </a:rPr>
                        <a:t>x</a:t>
                      </a:r>
                      <a:r>
                        <a:rPr lang="en-US" sz="1200" b="0" dirty="0">
                          <a:solidFill>
                            <a:srgbClr val="1F497D"/>
                          </a:solidFill>
                          <a:latin typeface="Calibri"/>
                          <a:ea typeface="MS Mincho"/>
                          <a:cs typeface="Calibri"/>
                        </a:rPr>
                        <a:t> permission on the directory to work correctly.</a:t>
                      </a:r>
                      <a:endParaRPr lang="en-US" sz="1200" b="1" dirty="0">
                        <a:solidFill>
                          <a:srgbClr val="1F497D"/>
                        </a:solidFill>
                        <a:latin typeface="Arial"/>
                        <a:ea typeface="MS Mincho"/>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marL="0" marR="0" algn="ctr">
                        <a:spcBef>
                          <a:spcPts val="0"/>
                        </a:spcBef>
                        <a:spcAft>
                          <a:spcPts val="0"/>
                        </a:spcAft>
                      </a:pPr>
                      <a:r>
                        <a:rPr lang="en-US" sz="1200" b="0" dirty="0">
                          <a:solidFill>
                            <a:srgbClr val="1F497D"/>
                          </a:solidFill>
                          <a:latin typeface="Calibri"/>
                          <a:ea typeface="MS Mincho"/>
                          <a:cs typeface="Calibri"/>
                        </a:rPr>
                        <a:t>x</a:t>
                      </a:r>
                      <a:endParaRPr lang="en-US" sz="1200" b="1" dirty="0">
                        <a:solidFill>
                          <a:srgbClr val="1F497D"/>
                        </a:solidFill>
                        <a:latin typeface="Arial"/>
                        <a:ea typeface="MS Mincho"/>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marL="0" marR="0">
                        <a:spcBef>
                          <a:spcPts val="0"/>
                        </a:spcBef>
                        <a:spcAft>
                          <a:spcPts val="0"/>
                        </a:spcAft>
                      </a:pPr>
                      <a:r>
                        <a:rPr lang="en-US" sz="1200" b="0" dirty="0">
                          <a:solidFill>
                            <a:srgbClr val="1F497D"/>
                          </a:solidFill>
                          <a:latin typeface="Calibri"/>
                          <a:ea typeface="MS Mincho"/>
                          <a:cs typeface="Calibri"/>
                        </a:rPr>
                        <a:t>The file can be executed or run as a process. </a:t>
                      </a:r>
                      <a:endParaRPr lang="en-US" sz="1200" b="1" dirty="0">
                        <a:solidFill>
                          <a:srgbClr val="1F497D"/>
                        </a:solidFill>
                        <a:latin typeface="Arial"/>
                        <a:ea typeface="MS Mincho"/>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marL="0" marR="0">
                        <a:spcBef>
                          <a:spcPts val="0"/>
                        </a:spcBef>
                        <a:spcAft>
                          <a:spcPts val="0"/>
                        </a:spcAft>
                      </a:pPr>
                      <a:r>
                        <a:rPr lang="en-US" sz="1200" b="0" dirty="0">
                          <a:solidFill>
                            <a:srgbClr val="1F497D"/>
                          </a:solidFill>
                          <a:latin typeface="Calibri"/>
                          <a:ea typeface="MS Mincho"/>
                          <a:cs typeface="Calibri"/>
                        </a:rPr>
                        <a:t>The user can use the </a:t>
                      </a:r>
                      <a:r>
                        <a:rPr lang="en-US" sz="1200" b="0" dirty="0" err="1">
                          <a:solidFill>
                            <a:srgbClr val="1F497D"/>
                          </a:solidFill>
                          <a:latin typeface="Courier New"/>
                          <a:ea typeface="MS Mincho"/>
                        </a:rPr>
                        <a:t>cd</a:t>
                      </a:r>
                      <a:r>
                        <a:rPr lang="en-US" sz="1200" b="0" dirty="0">
                          <a:solidFill>
                            <a:srgbClr val="1F497D"/>
                          </a:solidFill>
                          <a:latin typeface="Calibri"/>
                          <a:ea typeface="MS Mincho"/>
                          <a:cs typeface="Calibri"/>
                        </a:rPr>
                        <a:t> command to "get into" the directory and use the directory in a pathname to access files and, potentially, subdirectories under this directory.</a:t>
                      </a:r>
                      <a:endParaRPr lang="en-US" sz="1200" b="1" dirty="0">
                        <a:solidFill>
                          <a:srgbClr val="1F497D"/>
                        </a:solidFill>
                        <a:latin typeface="Arial"/>
                        <a:ea typeface="MS Mincho"/>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64811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p:cNvSpPr>
            <a:spLocks noGrp="1"/>
          </p:cNvSpPr>
          <p:nvPr>
            <p:ph type="subTitle" idx="1"/>
          </p:nvPr>
        </p:nvSpPr>
        <p:spPr/>
        <p:txBody>
          <a:bodyPr/>
          <a:lstStyle/>
          <a:p>
            <a:endParaRPr lang="nl-BE"/>
          </a:p>
        </p:txBody>
      </p:sp>
      <p:sp>
        <p:nvSpPr>
          <p:cNvPr id="16" name="Text Placeholder 15"/>
          <p:cNvSpPr>
            <a:spLocks noGrp="1"/>
          </p:cNvSpPr>
          <p:nvPr>
            <p:ph type="body" sz="quarter" idx="16"/>
          </p:nvPr>
        </p:nvSpPr>
        <p:spPr/>
        <p:txBody>
          <a:bodyPr/>
          <a:lstStyle/>
          <a:p>
            <a:endParaRPr lang="nl-BE"/>
          </a:p>
        </p:txBody>
      </p:sp>
      <p:sp>
        <p:nvSpPr>
          <p:cNvPr id="14" name="Title 13"/>
          <p:cNvSpPr>
            <a:spLocks noGrp="1"/>
          </p:cNvSpPr>
          <p:nvPr>
            <p:ph type="title"/>
          </p:nvPr>
        </p:nvSpPr>
        <p:spPr>
          <a:xfrm>
            <a:off x="3243406" y="2628403"/>
            <a:ext cx="5543654" cy="1754326"/>
          </a:xfrm>
        </p:spPr>
        <p:txBody>
          <a:bodyPr/>
          <a:lstStyle/>
          <a:p>
            <a:r>
              <a:rPr lang="en-US" dirty="0"/>
              <a:t>Ownership</a:t>
            </a:r>
            <a:br>
              <a:rPr lang="en-US" dirty="0"/>
            </a:br>
            <a:r>
              <a:rPr lang="en-US" dirty="0"/>
              <a:t>File meets user </a:t>
            </a:r>
            <a:br>
              <a:rPr lang="en-US" dirty="0"/>
            </a:br>
            <a:r>
              <a:rPr lang="en-US" dirty="0"/>
              <a:t>(AND/OR vice versa)</a:t>
            </a:r>
            <a:endParaRPr lang="nl-BE" dirty="0"/>
          </a:p>
        </p:txBody>
      </p:sp>
    </p:spTree>
    <p:extLst>
      <p:ext uri="{BB962C8B-B14F-4D97-AF65-F5344CB8AC3E}">
        <p14:creationId xmlns:p14="http://schemas.microsoft.com/office/powerpoint/2010/main" val="3843545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idx="4294967295"/>
          </p:nvPr>
        </p:nvSpPr>
        <p:spPr/>
        <p:txBody>
          <a:bodyPr/>
          <a:lstStyle/>
          <a:p>
            <a:pPr eaLnBrk="1" hangingPunct="1"/>
            <a:r>
              <a:rPr lang="en-US" altLang="zh-CN"/>
              <a:t>Understanding Permissions</a:t>
            </a:r>
            <a:endParaRPr lang="en-US"/>
          </a:p>
        </p:txBody>
      </p:sp>
      <p:sp>
        <p:nvSpPr>
          <p:cNvPr id="32770" name="Content Placeholder 2"/>
          <p:cNvSpPr>
            <a:spLocks noGrp="1"/>
          </p:cNvSpPr>
          <p:nvPr>
            <p:ph idx="4294967295"/>
          </p:nvPr>
        </p:nvSpPr>
        <p:spPr>
          <a:xfrm>
            <a:off x="457200" y="1447800"/>
            <a:ext cx="8229600" cy="4525963"/>
          </a:xfrm>
        </p:spPr>
        <p:txBody>
          <a:bodyPr/>
          <a:lstStyle/>
          <a:p>
            <a:pPr marL="285750" indent="-285750"/>
            <a:r>
              <a:rPr lang="en-US" sz="2800" dirty="0"/>
              <a:t>Only one of the three sets of permissions will apply when a user attempts some kind of access on a file:</a:t>
            </a:r>
          </a:p>
          <a:p>
            <a:pPr marL="1028700" lvl="1"/>
            <a:r>
              <a:rPr lang="en-US" sz="2400" dirty="0"/>
              <a:t>If you are the user that owns the file, then only the user owner (first 3) permissions apply.</a:t>
            </a:r>
          </a:p>
          <a:p>
            <a:pPr marL="1028700" lvl="1"/>
            <a:r>
              <a:rPr lang="en-US" sz="2400" dirty="0"/>
              <a:t>If you are not the user owner, but are a member of the group that owns the file, the group owner (second 3) permissions apply.</a:t>
            </a:r>
          </a:p>
          <a:p>
            <a:pPr marL="1028700" lvl="1"/>
            <a:r>
              <a:rPr lang="en-US" sz="2400" dirty="0"/>
              <a:t>If you are not the user owner and you are a not a member of the group that owns the file, then the permissions for the “others” (last 3) will apply.</a:t>
            </a:r>
          </a:p>
        </p:txBody>
      </p:sp>
    </p:spTree>
    <p:extLst>
      <p:ext uri="{BB962C8B-B14F-4D97-AF65-F5344CB8AC3E}">
        <p14:creationId xmlns:p14="http://schemas.microsoft.com/office/powerpoint/2010/main" val="230995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idx="4294967295"/>
          </p:nvPr>
        </p:nvSpPr>
        <p:spPr/>
        <p:txBody>
          <a:bodyPr/>
          <a:lstStyle/>
          <a:p>
            <a:pPr eaLnBrk="1" hangingPunct="1"/>
            <a:r>
              <a:rPr lang="en-US" altLang="zh-CN"/>
              <a:t>Importance of Directory Access</a:t>
            </a:r>
            <a:endParaRPr lang="en-US"/>
          </a:p>
        </p:txBody>
      </p:sp>
      <p:sp>
        <p:nvSpPr>
          <p:cNvPr id="33795" name="TextBox 4"/>
          <p:cNvSpPr txBox="1">
            <a:spLocks noChangeArrowheads="1"/>
          </p:cNvSpPr>
          <p:nvPr/>
        </p:nvSpPr>
        <p:spPr bwMode="auto">
          <a:xfrm>
            <a:off x="533400" y="1295400"/>
            <a:ext cx="6553200" cy="641350"/>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Question: What level of access does bob have to </a:t>
            </a:r>
            <a:r>
              <a:rPr kumimoji="0" lang="en-US" sz="1800" b="0" i="0" u="none" strike="noStrike" kern="1200" cap="none" spc="0" normalizeH="0" baseline="0" noProof="0" dirty="0">
                <a:ln>
                  <a:noFill/>
                </a:ln>
                <a:solidFill>
                  <a:prstClr val="black"/>
                </a:solidFill>
                <a:effectLst/>
                <a:uLnTx/>
                <a:uFillTx/>
                <a:latin typeface="Courier New" pitchFamily="49" charset="0"/>
                <a:ea typeface="+mn-ea"/>
                <a:cs typeface="+mn-cs"/>
              </a:rPr>
              <a:t>/data/abc.txt</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p:txBody>
      </p:sp>
      <p:pic>
        <p:nvPicPr>
          <p:cNvPr id="33798" name="Picture 2"/>
          <p:cNvPicPr>
            <a:picLocks noChangeAspect="1" noChangeArrowheads="1"/>
          </p:cNvPicPr>
          <p:nvPr/>
        </p:nvPicPr>
        <p:blipFill>
          <a:blip r:embed="rId2"/>
          <a:srcRect/>
          <a:stretch>
            <a:fillRect/>
          </a:stretch>
        </p:blipFill>
        <p:spPr bwMode="auto">
          <a:xfrm>
            <a:off x="1066800" y="2057400"/>
            <a:ext cx="7008813" cy="3152775"/>
          </a:xfrm>
          <a:prstGeom prst="rect">
            <a:avLst/>
          </a:prstGeom>
          <a:noFill/>
          <a:ln w="9525">
            <a:noFill/>
            <a:miter lim="800000"/>
            <a:headEnd/>
            <a:tailEnd/>
          </a:ln>
        </p:spPr>
      </p:pic>
      <p:sp>
        <p:nvSpPr>
          <p:cNvPr id="33799" name="TextBox 5"/>
          <p:cNvSpPr txBox="1">
            <a:spLocks noChangeArrowheads="1"/>
          </p:cNvSpPr>
          <p:nvPr/>
        </p:nvSpPr>
        <p:spPr bwMode="auto">
          <a:xfrm>
            <a:off x="685800" y="5257800"/>
            <a:ext cx="7086600" cy="641350"/>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None, because without execute permission on /data there is no way for bob to access the </a:t>
            </a:r>
            <a:r>
              <a:rPr kumimoji="0" lang="en-US" sz="1800" b="0" i="0" u="none" strike="noStrike" kern="1200" cap="none" spc="0" normalizeH="0" baseline="0" noProof="0" dirty="0">
                <a:ln>
                  <a:noFill/>
                </a:ln>
                <a:solidFill>
                  <a:prstClr val="black"/>
                </a:solidFill>
                <a:effectLst/>
                <a:uLnTx/>
                <a:uFillTx/>
                <a:latin typeface="Courier New" pitchFamily="49" charset="0"/>
                <a:ea typeface="+mn-ea"/>
                <a:cs typeface="+mn-cs"/>
              </a:rPr>
              <a:t>/data/abc.txt</a:t>
            </a:r>
            <a:r>
              <a:rPr kumimoji="0" lang="en-US" sz="1800" b="0" i="0" u="none" strike="noStrike" kern="1200" cap="none" spc="0" normalizeH="0" baseline="0" noProof="0" dirty="0">
                <a:ln>
                  <a:noFill/>
                </a:ln>
                <a:solidFill>
                  <a:prstClr val="black"/>
                </a:solidFill>
                <a:effectLst/>
                <a:uLnTx/>
                <a:uFillTx/>
                <a:latin typeface="Calibri"/>
                <a:ea typeface="+mn-ea"/>
                <a:cs typeface="+mn-cs"/>
              </a:rPr>
              <a:t> file.</a:t>
            </a:r>
          </a:p>
        </p:txBody>
      </p:sp>
    </p:spTree>
    <p:extLst>
      <p:ext uri="{BB962C8B-B14F-4D97-AF65-F5344CB8AC3E}">
        <p14:creationId xmlns:p14="http://schemas.microsoft.com/office/powerpoint/2010/main" val="2618817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p:bldP spid="3379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2133600"/>
            <a:ext cx="7772400" cy="539931"/>
          </a:xfrm>
        </p:spPr>
        <p:txBody>
          <a:bodyPr/>
          <a:lstStyle/>
          <a:p>
            <a:pPr eaLnBrk="1" hangingPunct="1"/>
            <a:r>
              <a:rPr lang="en-US" dirty="0" err="1"/>
              <a:t>chmod</a:t>
            </a:r>
            <a:r>
              <a:rPr lang="en-US" dirty="0"/>
              <a:t> Command</a:t>
            </a:r>
          </a:p>
        </p:txBody>
      </p:sp>
    </p:spTree>
    <p:extLst>
      <p:ext uri="{BB962C8B-B14F-4D97-AF65-F5344CB8AC3E}">
        <p14:creationId xmlns:p14="http://schemas.microsoft.com/office/powerpoint/2010/main" val="3646016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a:t>chmod</a:t>
            </a:r>
          </a:p>
        </p:txBody>
      </p:sp>
      <p:sp>
        <p:nvSpPr>
          <p:cNvPr id="39938" name="Content Placeholder 2"/>
          <p:cNvSpPr>
            <a:spLocks noGrp="1"/>
          </p:cNvSpPr>
          <p:nvPr>
            <p:ph idx="1"/>
          </p:nvPr>
        </p:nvSpPr>
        <p:spPr/>
        <p:txBody>
          <a:bodyPr/>
          <a:lstStyle/>
          <a:p>
            <a:r>
              <a:rPr lang="en-US" sz="2800" dirty="0"/>
              <a:t>The </a:t>
            </a:r>
            <a:r>
              <a:rPr lang="en-US" sz="2800" dirty="0" err="1">
                <a:latin typeface="Courier New" pitchFamily="49" charset="0"/>
              </a:rPr>
              <a:t>chmod</a:t>
            </a:r>
            <a:r>
              <a:rPr lang="en-US" sz="2800" dirty="0"/>
              <a:t> (change mode) command is used to set or modify permissions.</a:t>
            </a:r>
          </a:p>
          <a:p>
            <a:r>
              <a:rPr lang="en-US" sz="2800" dirty="0"/>
              <a:t>To change permissions on a file, you must either be the user owner or root.</a:t>
            </a:r>
          </a:p>
          <a:p>
            <a:r>
              <a:rPr lang="en-US" sz="2800" dirty="0"/>
              <a:t>There are two distinct techniques for changing permissions with </a:t>
            </a:r>
            <a:r>
              <a:rPr lang="en-US" sz="2800" dirty="0" err="1">
                <a:latin typeface="Courier New" pitchFamily="49" charset="0"/>
              </a:rPr>
              <a:t>chmod</a:t>
            </a:r>
            <a:r>
              <a:rPr lang="en-US" sz="2800" dirty="0"/>
              <a:t>:</a:t>
            </a:r>
          </a:p>
          <a:p>
            <a:pPr lvl="1"/>
            <a:r>
              <a:rPr lang="en-US" dirty="0"/>
              <a:t>symbolic</a:t>
            </a:r>
          </a:p>
          <a:p>
            <a:pPr lvl="1"/>
            <a:r>
              <a:rPr lang="en-US" dirty="0"/>
              <a:t>numeric </a:t>
            </a:r>
          </a:p>
        </p:txBody>
      </p:sp>
    </p:spTree>
    <p:extLst>
      <p:ext uri="{BB962C8B-B14F-4D97-AF65-F5344CB8AC3E}">
        <p14:creationId xmlns:p14="http://schemas.microsoft.com/office/powerpoint/2010/main" val="161575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9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9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r>
              <a:rPr lang="en-US"/>
              <a:t>Using chmod symbolically 	</a:t>
            </a:r>
          </a:p>
        </p:txBody>
      </p:sp>
      <p:sp>
        <p:nvSpPr>
          <p:cNvPr id="40962" name="Content Placeholder 2"/>
          <p:cNvSpPr>
            <a:spLocks noGrp="1"/>
          </p:cNvSpPr>
          <p:nvPr>
            <p:ph sz="half" idx="1"/>
          </p:nvPr>
        </p:nvSpPr>
        <p:spPr>
          <a:xfrm>
            <a:off x="457200" y="1600200"/>
            <a:ext cx="7543800" cy="1143000"/>
          </a:xfrm>
        </p:spPr>
        <p:txBody>
          <a:bodyPr/>
          <a:lstStyle/>
          <a:p>
            <a:r>
              <a:rPr lang="en-US" dirty="0"/>
              <a:t>With this technique, you specify </a:t>
            </a:r>
            <a:r>
              <a:rPr lang="en-US" i="1" dirty="0"/>
              <a:t>who</a:t>
            </a:r>
            <a:r>
              <a:rPr lang="en-US" dirty="0"/>
              <a:t>, an </a:t>
            </a:r>
            <a:r>
              <a:rPr lang="en-US" i="1" dirty="0"/>
              <a:t>operator</a:t>
            </a:r>
            <a:r>
              <a:rPr lang="en-US" dirty="0"/>
              <a:t>, and </a:t>
            </a:r>
            <a:r>
              <a:rPr lang="en-US" i="1" dirty="0"/>
              <a:t>what</a:t>
            </a:r>
            <a:r>
              <a:rPr lang="en-US" dirty="0"/>
              <a:t>:</a:t>
            </a:r>
          </a:p>
          <a:p>
            <a:pPr>
              <a:buFont typeface="Arial" charset="0"/>
              <a:buNone/>
            </a:pPr>
            <a:endParaRPr lang="en-US" dirty="0"/>
          </a:p>
        </p:txBody>
      </p:sp>
      <p:sp>
        <p:nvSpPr>
          <p:cNvPr id="40972" name="Content Placeholder 2"/>
          <p:cNvSpPr>
            <a:spLocks/>
          </p:cNvSpPr>
          <p:nvPr/>
        </p:nvSpPr>
        <p:spPr bwMode="auto">
          <a:xfrm>
            <a:off x="6019800" y="2819400"/>
            <a:ext cx="2668588" cy="2590800"/>
          </a:xfrm>
          <a:prstGeom prst="rect">
            <a:avLst/>
          </a:prstGeom>
          <a:noFill/>
          <a:ln w="9525">
            <a:solidFill>
              <a:schemeClr val="tx1"/>
            </a:solidFill>
            <a:miter lim="800000"/>
            <a:headEnd/>
            <a:tailEnd/>
          </a:ln>
        </p:spPr>
        <p:txBody>
          <a:bodyPr/>
          <a:lstStyle/>
          <a:p>
            <a:pPr marL="0" marR="0" lvl="0" indent="0" algn="l" defTabSz="914400" rtl="0" eaLnBrk="0" fontAlgn="auto" latinLnBrk="0" hangingPunct="0">
              <a:lnSpc>
                <a:spcPct val="100000"/>
              </a:lnSpc>
              <a:spcBef>
                <a:spcPct val="20000"/>
              </a:spcBef>
              <a:spcAft>
                <a:spcPts val="0"/>
              </a:spcAft>
              <a:buClrTx/>
              <a:buSzTx/>
              <a:buFont typeface="Arial" charset="0"/>
              <a:buNone/>
              <a:tabLst/>
              <a:defRPr/>
            </a:pPr>
            <a:r>
              <a:rPr kumimoji="0" lang="en-US" sz="2400" b="0" i="1" u="none" strike="noStrike" kern="1200" cap="none" spc="0" normalizeH="0" baseline="0" noProof="0" dirty="0">
                <a:ln>
                  <a:noFill/>
                </a:ln>
                <a:solidFill>
                  <a:prstClr val="black"/>
                </a:solidFill>
                <a:effectLst/>
                <a:uLnTx/>
                <a:uFillTx/>
                <a:latin typeface="Calibri" pitchFamily="34" charset="0"/>
                <a:ea typeface="+mn-ea"/>
                <a:cs typeface="+mn-cs"/>
              </a:rPr>
              <a:t>what</a:t>
            </a:r>
            <a:r>
              <a:rPr kumimoji="0" lang="en-US" sz="2400" b="0" i="0" u="none" strike="noStrike" kern="1200" cap="none" spc="0" normalizeH="0" baseline="0" noProof="0" dirty="0">
                <a:ln>
                  <a:noFill/>
                </a:ln>
                <a:solidFill>
                  <a:prstClr val="black"/>
                </a:solidFill>
                <a:effectLst/>
                <a:uLnTx/>
                <a:uFillTx/>
                <a:latin typeface="Calibri" pitchFamily="34" charset="0"/>
                <a:ea typeface="+mn-ea"/>
                <a:cs typeface="+mn-cs"/>
              </a:rPr>
              <a:t>: specifies the permission to set on the file:</a:t>
            </a:r>
          </a:p>
          <a:p>
            <a:pPr marL="742950" marR="0" lvl="1" indent="-285750" algn="l" defTabSz="914400" rtl="0" eaLnBrk="0" fontAlgn="auto" latinLnBrk="0" hangingPunct="0">
              <a:lnSpc>
                <a:spcPct val="100000"/>
              </a:lnSpc>
              <a:spcBef>
                <a:spcPct val="20000"/>
              </a:spcBef>
              <a:spcAft>
                <a:spcPts val="0"/>
              </a:spcAft>
              <a:buClrTx/>
              <a:buSzTx/>
              <a:buFont typeface="Arial" charset="0"/>
              <a:buNone/>
              <a:tabLst/>
              <a:defRPr/>
            </a:pPr>
            <a:r>
              <a:rPr kumimoji="0" lang="en-US" sz="1800" b="1" i="0" u="none" strike="noStrike" kern="1200" cap="none" spc="0" normalizeH="0" baseline="0" noProof="0" dirty="0">
                <a:ln>
                  <a:noFill/>
                </a:ln>
                <a:solidFill>
                  <a:prstClr val="black"/>
                </a:solidFill>
                <a:effectLst/>
                <a:uLnTx/>
                <a:uFillTx/>
                <a:latin typeface="Calibri" pitchFamily="34" charset="0"/>
                <a:ea typeface="+mn-ea"/>
                <a:cs typeface="+mn-cs"/>
              </a:rPr>
              <a:t>r </a:t>
            </a:r>
            <a:r>
              <a:rPr kumimoji="0" lang="en-US" sz="1800" b="0" i="0" u="none" strike="noStrike" kern="1200" cap="none" spc="0" normalizeH="0" baseline="0" noProof="0" dirty="0">
                <a:ln>
                  <a:noFill/>
                </a:ln>
                <a:solidFill>
                  <a:prstClr val="black"/>
                </a:solidFill>
                <a:effectLst/>
                <a:uLnTx/>
                <a:uFillTx/>
                <a:latin typeface="Calibri" pitchFamily="34" charset="0"/>
                <a:ea typeface="+mn-ea"/>
                <a:cs typeface="+mn-cs"/>
              </a:rPr>
              <a:t>for read</a:t>
            </a:r>
          </a:p>
          <a:p>
            <a:pPr marL="742950" marR="0" lvl="1" indent="-285750" algn="l" defTabSz="914400" rtl="0" eaLnBrk="0" fontAlgn="auto" latinLnBrk="0" hangingPunct="0">
              <a:lnSpc>
                <a:spcPct val="100000"/>
              </a:lnSpc>
              <a:spcBef>
                <a:spcPct val="20000"/>
              </a:spcBef>
              <a:spcAft>
                <a:spcPts val="0"/>
              </a:spcAft>
              <a:buClrTx/>
              <a:buSzTx/>
              <a:buFont typeface="Arial" charset="0"/>
              <a:buNone/>
              <a:tabLst/>
              <a:defRPr/>
            </a:pPr>
            <a:r>
              <a:rPr kumimoji="0" lang="en-US" sz="1800" b="1" i="0" u="none" strike="noStrike" kern="1200" cap="none" spc="0" normalizeH="0" baseline="0" noProof="0" dirty="0">
                <a:ln>
                  <a:noFill/>
                </a:ln>
                <a:solidFill>
                  <a:prstClr val="black"/>
                </a:solidFill>
                <a:effectLst/>
                <a:uLnTx/>
                <a:uFillTx/>
                <a:latin typeface="Calibri" pitchFamily="34" charset="0"/>
                <a:ea typeface="+mn-ea"/>
                <a:cs typeface="+mn-cs"/>
              </a:rPr>
              <a:t>w</a:t>
            </a:r>
            <a:r>
              <a:rPr kumimoji="0" lang="en-US" sz="1800" b="0" i="0" u="none" strike="noStrike" kern="1200" cap="none" spc="0" normalizeH="0" baseline="0" noProof="0" dirty="0">
                <a:ln>
                  <a:noFill/>
                </a:ln>
                <a:solidFill>
                  <a:prstClr val="black"/>
                </a:solidFill>
                <a:effectLst/>
                <a:uLnTx/>
                <a:uFillTx/>
                <a:latin typeface="Calibri" pitchFamily="34" charset="0"/>
                <a:ea typeface="+mn-ea"/>
                <a:cs typeface="+mn-cs"/>
              </a:rPr>
              <a:t> for write</a:t>
            </a:r>
          </a:p>
          <a:p>
            <a:pPr marL="742950" marR="0" lvl="1" indent="-285750" algn="l" defTabSz="914400" rtl="0" eaLnBrk="0" fontAlgn="auto" latinLnBrk="0" hangingPunct="0">
              <a:lnSpc>
                <a:spcPct val="100000"/>
              </a:lnSpc>
              <a:spcBef>
                <a:spcPct val="20000"/>
              </a:spcBef>
              <a:spcAft>
                <a:spcPts val="0"/>
              </a:spcAft>
              <a:buClrTx/>
              <a:buSzTx/>
              <a:buFont typeface="Arial" charset="0"/>
              <a:buNone/>
              <a:tabLst/>
              <a:defRPr/>
            </a:pPr>
            <a:r>
              <a:rPr kumimoji="0" lang="en-US" sz="1800" b="1" i="0" u="none" strike="noStrike" kern="1200" cap="none" spc="0" normalizeH="0" baseline="0" noProof="0" dirty="0">
                <a:ln>
                  <a:noFill/>
                </a:ln>
                <a:solidFill>
                  <a:prstClr val="black"/>
                </a:solidFill>
                <a:effectLst/>
                <a:uLnTx/>
                <a:uFillTx/>
                <a:latin typeface="Calibri" pitchFamily="34" charset="0"/>
                <a:ea typeface="+mn-ea"/>
                <a:cs typeface="+mn-cs"/>
              </a:rPr>
              <a:t>x </a:t>
            </a:r>
            <a:r>
              <a:rPr kumimoji="0" lang="en-US" sz="1800" b="0" i="0" u="none" strike="noStrike" kern="1200" cap="none" spc="0" normalizeH="0" baseline="0" noProof="0" dirty="0">
                <a:ln>
                  <a:noFill/>
                </a:ln>
                <a:solidFill>
                  <a:prstClr val="black"/>
                </a:solidFill>
                <a:effectLst/>
                <a:uLnTx/>
                <a:uFillTx/>
                <a:latin typeface="Calibri" pitchFamily="34" charset="0"/>
                <a:ea typeface="+mn-ea"/>
                <a:cs typeface="+mn-cs"/>
              </a:rPr>
              <a:t>for execute</a:t>
            </a:r>
          </a:p>
          <a:p>
            <a:pPr marL="742950" marR="0" lvl="1" indent="-285750" algn="l" defTabSz="914400" rtl="0" eaLnBrk="0" fontAlgn="auto" latinLnBrk="0" hangingPunct="0">
              <a:lnSpc>
                <a:spcPct val="100000"/>
              </a:lnSpc>
              <a:spcBef>
                <a:spcPct val="20000"/>
              </a:spcBef>
              <a:spcAft>
                <a:spcPts val="0"/>
              </a:spcAft>
              <a:buClrTx/>
              <a:buSzTx/>
              <a:buFont typeface="Arial" charset="0"/>
              <a:buNone/>
              <a:tabLst/>
              <a:defRPr/>
            </a:pPr>
            <a:r>
              <a:rPr kumimoji="0" lang="en-US" sz="1800" b="1" i="0" u="none" strike="noStrike" kern="1200" cap="none" spc="0" normalizeH="0" baseline="0" noProof="0" dirty="0">
                <a:ln>
                  <a:noFill/>
                </a:ln>
                <a:solidFill>
                  <a:prstClr val="black"/>
                </a:solidFill>
                <a:effectLst/>
                <a:uLnTx/>
                <a:uFillTx/>
                <a:latin typeface="Calibri" pitchFamily="34" charset="0"/>
                <a:ea typeface="+mn-ea"/>
                <a:cs typeface="+mn-cs"/>
              </a:rPr>
              <a:t>-</a:t>
            </a:r>
            <a:r>
              <a:rPr kumimoji="0" lang="en-US" sz="1800" b="0" i="0" u="none" strike="noStrike" kern="1200" cap="none" spc="0" normalizeH="0" baseline="0" noProof="0" dirty="0">
                <a:ln>
                  <a:noFill/>
                </a:ln>
                <a:solidFill>
                  <a:prstClr val="black"/>
                </a:solidFill>
                <a:effectLst/>
                <a:uLnTx/>
                <a:uFillTx/>
                <a:latin typeface="Calibri" pitchFamily="34" charset="0"/>
                <a:ea typeface="+mn-ea"/>
                <a:cs typeface="+mn-cs"/>
              </a:rPr>
              <a:t> for nothing</a:t>
            </a:r>
          </a:p>
        </p:txBody>
      </p:sp>
      <p:sp>
        <p:nvSpPr>
          <p:cNvPr id="40973" name="Content Placeholder 2"/>
          <p:cNvSpPr>
            <a:spLocks/>
          </p:cNvSpPr>
          <p:nvPr/>
        </p:nvSpPr>
        <p:spPr bwMode="auto">
          <a:xfrm>
            <a:off x="230188" y="2819400"/>
            <a:ext cx="2667000" cy="2590800"/>
          </a:xfrm>
          <a:prstGeom prst="rect">
            <a:avLst/>
          </a:prstGeom>
          <a:noFill/>
          <a:ln w="9525">
            <a:solidFill>
              <a:schemeClr val="tx1"/>
            </a:solidFill>
            <a:miter lim="800000"/>
            <a:headEnd/>
            <a:tailEnd/>
          </a:ln>
        </p:spPr>
        <p:txBody>
          <a:bodyPr/>
          <a:lstStyle/>
          <a:p>
            <a:pPr marL="0" marR="0" lvl="0" indent="0" algn="l" defTabSz="914400" rtl="0" eaLnBrk="0" fontAlgn="auto" latinLnBrk="0" hangingPunct="0">
              <a:lnSpc>
                <a:spcPct val="100000"/>
              </a:lnSpc>
              <a:spcBef>
                <a:spcPct val="20000"/>
              </a:spcBef>
              <a:spcAft>
                <a:spcPts val="0"/>
              </a:spcAft>
              <a:buClrTx/>
              <a:buSzTx/>
              <a:buFont typeface="Arial" charset="0"/>
              <a:buNone/>
              <a:tabLst/>
              <a:defRPr/>
            </a:pPr>
            <a:r>
              <a:rPr kumimoji="0" lang="en-US" sz="2400" b="0" i="1" u="none" strike="noStrike" kern="1200" cap="none" spc="0" normalizeH="0" baseline="0" noProof="0" dirty="0">
                <a:ln>
                  <a:noFill/>
                </a:ln>
                <a:solidFill>
                  <a:prstClr val="black"/>
                </a:solidFill>
                <a:effectLst/>
                <a:uLnTx/>
                <a:uFillTx/>
                <a:latin typeface="Calibri" pitchFamily="34" charset="0"/>
                <a:ea typeface="+mn-ea"/>
                <a:cs typeface="+mn-cs"/>
              </a:rPr>
              <a:t>who</a:t>
            </a:r>
            <a:r>
              <a:rPr kumimoji="0" lang="en-US" sz="2400" b="0" i="0" u="none" strike="noStrike" kern="1200" cap="none" spc="0" normalizeH="0" baseline="0" noProof="0" dirty="0">
                <a:ln>
                  <a:noFill/>
                </a:ln>
                <a:solidFill>
                  <a:prstClr val="black"/>
                </a:solidFill>
                <a:effectLst/>
                <a:uLnTx/>
                <a:uFillTx/>
                <a:latin typeface="Calibri" pitchFamily="34" charset="0"/>
                <a:ea typeface="+mn-ea"/>
                <a:cs typeface="+mn-cs"/>
              </a:rPr>
              <a:t>: specifies whose permissions to alter:</a:t>
            </a:r>
          </a:p>
          <a:p>
            <a:pPr marL="742950" marR="0" lvl="1" indent="-285750" algn="l" defTabSz="914400" rtl="0" eaLnBrk="0" fontAlgn="auto" latinLnBrk="0" hangingPunct="0">
              <a:lnSpc>
                <a:spcPct val="100000"/>
              </a:lnSpc>
              <a:spcBef>
                <a:spcPct val="20000"/>
              </a:spcBef>
              <a:spcAft>
                <a:spcPts val="0"/>
              </a:spcAft>
              <a:buClrTx/>
              <a:buSzTx/>
              <a:buFont typeface="Arial" charset="0"/>
              <a:buNone/>
              <a:tabLst/>
              <a:defRPr/>
            </a:pPr>
            <a:r>
              <a:rPr kumimoji="0" lang="en-US" sz="1800" b="1" i="0" u="none" strike="noStrike" kern="1200" cap="none" spc="0" normalizeH="0" baseline="0" noProof="0" dirty="0">
                <a:ln>
                  <a:noFill/>
                </a:ln>
                <a:solidFill>
                  <a:prstClr val="black"/>
                </a:solidFill>
                <a:effectLst/>
                <a:uLnTx/>
                <a:uFillTx/>
                <a:latin typeface="Calibri" pitchFamily="34" charset="0"/>
                <a:ea typeface="+mn-ea"/>
                <a:cs typeface="+mn-cs"/>
              </a:rPr>
              <a:t>u</a:t>
            </a:r>
            <a:r>
              <a:rPr kumimoji="0" lang="en-US" sz="1800" b="0" i="0" u="none" strike="noStrike" kern="1200" cap="none" spc="0" normalizeH="0" baseline="0" noProof="0" dirty="0">
                <a:ln>
                  <a:noFill/>
                </a:ln>
                <a:solidFill>
                  <a:prstClr val="black"/>
                </a:solidFill>
                <a:effectLst/>
                <a:uLnTx/>
                <a:uFillTx/>
                <a:latin typeface="Calibri" pitchFamily="34" charset="0"/>
                <a:ea typeface="+mn-ea"/>
                <a:cs typeface="+mn-cs"/>
              </a:rPr>
              <a:t> for user</a:t>
            </a:r>
          </a:p>
          <a:p>
            <a:pPr marL="742950" marR="0" lvl="1" indent="-285750" algn="l" defTabSz="914400" rtl="0" eaLnBrk="0" fontAlgn="auto" latinLnBrk="0" hangingPunct="0">
              <a:lnSpc>
                <a:spcPct val="100000"/>
              </a:lnSpc>
              <a:spcBef>
                <a:spcPct val="20000"/>
              </a:spcBef>
              <a:spcAft>
                <a:spcPts val="0"/>
              </a:spcAft>
              <a:buClrTx/>
              <a:buSzTx/>
              <a:buFont typeface="Arial" charset="0"/>
              <a:buNone/>
              <a:tabLst/>
              <a:defRPr/>
            </a:pPr>
            <a:r>
              <a:rPr kumimoji="0" lang="en-US" sz="1800" b="1" i="0" u="none" strike="noStrike" kern="1200" cap="none" spc="0" normalizeH="0" baseline="0" noProof="0" dirty="0">
                <a:ln>
                  <a:noFill/>
                </a:ln>
                <a:solidFill>
                  <a:prstClr val="black"/>
                </a:solidFill>
                <a:effectLst/>
                <a:uLnTx/>
                <a:uFillTx/>
                <a:latin typeface="Calibri" pitchFamily="34" charset="0"/>
                <a:ea typeface="+mn-ea"/>
                <a:cs typeface="+mn-cs"/>
              </a:rPr>
              <a:t>g</a:t>
            </a:r>
            <a:r>
              <a:rPr kumimoji="0" lang="en-US" sz="1800" b="0" i="0" u="none" strike="noStrike" kern="1200" cap="none" spc="0" normalizeH="0" baseline="0" noProof="0" dirty="0">
                <a:ln>
                  <a:noFill/>
                </a:ln>
                <a:solidFill>
                  <a:prstClr val="black"/>
                </a:solidFill>
                <a:effectLst/>
                <a:uLnTx/>
                <a:uFillTx/>
                <a:latin typeface="Calibri" pitchFamily="34" charset="0"/>
                <a:ea typeface="+mn-ea"/>
                <a:cs typeface="+mn-cs"/>
              </a:rPr>
              <a:t> for group</a:t>
            </a:r>
          </a:p>
          <a:p>
            <a:pPr marL="742950" marR="0" lvl="1" indent="-285750" algn="l" defTabSz="914400" rtl="0" eaLnBrk="0" fontAlgn="auto" latinLnBrk="0" hangingPunct="0">
              <a:lnSpc>
                <a:spcPct val="100000"/>
              </a:lnSpc>
              <a:spcBef>
                <a:spcPct val="20000"/>
              </a:spcBef>
              <a:spcAft>
                <a:spcPts val="0"/>
              </a:spcAft>
              <a:buClrTx/>
              <a:buSzTx/>
              <a:buFont typeface="Arial" charset="0"/>
              <a:buNone/>
              <a:tabLst/>
              <a:defRPr/>
            </a:pPr>
            <a:r>
              <a:rPr kumimoji="0" lang="en-US" sz="1800" b="1" i="0" u="none" strike="noStrike" kern="1200" cap="none" spc="0" normalizeH="0" baseline="0" noProof="0" dirty="0">
                <a:ln>
                  <a:noFill/>
                </a:ln>
                <a:solidFill>
                  <a:prstClr val="black"/>
                </a:solidFill>
                <a:effectLst/>
                <a:uLnTx/>
                <a:uFillTx/>
                <a:latin typeface="Calibri" pitchFamily="34" charset="0"/>
                <a:ea typeface="+mn-ea"/>
                <a:cs typeface="+mn-cs"/>
              </a:rPr>
              <a:t>o</a:t>
            </a:r>
            <a:r>
              <a:rPr kumimoji="0" lang="en-US" sz="1800" b="0" i="0" u="none" strike="noStrike" kern="1200" cap="none" spc="0" normalizeH="0" baseline="0" noProof="0" dirty="0">
                <a:ln>
                  <a:noFill/>
                </a:ln>
                <a:solidFill>
                  <a:prstClr val="black"/>
                </a:solidFill>
                <a:effectLst/>
                <a:uLnTx/>
                <a:uFillTx/>
                <a:latin typeface="Calibri" pitchFamily="34" charset="0"/>
                <a:ea typeface="+mn-ea"/>
                <a:cs typeface="+mn-cs"/>
              </a:rPr>
              <a:t> for others</a:t>
            </a:r>
          </a:p>
          <a:p>
            <a:pPr marL="742950" marR="0" lvl="1" indent="-285750" algn="l" defTabSz="914400" rtl="0" eaLnBrk="0" fontAlgn="auto" latinLnBrk="0" hangingPunct="0">
              <a:lnSpc>
                <a:spcPct val="100000"/>
              </a:lnSpc>
              <a:spcBef>
                <a:spcPct val="20000"/>
              </a:spcBef>
              <a:spcAft>
                <a:spcPts val="0"/>
              </a:spcAft>
              <a:buClrTx/>
              <a:buSzTx/>
              <a:buFont typeface="Arial" charset="0"/>
              <a:buNone/>
              <a:tabLst/>
              <a:defRPr/>
            </a:pPr>
            <a:r>
              <a:rPr kumimoji="0" lang="en-US" sz="1800" b="1" i="0" u="none" strike="noStrike" kern="1200" cap="none" spc="0" normalizeH="0" baseline="0" noProof="0" dirty="0">
                <a:ln>
                  <a:noFill/>
                </a:ln>
                <a:solidFill>
                  <a:prstClr val="black"/>
                </a:solidFill>
                <a:effectLst/>
                <a:uLnTx/>
                <a:uFillTx/>
                <a:latin typeface="Calibri" pitchFamily="34" charset="0"/>
                <a:ea typeface="+mn-ea"/>
                <a:cs typeface="+mn-cs"/>
              </a:rPr>
              <a:t>a</a:t>
            </a:r>
            <a:r>
              <a:rPr kumimoji="0" lang="en-US" sz="1800" b="0" i="0" u="none" strike="noStrike" kern="1200" cap="none" spc="0" normalizeH="0" baseline="0" noProof="0" dirty="0">
                <a:ln>
                  <a:noFill/>
                </a:ln>
                <a:solidFill>
                  <a:prstClr val="black"/>
                </a:solidFill>
                <a:effectLst/>
                <a:uLnTx/>
                <a:uFillTx/>
                <a:latin typeface="Calibri" pitchFamily="34" charset="0"/>
                <a:ea typeface="+mn-ea"/>
                <a:cs typeface="+mn-cs"/>
              </a:rPr>
              <a:t> for everyone</a:t>
            </a:r>
          </a:p>
        </p:txBody>
      </p:sp>
      <p:sp>
        <p:nvSpPr>
          <p:cNvPr id="40974" name="Content Placeholder 2"/>
          <p:cNvSpPr>
            <a:spLocks/>
          </p:cNvSpPr>
          <p:nvPr/>
        </p:nvSpPr>
        <p:spPr bwMode="auto">
          <a:xfrm>
            <a:off x="3125788" y="2819400"/>
            <a:ext cx="2668587" cy="2590800"/>
          </a:xfrm>
          <a:prstGeom prst="rect">
            <a:avLst/>
          </a:prstGeom>
          <a:noFill/>
          <a:ln w="9525">
            <a:solidFill>
              <a:schemeClr val="tx1"/>
            </a:solidFill>
            <a:miter lim="800000"/>
            <a:headEnd/>
            <a:tailEnd/>
          </a:ln>
        </p:spPr>
        <p:txBody>
          <a:bodyPr/>
          <a:lstStyle/>
          <a:p>
            <a:pPr marL="0" marR="0" lvl="0" indent="0" algn="l" defTabSz="914400" rtl="0" eaLnBrk="0" fontAlgn="auto" latinLnBrk="0" hangingPunct="0">
              <a:lnSpc>
                <a:spcPct val="100000"/>
              </a:lnSpc>
              <a:spcBef>
                <a:spcPct val="20000"/>
              </a:spcBef>
              <a:spcAft>
                <a:spcPts val="0"/>
              </a:spcAft>
              <a:buClrTx/>
              <a:buSzTx/>
              <a:buFont typeface="Arial" charset="0"/>
              <a:buNone/>
              <a:tabLst/>
              <a:defRPr/>
            </a:pPr>
            <a:r>
              <a:rPr kumimoji="0" lang="en-US" sz="2400" b="0" i="1" u="none" strike="noStrike" kern="1200" cap="none" spc="0" normalizeH="0" baseline="0" noProof="0" dirty="0">
                <a:ln>
                  <a:noFill/>
                </a:ln>
                <a:solidFill>
                  <a:prstClr val="black"/>
                </a:solidFill>
                <a:effectLst/>
                <a:uLnTx/>
                <a:uFillTx/>
                <a:latin typeface="Calibri" pitchFamily="34" charset="0"/>
                <a:ea typeface="+mn-ea"/>
                <a:cs typeface="+mn-cs"/>
              </a:rPr>
              <a:t>operator</a:t>
            </a:r>
            <a:r>
              <a:rPr kumimoji="0" lang="en-US" sz="2400" b="0" i="0" u="none" strike="noStrike" kern="1200" cap="none" spc="0" normalizeH="0" baseline="0" noProof="0" dirty="0">
                <a:ln>
                  <a:noFill/>
                </a:ln>
                <a:solidFill>
                  <a:prstClr val="black"/>
                </a:solidFill>
                <a:effectLst/>
                <a:uLnTx/>
                <a:uFillTx/>
                <a:latin typeface="Calibri" pitchFamily="34" charset="0"/>
                <a:ea typeface="+mn-ea"/>
                <a:cs typeface="+mn-cs"/>
              </a:rPr>
              <a:t>: specifies whether to add, remove or assign:</a:t>
            </a:r>
          </a:p>
          <a:p>
            <a:pPr marL="742950" marR="0" lvl="1" indent="-285750" algn="l" defTabSz="914400" rtl="0" eaLnBrk="0" fontAlgn="auto" latinLnBrk="0" hangingPunct="0">
              <a:lnSpc>
                <a:spcPct val="100000"/>
              </a:lnSpc>
              <a:spcBef>
                <a:spcPct val="20000"/>
              </a:spcBef>
              <a:spcAft>
                <a:spcPts val="0"/>
              </a:spcAft>
              <a:buClrTx/>
              <a:buSzTx/>
              <a:buFont typeface="Arial" charset="0"/>
              <a:buNone/>
              <a:tabLst/>
              <a:defRPr/>
            </a:pPr>
            <a:r>
              <a:rPr kumimoji="0" lang="en-US" sz="1800" b="1" i="0" u="none" strike="noStrike" kern="1200" cap="none" spc="0" normalizeH="0" baseline="0" noProof="0" dirty="0">
                <a:ln>
                  <a:noFill/>
                </a:ln>
                <a:solidFill>
                  <a:prstClr val="black"/>
                </a:solidFill>
                <a:effectLst/>
                <a:uLnTx/>
                <a:uFillTx/>
                <a:latin typeface="Calibri" pitchFamily="34" charset="0"/>
                <a:ea typeface="+mn-ea"/>
                <a:cs typeface="+mn-cs"/>
              </a:rPr>
              <a:t>+</a:t>
            </a:r>
            <a:r>
              <a:rPr kumimoji="0" lang="en-US" sz="1800" b="0" i="0" u="none" strike="noStrike" kern="1200" cap="none" spc="0" normalizeH="0" baseline="0" noProof="0" dirty="0">
                <a:ln>
                  <a:noFill/>
                </a:ln>
                <a:solidFill>
                  <a:prstClr val="black"/>
                </a:solidFill>
                <a:effectLst/>
                <a:uLnTx/>
                <a:uFillTx/>
                <a:latin typeface="Calibri" pitchFamily="34" charset="0"/>
                <a:ea typeface="+mn-ea"/>
                <a:cs typeface="+mn-cs"/>
              </a:rPr>
              <a:t> to add</a:t>
            </a:r>
          </a:p>
          <a:p>
            <a:pPr marL="742950" marR="0" lvl="1" indent="-285750" algn="l" defTabSz="914400" rtl="0" eaLnBrk="0" fontAlgn="auto" latinLnBrk="0" hangingPunct="0">
              <a:lnSpc>
                <a:spcPct val="100000"/>
              </a:lnSpc>
              <a:spcBef>
                <a:spcPct val="20000"/>
              </a:spcBef>
              <a:spcAft>
                <a:spcPts val="0"/>
              </a:spcAft>
              <a:buClrTx/>
              <a:buSzTx/>
              <a:buFont typeface="Arial" charset="0"/>
              <a:buNone/>
              <a:tabLst/>
              <a:defRPr/>
            </a:pPr>
            <a:r>
              <a:rPr kumimoji="0" lang="en-US" sz="1800" b="1" i="0" u="none" strike="noStrike" kern="1200" cap="none" spc="0" normalizeH="0" baseline="0" noProof="0" dirty="0">
                <a:ln>
                  <a:noFill/>
                </a:ln>
                <a:solidFill>
                  <a:prstClr val="black"/>
                </a:solidFill>
                <a:effectLst/>
                <a:uLnTx/>
                <a:uFillTx/>
                <a:latin typeface="Calibri" pitchFamily="34" charset="0"/>
                <a:ea typeface="+mn-ea"/>
                <a:cs typeface="+mn-cs"/>
              </a:rPr>
              <a:t>- </a:t>
            </a:r>
            <a:r>
              <a:rPr kumimoji="0" lang="en-US" sz="1800" b="0" i="0" u="none" strike="noStrike" kern="1200" cap="none" spc="0" normalizeH="0" baseline="0" noProof="0" dirty="0">
                <a:ln>
                  <a:noFill/>
                </a:ln>
                <a:solidFill>
                  <a:prstClr val="black"/>
                </a:solidFill>
                <a:effectLst/>
                <a:uLnTx/>
                <a:uFillTx/>
                <a:latin typeface="Calibri" pitchFamily="34" charset="0"/>
                <a:ea typeface="+mn-ea"/>
                <a:cs typeface="+mn-cs"/>
              </a:rPr>
              <a:t>to remove</a:t>
            </a:r>
          </a:p>
          <a:p>
            <a:pPr marL="742950" marR="0" lvl="1" indent="-285750" algn="l" defTabSz="914400" rtl="0" eaLnBrk="0" fontAlgn="auto" latinLnBrk="0" hangingPunct="0">
              <a:lnSpc>
                <a:spcPct val="100000"/>
              </a:lnSpc>
              <a:spcBef>
                <a:spcPct val="20000"/>
              </a:spcBef>
              <a:spcAft>
                <a:spcPts val="0"/>
              </a:spcAft>
              <a:buClrTx/>
              <a:buSzTx/>
              <a:buFont typeface="Arial" charset="0"/>
              <a:buNone/>
              <a:tabLst/>
              <a:defRPr/>
            </a:pPr>
            <a:r>
              <a:rPr kumimoji="0" lang="en-US" sz="1800" b="1" i="0" u="none" strike="noStrike" kern="1200" cap="none" spc="0" normalizeH="0" baseline="0" noProof="0" dirty="0">
                <a:ln>
                  <a:noFill/>
                </a:ln>
                <a:solidFill>
                  <a:prstClr val="black"/>
                </a:solidFill>
                <a:effectLst/>
                <a:uLnTx/>
                <a:uFillTx/>
                <a:latin typeface="Calibri" pitchFamily="34" charset="0"/>
                <a:ea typeface="+mn-ea"/>
                <a:cs typeface="+mn-cs"/>
              </a:rPr>
              <a:t>=</a:t>
            </a:r>
            <a:r>
              <a:rPr kumimoji="0" lang="en-US" sz="1800" b="0" i="0" u="none" strike="noStrike" kern="1200" cap="none" spc="0" normalizeH="0" baseline="0" noProof="0" dirty="0">
                <a:ln>
                  <a:noFill/>
                </a:ln>
                <a:solidFill>
                  <a:prstClr val="black"/>
                </a:solidFill>
                <a:effectLst/>
                <a:uLnTx/>
                <a:uFillTx/>
                <a:latin typeface="Calibri" pitchFamily="34" charset="0"/>
                <a:ea typeface="+mn-ea"/>
                <a:cs typeface="+mn-cs"/>
              </a:rPr>
              <a:t> to set exactly</a:t>
            </a:r>
          </a:p>
        </p:txBody>
      </p:sp>
    </p:spTree>
    <p:extLst>
      <p:ext uri="{BB962C8B-B14F-4D97-AF65-F5344CB8AC3E}">
        <p14:creationId xmlns:p14="http://schemas.microsoft.com/office/powerpoint/2010/main" val="1151345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uild="p"/>
      <p:bldP spid="40972" grpId="0" animBg="1"/>
      <p:bldP spid="40973" grpId="0" animBg="1"/>
      <p:bldP spid="4097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dirty="0" err="1"/>
              <a:t>chmod</a:t>
            </a:r>
            <a:r>
              <a:rPr lang="en-US" dirty="0"/>
              <a:t> symbolic (alter) examples</a:t>
            </a:r>
          </a:p>
        </p:txBody>
      </p:sp>
      <p:sp>
        <p:nvSpPr>
          <p:cNvPr id="41986" name="Content Placeholder 2"/>
          <p:cNvSpPr>
            <a:spLocks noGrp="1"/>
          </p:cNvSpPr>
          <p:nvPr>
            <p:ph idx="1"/>
          </p:nvPr>
        </p:nvSpPr>
        <p:spPr/>
        <p:txBody>
          <a:bodyPr>
            <a:normAutofit fontScale="92500"/>
          </a:bodyPr>
          <a:lstStyle/>
          <a:p>
            <a:r>
              <a:rPr lang="en-US" sz="2800" dirty="0" err="1">
                <a:latin typeface="Courier New" pitchFamily="49" charset="0"/>
                <a:cs typeface="Courier New" pitchFamily="49" charset="0"/>
              </a:rPr>
              <a:t>chmod</a:t>
            </a:r>
            <a:r>
              <a:rPr lang="en-US" sz="2800" dirty="0">
                <a:latin typeface="Courier New" pitchFamily="49" charset="0"/>
                <a:cs typeface="Courier New" pitchFamily="49" charset="0"/>
              </a:rPr>
              <a:t> </a:t>
            </a:r>
            <a:r>
              <a:rPr lang="en-US" sz="2800" dirty="0" err="1">
                <a:latin typeface="Courier New" pitchFamily="49" charset="0"/>
                <a:cs typeface="Courier New" pitchFamily="49" charset="0"/>
              </a:rPr>
              <a:t>u+x</a:t>
            </a:r>
            <a:r>
              <a:rPr lang="en-US" sz="2800" dirty="0">
                <a:latin typeface="Courier New" pitchFamily="49" charset="0"/>
                <a:cs typeface="Courier New" pitchFamily="49" charset="0"/>
              </a:rPr>
              <a:t> abc.txt </a:t>
            </a:r>
          </a:p>
          <a:p>
            <a:pPr lvl="1"/>
            <a:r>
              <a:rPr lang="en-US" sz="2400" dirty="0"/>
              <a:t>will alter the execute permission for the user owner.</a:t>
            </a:r>
          </a:p>
          <a:p>
            <a:r>
              <a:rPr lang="en-US" sz="2800" dirty="0" err="1">
                <a:latin typeface="Courier New" pitchFamily="49" charset="0"/>
                <a:cs typeface="Courier New" pitchFamily="49" charset="0"/>
              </a:rPr>
              <a:t>chmod</a:t>
            </a:r>
            <a:r>
              <a:rPr lang="en-US" sz="2800" dirty="0">
                <a:latin typeface="Courier New" pitchFamily="49" charset="0"/>
                <a:cs typeface="Courier New" pitchFamily="49" charset="0"/>
              </a:rPr>
              <a:t> go-</a:t>
            </a:r>
            <a:r>
              <a:rPr lang="en-US" sz="2800" dirty="0" err="1">
                <a:latin typeface="Courier New" pitchFamily="49" charset="0"/>
                <a:cs typeface="Courier New" pitchFamily="49" charset="0"/>
              </a:rPr>
              <a:t>rx</a:t>
            </a:r>
            <a:r>
              <a:rPr lang="en-US" sz="2800" dirty="0">
                <a:latin typeface="Courier New" pitchFamily="49" charset="0"/>
                <a:cs typeface="Courier New" pitchFamily="49" charset="0"/>
              </a:rPr>
              <a:t> abc.txt</a:t>
            </a:r>
            <a:r>
              <a:rPr lang="en-US" sz="2800" dirty="0"/>
              <a:t> </a:t>
            </a:r>
          </a:p>
          <a:p>
            <a:pPr lvl="1"/>
            <a:r>
              <a:rPr lang="en-US" sz="2400" dirty="0"/>
              <a:t>will alter/remove read and execute for the group owner and others owner. </a:t>
            </a:r>
          </a:p>
          <a:p>
            <a:r>
              <a:rPr lang="en-US" sz="2800" dirty="0" err="1">
                <a:latin typeface="Courier New" pitchFamily="49" charset="0"/>
                <a:cs typeface="Courier New" pitchFamily="49" charset="0"/>
              </a:rPr>
              <a:t>chmod</a:t>
            </a:r>
            <a:r>
              <a:rPr lang="en-US" sz="2800" dirty="0">
                <a:latin typeface="Courier New" pitchFamily="49" charset="0"/>
                <a:cs typeface="Courier New" pitchFamily="49" charset="0"/>
              </a:rPr>
              <a:t> </a:t>
            </a:r>
            <a:r>
              <a:rPr lang="en-US" sz="2800" dirty="0" err="1">
                <a:latin typeface="Courier New" pitchFamily="49" charset="0"/>
                <a:cs typeface="Courier New" pitchFamily="49" charset="0"/>
              </a:rPr>
              <a:t>u+wx,g</a:t>
            </a:r>
            <a:r>
              <a:rPr lang="en-US" sz="2800" dirty="0">
                <a:latin typeface="Courier New" pitchFamily="49" charset="0"/>
                <a:cs typeface="Courier New" pitchFamily="49" charset="0"/>
              </a:rPr>
              <a:t>=</a:t>
            </a:r>
            <a:r>
              <a:rPr lang="en-US" sz="2800" dirty="0" err="1">
                <a:latin typeface="Courier New" pitchFamily="49" charset="0"/>
                <a:cs typeface="Courier New" pitchFamily="49" charset="0"/>
              </a:rPr>
              <a:t>rx,o</a:t>
            </a:r>
            <a:r>
              <a:rPr lang="en-US" sz="2800" dirty="0">
                <a:latin typeface="Courier New" pitchFamily="49" charset="0"/>
                <a:cs typeface="Courier New" pitchFamily="49" charset="0"/>
              </a:rPr>
              <a:t>-r abc.txt</a:t>
            </a:r>
          </a:p>
          <a:p>
            <a:pPr lvl="1"/>
            <a:r>
              <a:rPr lang="en-US" sz="2400" dirty="0">
                <a:cs typeface="Courier New" pitchFamily="49" charset="0"/>
              </a:rPr>
              <a:t> will alter the write and execute permissions for the user owner (no change to read), will </a:t>
            </a:r>
            <a:r>
              <a:rPr lang="en-US" sz="2400" b="1" dirty="0">
                <a:cs typeface="Courier New" pitchFamily="49" charset="0"/>
              </a:rPr>
              <a:t>set</a:t>
            </a:r>
            <a:r>
              <a:rPr lang="en-US" sz="2400" dirty="0">
                <a:cs typeface="Courier New" pitchFamily="49" charset="0"/>
              </a:rPr>
              <a:t> r-x for group owner and alters/removes read permission for “others”. </a:t>
            </a:r>
          </a:p>
        </p:txBody>
      </p:sp>
    </p:spTree>
    <p:extLst>
      <p:ext uri="{BB962C8B-B14F-4D97-AF65-F5344CB8AC3E}">
        <p14:creationId xmlns:p14="http://schemas.microsoft.com/office/powerpoint/2010/main" val="158150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9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9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9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US" dirty="0"/>
              <a:t>Using </a:t>
            </a:r>
            <a:r>
              <a:rPr lang="en-US" dirty="0" err="1"/>
              <a:t>chmod</a:t>
            </a:r>
            <a:r>
              <a:rPr lang="en-US" dirty="0"/>
              <a:t> (set) numerically	</a:t>
            </a:r>
          </a:p>
        </p:txBody>
      </p:sp>
      <p:sp>
        <p:nvSpPr>
          <p:cNvPr id="43010" name="Content Placeholder 2"/>
          <p:cNvSpPr>
            <a:spLocks noGrp="1"/>
          </p:cNvSpPr>
          <p:nvPr>
            <p:ph idx="1"/>
          </p:nvPr>
        </p:nvSpPr>
        <p:spPr/>
        <p:txBody>
          <a:bodyPr/>
          <a:lstStyle/>
          <a:p>
            <a:r>
              <a:rPr lang="en-US" sz="2800" dirty="0">
                <a:cs typeface="Courier New" pitchFamily="49" charset="0"/>
              </a:rPr>
              <a:t>When using the numeric technique with </a:t>
            </a:r>
            <a:r>
              <a:rPr lang="en-US" sz="2800" dirty="0" err="1">
                <a:latin typeface="Courier New" pitchFamily="49" charset="0"/>
                <a:cs typeface="Courier New" pitchFamily="49" charset="0"/>
              </a:rPr>
              <a:t>chmod</a:t>
            </a:r>
            <a:r>
              <a:rPr lang="en-US" sz="2800" dirty="0">
                <a:cs typeface="Courier New" pitchFamily="49" charset="0"/>
              </a:rPr>
              <a:t>, a three digit number is used to represent the permissions of the user, group and others.</a:t>
            </a:r>
          </a:p>
          <a:p>
            <a:r>
              <a:rPr lang="en-US" sz="2800" dirty="0">
                <a:cs typeface="Courier New" pitchFamily="49" charset="0"/>
              </a:rPr>
              <a:t>It is also called the octal method after the octal values that are used to calculate the permissions:</a:t>
            </a:r>
          </a:p>
          <a:p>
            <a:pPr lvl="1"/>
            <a:r>
              <a:rPr lang="en-US" sz="2400" dirty="0">
                <a:cs typeface="Courier New" pitchFamily="49" charset="0"/>
              </a:rPr>
              <a:t>4 = read</a:t>
            </a:r>
          </a:p>
          <a:p>
            <a:pPr lvl="1"/>
            <a:r>
              <a:rPr lang="en-US" sz="2400" dirty="0">
                <a:cs typeface="Courier New" pitchFamily="49" charset="0"/>
              </a:rPr>
              <a:t>2 = write</a:t>
            </a:r>
          </a:p>
          <a:p>
            <a:pPr lvl="1"/>
            <a:r>
              <a:rPr lang="en-US" sz="2400" dirty="0">
                <a:cs typeface="Courier New" pitchFamily="49" charset="0"/>
              </a:rPr>
              <a:t>1 = execute</a:t>
            </a:r>
          </a:p>
        </p:txBody>
      </p:sp>
    </p:spTree>
    <p:extLst>
      <p:ext uri="{BB962C8B-B14F-4D97-AF65-F5344CB8AC3E}">
        <p14:creationId xmlns:p14="http://schemas.microsoft.com/office/powerpoint/2010/main" val="3644913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0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0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a:t>Using chmod numerically	</a:t>
            </a:r>
          </a:p>
        </p:txBody>
      </p:sp>
      <p:sp>
        <p:nvSpPr>
          <p:cNvPr id="44034" name="Content Placeholder 2"/>
          <p:cNvSpPr>
            <a:spLocks noGrp="1"/>
          </p:cNvSpPr>
          <p:nvPr>
            <p:ph sz="half" idx="1"/>
          </p:nvPr>
        </p:nvSpPr>
        <p:spPr>
          <a:xfrm>
            <a:off x="641445" y="1600199"/>
            <a:ext cx="4038600" cy="4525963"/>
          </a:xfrm>
        </p:spPr>
        <p:txBody>
          <a:bodyPr>
            <a:normAutofit fontScale="92500"/>
          </a:bodyPr>
          <a:lstStyle/>
          <a:p>
            <a:r>
              <a:rPr lang="en-US" sz="2400" dirty="0">
                <a:cs typeface="Courier New" pitchFamily="49" charset="0"/>
              </a:rPr>
              <a:t>By combining the permissions the values range from 0 to 7:</a:t>
            </a:r>
          </a:p>
          <a:p>
            <a:pPr lvl="1"/>
            <a:r>
              <a:rPr lang="en-US" dirty="0"/>
              <a:t>   7 = </a:t>
            </a:r>
            <a:r>
              <a:rPr lang="en-US" dirty="0" err="1"/>
              <a:t>rwx</a:t>
            </a:r>
            <a:endParaRPr lang="en-US" dirty="0"/>
          </a:p>
          <a:p>
            <a:pPr lvl="1"/>
            <a:r>
              <a:rPr lang="en-US" dirty="0"/>
              <a:t>	6 = </a:t>
            </a:r>
            <a:r>
              <a:rPr lang="en-US" dirty="0" err="1"/>
              <a:t>rw</a:t>
            </a:r>
            <a:r>
              <a:rPr lang="en-US" dirty="0"/>
              <a:t>-</a:t>
            </a:r>
          </a:p>
          <a:p>
            <a:pPr lvl="1"/>
            <a:r>
              <a:rPr lang="en-US" dirty="0"/>
              <a:t>	5 = r-x</a:t>
            </a:r>
          </a:p>
          <a:p>
            <a:pPr lvl="1"/>
            <a:r>
              <a:rPr lang="en-US" dirty="0"/>
              <a:t>	4 = r--</a:t>
            </a:r>
          </a:p>
          <a:p>
            <a:pPr lvl="1"/>
            <a:r>
              <a:rPr lang="en-US" dirty="0"/>
              <a:t>	3 = -</a:t>
            </a:r>
            <a:r>
              <a:rPr lang="en-US" dirty="0" err="1"/>
              <a:t>wx</a:t>
            </a:r>
            <a:endParaRPr lang="en-US" dirty="0"/>
          </a:p>
          <a:p>
            <a:pPr lvl="1"/>
            <a:r>
              <a:rPr lang="en-US" dirty="0"/>
              <a:t>	2 = -w-</a:t>
            </a:r>
          </a:p>
          <a:p>
            <a:pPr lvl="1"/>
            <a:r>
              <a:rPr lang="en-US" dirty="0"/>
              <a:t>	1 = --x</a:t>
            </a:r>
          </a:p>
          <a:p>
            <a:pPr lvl="1"/>
            <a:r>
              <a:rPr lang="en-US" dirty="0"/>
              <a:t>	0 = ---</a:t>
            </a:r>
          </a:p>
          <a:p>
            <a:pPr>
              <a:buFont typeface="Arial" charset="0"/>
              <a:buNone/>
            </a:pPr>
            <a:r>
              <a:rPr lang="en-US" sz="2400" dirty="0">
                <a:cs typeface="Courier New" pitchFamily="49" charset="0"/>
              </a:rPr>
              <a:t> </a:t>
            </a:r>
          </a:p>
        </p:txBody>
      </p:sp>
      <p:sp>
        <p:nvSpPr>
          <p:cNvPr id="44035" name="Content Placeholder 6"/>
          <p:cNvSpPr>
            <a:spLocks noGrp="1"/>
          </p:cNvSpPr>
          <p:nvPr>
            <p:ph sz="half" idx="2"/>
          </p:nvPr>
        </p:nvSpPr>
        <p:spPr/>
        <p:txBody>
          <a:bodyPr>
            <a:normAutofit fontScale="92500"/>
          </a:bodyPr>
          <a:lstStyle/>
          <a:p>
            <a:r>
              <a:rPr lang="en-US" sz="2400" dirty="0"/>
              <a:t>All nine permissions must be specified when using the octal method:</a:t>
            </a:r>
          </a:p>
          <a:p>
            <a:r>
              <a:rPr lang="en-US" sz="2400" dirty="0"/>
              <a:t>777 = </a:t>
            </a:r>
            <a:r>
              <a:rPr lang="en-US" sz="2400" dirty="0" err="1"/>
              <a:t>rwxrwxrwx</a:t>
            </a:r>
            <a:endParaRPr lang="en-US" sz="2400" dirty="0"/>
          </a:p>
          <a:p>
            <a:r>
              <a:rPr lang="en-US" sz="2400" dirty="0"/>
              <a:t>775 = </a:t>
            </a:r>
            <a:r>
              <a:rPr lang="en-US" sz="2400" dirty="0" err="1"/>
              <a:t>rwxrwxr</a:t>
            </a:r>
            <a:r>
              <a:rPr lang="en-US" sz="2400" dirty="0"/>
              <a:t>-x </a:t>
            </a:r>
          </a:p>
          <a:p>
            <a:r>
              <a:rPr lang="en-US" sz="2400" dirty="0"/>
              <a:t>755 = </a:t>
            </a:r>
            <a:r>
              <a:rPr lang="en-US" sz="2400" dirty="0" err="1"/>
              <a:t>rwxr</a:t>
            </a:r>
            <a:r>
              <a:rPr lang="en-US" sz="2400" dirty="0"/>
              <a:t>-</a:t>
            </a:r>
            <a:r>
              <a:rPr lang="en-US" sz="2400" dirty="0" err="1"/>
              <a:t>xr</a:t>
            </a:r>
            <a:r>
              <a:rPr lang="en-US" sz="2400" dirty="0"/>
              <a:t>-x</a:t>
            </a:r>
          </a:p>
          <a:p>
            <a:r>
              <a:rPr lang="en-US" sz="2400" dirty="0"/>
              <a:t>700 = </a:t>
            </a:r>
            <a:r>
              <a:rPr lang="en-US" sz="2400" dirty="0" err="1"/>
              <a:t>rwx</a:t>
            </a:r>
            <a:r>
              <a:rPr lang="en-US" sz="2400" dirty="0"/>
              <a:t>------</a:t>
            </a:r>
          </a:p>
          <a:p>
            <a:r>
              <a:rPr lang="en-US" sz="2400" dirty="0"/>
              <a:t>664 = </a:t>
            </a:r>
            <a:r>
              <a:rPr lang="en-US" sz="2400" dirty="0" err="1"/>
              <a:t>rw</a:t>
            </a:r>
            <a:r>
              <a:rPr lang="en-US" sz="2400" dirty="0"/>
              <a:t>-</a:t>
            </a:r>
            <a:r>
              <a:rPr lang="en-US" sz="2400" dirty="0" err="1"/>
              <a:t>rw</a:t>
            </a:r>
            <a:r>
              <a:rPr lang="en-US" sz="2400" dirty="0"/>
              <a:t>-r--</a:t>
            </a:r>
          </a:p>
          <a:p>
            <a:r>
              <a:rPr lang="en-US" sz="2400" dirty="0"/>
              <a:t>640 = </a:t>
            </a:r>
            <a:r>
              <a:rPr lang="en-US" sz="2400" dirty="0" err="1"/>
              <a:t>rw</a:t>
            </a:r>
            <a:r>
              <a:rPr lang="en-US" sz="2400" dirty="0"/>
              <a:t>-r-----</a:t>
            </a:r>
          </a:p>
        </p:txBody>
      </p:sp>
    </p:spTree>
    <p:extLst>
      <p:ext uri="{BB962C8B-B14F-4D97-AF65-F5344CB8AC3E}">
        <p14:creationId xmlns:p14="http://schemas.microsoft.com/office/powerpoint/2010/main" val="50289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03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03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03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03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03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03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03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034">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4035">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40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uild="p"/>
      <p:bldP spid="4403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a:t>chmod numeric examples	</a:t>
            </a:r>
          </a:p>
        </p:txBody>
      </p:sp>
      <p:sp>
        <p:nvSpPr>
          <p:cNvPr id="45058" name="Content Placeholder 2"/>
          <p:cNvSpPr>
            <a:spLocks noGrp="1"/>
          </p:cNvSpPr>
          <p:nvPr>
            <p:ph idx="1"/>
          </p:nvPr>
        </p:nvSpPr>
        <p:spPr/>
        <p:txBody>
          <a:bodyPr>
            <a:normAutofit fontScale="92500" lnSpcReduction="10000"/>
          </a:bodyPr>
          <a:lstStyle/>
          <a:p>
            <a:r>
              <a:rPr lang="en-US" sz="2800" dirty="0" err="1">
                <a:latin typeface="Courier New" pitchFamily="49" charset="0"/>
                <a:cs typeface="Courier New" pitchFamily="49" charset="0"/>
              </a:rPr>
              <a:t>chmod</a:t>
            </a:r>
            <a:r>
              <a:rPr lang="en-US" sz="2800" dirty="0">
                <a:latin typeface="Courier New" pitchFamily="49" charset="0"/>
                <a:cs typeface="Courier New" pitchFamily="49" charset="0"/>
              </a:rPr>
              <a:t> 755 abc.sh </a:t>
            </a:r>
          </a:p>
          <a:p>
            <a:pPr lvl="1"/>
            <a:r>
              <a:rPr lang="en-US" sz="2400" dirty="0" err="1"/>
              <a:t>rwxr</a:t>
            </a:r>
            <a:r>
              <a:rPr lang="en-US" sz="2400" dirty="0"/>
              <a:t>-</a:t>
            </a:r>
            <a:r>
              <a:rPr lang="en-US" sz="2400" dirty="0" err="1"/>
              <a:t>xr</a:t>
            </a:r>
            <a:r>
              <a:rPr lang="en-US" sz="2400" dirty="0"/>
              <a:t>-x </a:t>
            </a:r>
          </a:p>
          <a:p>
            <a:r>
              <a:rPr lang="en-US" sz="2800" dirty="0" err="1">
                <a:latin typeface="Courier New" pitchFamily="49" charset="0"/>
                <a:cs typeface="Courier New" pitchFamily="49" charset="0"/>
              </a:rPr>
              <a:t>chmod</a:t>
            </a:r>
            <a:r>
              <a:rPr lang="en-US" sz="2800" dirty="0">
                <a:latin typeface="Courier New" pitchFamily="49" charset="0"/>
                <a:cs typeface="Courier New" pitchFamily="49" charset="0"/>
              </a:rPr>
              <a:t> 660 abc.txt</a:t>
            </a:r>
          </a:p>
          <a:p>
            <a:pPr lvl="1"/>
            <a:r>
              <a:rPr lang="en-US" sz="2400" dirty="0" err="1"/>
              <a:t>rw</a:t>
            </a:r>
            <a:r>
              <a:rPr lang="en-US" sz="2400" dirty="0"/>
              <a:t>-</a:t>
            </a:r>
            <a:r>
              <a:rPr lang="en-US" sz="2400" dirty="0" err="1"/>
              <a:t>rw</a:t>
            </a:r>
            <a:r>
              <a:rPr lang="en-US" sz="2400" dirty="0"/>
              <a:t>---- </a:t>
            </a:r>
          </a:p>
          <a:p>
            <a:r>
              <a:rPr lang="en-US" sz="2800" dirty="0" err="1">
                <a:latin typeface="Courier New" pitchFamily="49" charset="0"/>
                <a:cs typeface="Courier New" pitchFamily="49" charset="0"/>
              </a:rPr>
              <a:t>chmod</a:t>
            </a:r>
            <a:r>
              <a:rPr lang="en-US" sz="2800" dirty="0">
                <a:latin typeface="Courier New" pitchFamily="49" charset="0"/>
                <a:cs typeface="Courier New" pitchFamily="49" charset="0"/>
              </a:rPr>
              <a:t> 771 </a:t>
            </a:r>
            <a:r>
              <a:rPr lang="en-US" sz="2800" dirty="0" err="1">
                <a:latin typeface="Courier New" pitchFamily="49" charset="0"/>
                <a:cs typeface="Courier New" pitchFamily="49" charset="0"/>
              </a:rPr>
              <a:t>somedir</a:t>
            </a:r>
            <a:endParaRPr lang="en-US" sz="2800" dirty="0">
              <a:latin typeface="Courier New" pitchFamily="49" charset="0"/>
              <a:cs typeface="Courier New" pitchFamily="49" charset="0"/>
            </a:endParaRPr>
          </a:p>
          <a:p>
            <a:pPr lvl="1"/>
            <a:r>
              <a:rPr lang="en-US" sz="2400" dirty="0">
                <a:cs typeface="Courier New" pitchFamily="49" charset="0"/>
              </a:rPr>
              <a:t>for </a:t>
            </a:r>
            <a:r>
              <a:rPr lang="en-US" sz="2400" dirty="0" err="1">
                <a:cs typeface="Courier New" pitchFamily="49" charset="0"/>
              </a:rPr>
              <a:t>rwxrwx</a:t>
            </a:r>
            <a:r>
              <a:rPr lang="en-US" sz="2400" dirty="0">
                <a:cs typeface="Courier New" pitchFamily="49" charset="0"/>
              </a:rPr>
              <a:t>--x</a:t>
            </a:r>
          </a:p>
          <a:p>
            <a:r>
              <a:rPr lang="en-US" sz="2800" dirty="0" err="1">
                <a:latin typeface="Courier New" pitchFamily="49" charset="0"/>
                <a:cs typeface="Courier New" pitchFamily="49" charset="0"/>
              </a:rPr>
              <a:t>chmod</a:t>
            </a:r>
            <a:r>
              <a:rPr lang="en-US" sz="2800" dirty="0">
                <a:latin typeface="Courier New" pitchFamily="49" charset="0"/>
                <a:cs typeface="Courier New" pitchFamily="49" charset="0"/>
              </a:rPr>
              <a:t> 400 my.txt</a:t>
            </a:r>
          </a:p>
          <a:p>
            <a:pPr lvl="1"/>
            <a:r>
              <a:rPr lang="en-US" sz="2400" dirty="0">
                <a:cs typeface="Courier New" pitchFamily="49" charset="0"/>
              </a:rPr>
              <a:t>r--------</a:t>
            </a:r>
          </a:p>
          <a:p>
            <a:r>
              <a:rPr lang="en-US" sz="2800" dirty="0" err="1">
                <a:latin typeface="Courier New" pitchFamily="49" charset="0"/>
                <a:cs typeface="Courier New" pitchFamily="49" charset="0"/>
              </a:rPr>
              <a:t>chmod</a:t>
            </a:r>
            <a:r>
              <a:rPr lang="en-US" sz="2800" dirty="0">
                <a:latin typeface="Courier New" pitchFamily="49" charset="0"/>
                <a:cs typeface="Courier New" pitchFamily="49" charset="0"/>
              </a:rPr>
              <a:t> 700 </a:t>
            </a:r>
            <a:r>
              <a:rPr lang="en-US" sz="2800" dirty="0" err="1">
                <a:latin typeface="Courier New" pitchFamily="49" charset="0"/>
                <a:cs typeface="Courier New" pitchFamily="49" charset="0"/>
              </a:rPr>
              <a:t>userdir</a:t>
            </a:r>
            <a:endParaRPr lang="en-US" sz="2800" dirty="0">
              <a:latin typeface="Courier New" pitchFamily="49" charset="0"/>
              <a:cs typeface="Courier New" pitchFamily="49" charset="0"/>
            </a:endParaRPr>
          </a:p>
          <a:p>
            <a:pPr lvl="1"/>
            <a:r>
              <a:rPr lang="en-US" sz="2400" dirty="0" err="1">
                <a:cs typeface="Courier New" pitchFamily="49" charset="0"/>
              </a:rPr>
              <a:t>rwx</a:t>
            </a:r>
            <a:r>
              <a:rPr lang="en-US" sz="2400" dirty="0">
                <a:cs typeface="Courier New" pitchFamily="49" charset="0"/>
              </a:rPr>
              <a:t>------</a:t>
            </a:r>
            <a:endParaRPr lang="en-US" sz="2400" dirty="0">
              <a:latin typeface="Courier New" pitchFamily="49" charset="0"/>
              <a:cs typeface="Courier New" pitchFamily="49" charset="0"/>
            </a:endParaRPr>
          </a:p>
        </p:txBody>
      </p:sp>
    </p:spTree>
    <p:extLst>
      <p:ext uri="{BB962C8B-B14F-4D97-AF65-F5344CB8AC3E}">
        <p14:creationId xmlns:p14="http://schemas.microsoft.com/office/powerpoint/2010/main" val="28581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5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5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05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05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05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05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05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505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2133601"/>
            <a:ext cx="7772400" cy="487680"/>
          </a:xfrm>
        </p:spPr>
        <p:txBody>
          <a:bodyPr/>
          <a:lstStyle/>
          <a:p>
            <a:pPr eaLnBrk="1" hangingPunct="1"/>
            <a:r>
              <a:rPr lang="en-US" dirty="0" err="1"/>
              <a:t>umask</a:t>
            </a:r>
            <a:r>
              <a:rPr lang="en-US" dirty="0"/>
              <a:t> Command</a:t>
            </a:r>
          </a:p>
        </p:txBody>
      </p:sp>
    </p:spTree>
    <p:extLst>
      <p:ext uri="{BB962C8B-B14F-4D97-AF65-F5344CB8AC3E}">
        <p14:creationId xmlns:p14="http://schemas.microsoft.com/office/powerpoint/2010/main" val="3780824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idx="4294967295"/>
          </p:nvPr>
        </p:nvSpPr>
        <p:spPr>
          <a:xfrm>
            <a:off x="360000" y="715334"/>
            <a:ext cx="2723587" cy="369332"/>
          </a:xfrm>
        </p:spPr>
        <p:txBody>
          <a:bodyPr/>
          <a:lstStyle/>
          <a:p>
            <a:pPr eaLnBrk="1" hangingPunct="1"/>
            <a:r>
              <a:rPr lang="en-US" altLang="zh-CN" dirty="0"/>
              <a:t>Viewing Ownership</a:t>
            </a:r>
            <a:endParaRPr lang="en-US" dirty="0"/>
          </a:p>
        </p:txBody>
      </p:sp>
      <p:sp>
        <p:nvSpPr>
          <p:cNvPr id="18434" name="Content Placeholder 2"/>
          <p:cNvSpPr>
            <a:spLocks noGrp="1"/>
          </p:cNvSpPr>
          <p:nvPr>
            <p:ph idx="4294967295"/>
          </p:nvPr>
        </p:nvSpPr>
        <p:spPr>
          <a:xfrm>
            <a:off x="360000" y="1152000"/>
            <a:ext cx="7129371" cy="4726800"/>
          </a:xfrm>
        </p:spPr>
        <p:txBody>
          <a:bodyPr>
            <a:normAutofit fontScale="92500" lnSpcReduction="10000"/>
          </a:bodyPr>
          <a:lstStyle/>
          <a:p>
            <a:pPr eaLnBrk="1" hangingPunct="1"/>
            <a:r>
              <a:rPr lang="en-US" altLang="zh-CN" sz="2800" dirty="0"/>
              <a:t>To view the ownerships of a regular file, you can use the </a:t>
            </a:r>
            <a:r>
              <a:rPr lang="en-US" altLang="zh-CN" sz="2800" dirty="0">
                <a:latin typeface="Courier New" pitchFamily="49" charset="0"/>
                <a:cs typeface="Courier New" pitchFamily="49" charset="0"/>
              </a:rPr>
              <a:t>ls –l</a:t>
            </a:r>
            <a:r>
              <a:rPr lang="en-US" altLang="zh-CN" sz="2800" dirty="0">
                <a:cs typeface="Courier New" pitchFamily="49" charset="0"/>
              </a:rPr>
              <a:t> command</a:t>
            </a:r>
            <a:r>
              <a:rPr lang="en-US" altLang="zh-CN" sz="2800" dirty="0"/>
              <a:t>:</a:t>
            </a:r>
          </a:p>
          <a:p>
            <a:pPr eaLnBrk="1" hangingPunct="1">
              <a:buFont typeface="Arial" charset="0"/>
              <a:buNone/>
            </a:pPr>
            <a:r>
              <a:rPr lang="en-US" altLang="zh-CN" sz="2400" dirty="0"/>
              <a:t>[</a:t>
            </a:r>
            <a:r>
              <a:rPr lang="en-US" altLang="zh-CN" sz="2400" dirty="0" err="1"/>
              <a:t>sysadmin@localhost</a:t>
            </a:r>
            <a:r>
              <a:rPr lang="en-US" altLang="zh-CN" sz="2400" dirty="0"/>
              <a:t> ~]$ ls -l /</a:t>
            </a:r>
            <a:r>
              <a:rPr lang="en-US" altLang="zh-CN" sz="2400" dirty="0" err="1"/>
              <a:t>etc</a:t>
            </a:r>
            <a:r>
              <a:rPr lang="en-US" altLang="zh-CN" sz="2400" dirty="0"/>
              <a:t>/</a:t>
            </a:r>
            <a:r>
              <a:rPr lang="en-US" altLang="zh-CN" sz="2400" dirty="0" err="1"/>
              <a:t>named.conf</a:t>
            </a:r>
            <a:endParaRPr lang="en-US" altLang="zh-CN" sz="2400" dirty="0"/>
          </a:p>
          <a:p>
            <a:pPr eaLnBrk="1" hangingPunct="1">
              <a:buFont typeface="Arial" charset="0"/>
              <a:buNone/>
            </a:pPr>
            <a:r>
              <a:rPr lang="en-US" altLang="zh-CN" sz="2400" dirty="0"/>
              <a:t>-</a:t>
            </a:r>
            <a:r>
              <a:rPr lang="en-US" altLang="zh-CN" sz="2400" dirty="0" err="1"/>
              <a:t>rw</a:t>
            </a:r>
            <a:r>
              <a:rPr lang="en-US" altLang="zh-CN" sz="2400" dirty="0"/>
              <a:t>-r-----. 1 root named 1163 May 13 10:27 /</a:t>
            </a:r>
            <a:r>
              <a:rPr lang="en-US" altLang="zh-CN" sz="2400" dirty="0" err="1"/>
              <a:t>etc</a:t>
            </a:r>
            <a:r>
              <a:rPr lang="en-US" altLang="zh-CN" sz="2400" dirty="0"/>
              <a:t>/</a:t>
            </a:r>
            <a:r>
              <a:rPr lang="en-US" altLang="zh-CN" sz="2400" dirty="0" err="1"/>
              <a:t>named.conf</a:t>
            </a:r>
            <a:endParaRPr lang="en-US" altLang="zh-CN" sz="2400" dirty="0"/>
          </a:p>
          <a:p>
            <a:pPr eaLnBrk="1" hangingPunct="1"/>
            <a:endParaRPr lang="en-US" altLang="zh-CN" sz="2800" dirty="0"/>
          </a:p>
          <a:p>
            <a:pPr eaLnBrk="1" hangingPunct="1"/>
            <a:r>
              <a:rPr lang="en-US" altLang="zh-CN" sz="2800" dirty="0"/>
              <a:t>To view the ownerships of a directory file, you can use the </a:t>
            </a:r>
            <a:r>
              <a:rPr lang="en-US" altLang="zh-CN" sz="2800" dirty="0">
                <a:latin typeface="Courier New" pitchFamily="49" charset="0"/>
              </a:rPr>
              <a:t>ls -</a:t>
            </a:r>
            <a:r>
              <a:rPr lang="en-US" altLang="zh-CN" sz="2800" dirty="0" err="1">
                <a:latin typeface="Courier New" pitchFamily="49" charset="0"/>
              </a:rPr>
              <a:t>ld</a:t>
            </a:r>
            <a:r>
              <a:rPr lang="en-US" altLang="zh-CN" sz="2800" dirty="0"/>
              <a:t> command:</a:t>
            </a:r>
          </a:p>
          <a:p>
            <a:pPr eaLnBrk="1" hangingPunct="1">
              <a:buFont typeface="Arial" charset="0"/>
              <a:buNone/>
            </a:pPr>
            <a:r>
              <a:rPr lang="en-US" sz="2400" dirty="0"/>
              <a:t>[</a:t>
            </a:r>
            <a:r>
              <a:rPr lang="en-US" sz="2400" dirty="0" err="1"/>
              <a:t>sysadmin@localhost</a:t>
            </a:r>
            <a:r>
              <a:rPr lang="en-US" sz="2400" dirty="0"/>
              <a:t> ~]$ ls -</a:t>
            </a:r>
            <a:r>
              <a:rPr lang="en-US" sz="2400" dirty="0" err="1"/>
              <a:t>ld</a:t>
            </a:r>
            <a:r>
              <a:rPr lang="en-US" sz="2400" dirty="0"/>
              <a:t> /</a:t>
            </a:r>
            <a:r>
              <a:rPr lang="en-US" sz="2400" dirty="0" err="1"/>
              <a:t>etc</a:t>
            </a:r>
            <a:r>
              <a:rPr lang="en-US" sz="2400" dirty="0"/>
              <a:t>/named</a:t>
            </a:r>
          </a:p>
          <a:p>
            <a:pPr eaLnBrk="1" hangingPunct="1">
              <a:buFont typeface="Arial" charset="0"/>
              <a:buNone/>
            </a:pPr>
            <a:r>
              <a:rPr lang="en-US" sz="2400" dirty="0" err="1"/>
              <a:t>drwxr</a:t>
            </a:r>
            <a:r>
              <a:rPr lang="en-US" sz="2400" dirty="0"/>
              <a:t>-x---. 2 root named 4096 Mar 28  2013 /</a:t>
            </a:r>
            <a:r>
              <a:rPr lang="en-US" sz="2400" dirty="0" err="1"/>
              <a:t>etc</a:t>
            </a:r>
            <a:r>
              <a:rPr lang="en-US" sz="2400" dirty="0"/>
              <a:t>/named</a:t>
            </a:r>
          </a:p>
          <a:p>
            <a:pPr eaLnBrk="1" hangingPunct="1">
              <a:buFont typeface="Arial" charset="0"/>
              <a:buNone/>
            </a:pPr>
            <a:endParaRPr lang="en-US" sz="2400" dirty="0"/>
          </a:p>
        </p:txBody>
      </p:sp>
      <p:sp>
        <p:nvSpPr>
          <p:cNvPr id="18435" name="TextBox 3"/>
          <p:cNvSpPr txBox="1">
            <a:spLocks noChangeArrowheads="1"/>
          </p:cNvSpPr>
          <p:nvPr/>
        </p:nvSpPr>
        <p:spPr bwMode="auto">
          <a:xfrm>
            <a:off x="1208310" y="3104604"/>
            <a:ext cx="1371600" cy="369888"/>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user owner</a:t>
            </a:r>
          </a:p>
        </p:txBody>
      </p:sp>
      <p:cxnSp>
        <p:nvCxnSpPr>
          <p:cNvPr id="6" name="Straight Arrow Connector 5"/>
          <p:cNvCxnSpPr/>
          <p:nvPr/>
        </p:nvCxnSpPr>
        <p:spPr>
          <a:xfrm flipV="1">
            <a:off x="1741710" y="2952204"/>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437" name="TextBox 6"/>
          <p:cNvSpPr txBox="1">
            <a:spLocks noChangeArrowheads="1"/>
          </p:cNvSpPr>
          <p:nvPr/>
        </p:nvSpPr>
        <p:spPr bwMode="auto">
          <a:xfrm>
            <a:off x="2647404" y="3104613"/>
            <a:ext cx="1905000" cy="369888"/>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group owner</a:t>
            </a:r>
          </a:p>
        </p:txBody>
      </p:sp>
      <p:cxnSp>
        <p:nvCxnSpPr>
          <p:cNvPr id="9" name="Straight Arrow Connector 8"/>
          <p:cNvCxnSpPr/>
          <p:nvPr/>
        </p:nvCxnSpPr>
        <p:spPr>
          <a:xfrm flipH="1" flipV="1">
            <a:off x="3028404" y="2952213"/>
            <a:ext cx="228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439" name="TextBox 10"/>
          <p:cNvSpPr txBox="1">
            <a:spLocks noChangeArrowheads="1"/>
          </p:cNvSpPr>
          <p:nvPr/>
        </p:nvSpPr>
        <p:spPr bwMode="auto">
          <a:xfrm>
            <a:off x="1352003" y="5684517"/>
            <a:ext cx="1371600" cy="369888"/>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user owner</a:t>
            </a:r>
          </a:p>
        </p:txBody>
      </p:sp>
      <p:cxnSp>
        <p:nvCxnSpPr>
          <p:cNvPr id="12" name="Straight Arrow Connector 11"/>
          <p:cNvCxnSpPr/>
          <p:nvPr/>
        </p:nvCxnSpPr>
        <p:spPr>
          <a:xfrm flipV="1">
            <a:off x="1885403" y="5532117"/>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441" name="TextBox 12"/>
          <p:cNvSpPr txBox="1">
            <a:spLocks noChangeArrowheads="1"/>
          </p:cNvSpPr>
          <p:nvPr/>
        </p:nvSpPr>
        <p:spPr bwMode="auto">
          <a:xfrm>
            <a:off x="2677881" y="5667093"/>
            <a:ext cx="1905000" cy="369888"/>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group owner</a:t>
            </a:r>
          </a:p>
        </p:txBody>
      </p:sp>
      <p:cxnSp>
        <p:nvCxnSpPr>
          <p:cNvPr id="14" name="Straight Arrow Connector 13"/>
          <p:cNvCxnSpPr/>
          <p:nvPr/>
        </p:nvCxnSpPr>
        <p:spPr>
          <a:xfrm flipH="1" flipV="1">
            <a:off x="3058881" y="5514693"/>
            <a:ext cx="228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223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4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43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43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43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43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44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uiExpand="1" build="p"/>
      <p:bldP spid="18435" grpId="0"/>
      <p:bldP spid="18437" grpId="0"/>
      <p:bldP spid="18439" grpId="0"/>
      <p:bldP spid="1844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r>
              <a:rPr lang="en-US"/>
              <a:t>Understanding umask</a:t>
            </a:r>
          </a:p>
        </p:txBody>
      </p:sp>
      <p:sp>
        <p:nvSpPr>
          <p:cNvPr id="46082" name="Content Placeholder 2"/>
          <p:cNvSpPr>
            <a:spLocks noGrp="1"/>
          </p:cNvSpPr>
          <p:nvPr>
            <p:ph idx="1"/>
          </p:nvPr>
        </p:nvSpPr>
        <p:spPr/>
        <p:txBody>
          <a:bodyPr>
            <a:normAutofit fontScale="92500" lnSpcReduction="10000"/>
          </a:bodyPr>
          <a:lstStyle/>
          <a:p>
            <a:r>
              <a:rPr lang="en-US" sz="2800" dirty="0"/>
              <a:t>The </a:t>
            </a:r>
            <a:r>
              <a:rPr lang="en-US" sz="2800" dirty="0" err="1"/>
              <a:t>umask</a:t>
            </a:r>
            <a:r>
              <a:rPr lang="en-US" sz="2800" dirty="0"/>
              <a:t> value is used to determine the default permissions that are set when a new file or directory is created.</a:t>
            </a:r>
          </a:p>
          <a:p>
            <a:r>
              <a:rPr lang="en-US" sz="2800" dirty="0"/>
              <a:t>Default permissions are determined by removing permissions in the </a:t>
            </a:r>
            <a:r>
              <a:rPr lang="en-US" sz="2800" dirty="0" err="1"/>
              <a:t>umask</a:t>
            </a:r>
            <a:r>
              <a:rPr lang="en-US" sz="2800" dirty="0"/>
              <a:t> from the maximum allowable permissions.</a:t>
            </a:r>
          </a:p>
          <a:p>
            <a:r>
              <a:rPr lang="en-US" sz="2800" dirty="0"/>
              <a:t>The maximum allowable permissions for:</a:t>
            </a:r>
          </a:p>
          <a:p>
            <a:pPr lvl="1"/>
            <a:r>
              <a:rPr lang="en-US" sz="2400" dirty="0"/>
              <a:t>a new file is </a:t>
            </a:r>
            <a:r>
              <a:rPr lang="en-US" sz="2400" dirty="0" err="1"/>
              <a:t>rw-rw-rw</a:t>
            </a:r>
            <a:r>
              <a:rPr lang="en-US" sz="2400" dirty="0"/>
              <a:t>- or 666</a:t>
            </a:r>
          </a:p>
          <a:p>
            <a:pPr lvl="1"/>
            <a:r>
              <a:rPr lang="en-US" sz="2400" dirty="0"/>
              <a:t>a new directory is </a:t>
            </a:r>
            <a:r>
              <a:rPr lang="en-US" sz="2400" dirty="0" err="1"/>
              <a:t>rwxrwxrwx</a:t>
            </a:r>
            <a:r>
              <a:rPr lang="en-US" sz="2400" dirty="0"/>
              <a:t> or 777</a:t>
            </a:r>
          </a:p>
          <a:p>
            <a:endParaRPr lang="en-US" dirty="0"/>
          </a:p>
        </p:txBody>
      </p:sp>
    </p:spTree>
    <p:extLst>
      <p:ext uri="{BB962C8B-B14F-4D97-AF65-F5344CB8AC3E}">
        <p14:creationId xmlns:p14="http://schemas.microsoft.com/office/powerpoint/2010/main" val="3024367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r>
              <a:rPr lang="en-US"/>
              <a:t>User umask example</a:t>
            </a:r>
          </a:p>
        </p:txBody>
      </p:sp>
      <p:graphicFrame>
        <p:nvGraphicFramePr>
          <p:cNvPr id="4" name="Content Placeholder 3"/>
          <p:cNvGraphicFramePr>
            <a:graphicFrameLocks noGrp="1"/>
          </p:cNvGraphicFramePr>
          <p:nvPr>
            <p:ph idx="1"/>
          </p:nvPr>
        </p:nvGraphicFramePr>
        <p:xfrm>
          <a:off x="457200" y="1447800"/>
          <a:ext cx="82296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tblGrid>
              <a:tr h="370840">
                <a:tc gridSpan="5">
                  <a:txBody>
                    <a:bodyPr/>
                    <a:lstStyle/>
                    <a:p>
                      <a:pPr algn="ctr"/>
                      <a:r>
                        <a:rPr lang="en-US" dirty="0">
                          <a:solidFill>
                            <a:schemeClr val="tx1"/>
                          </a:solidFill>
                        </a:rPr>
                        <a:t>Typical user </a:t>
                      </a:r>
                      <a:r>
                        <a:rPr lang="en-US" dirty="0" err="1">
                          <a:solidFill>
                            <a:schemeClr val="tx1"/>
                          </a:solidFill>
                        </a:rPr>
                        <a:t>umask</a:t>
                      </a:r>
                      <a:endParaRPr lang="en-US" dirty="0">
                        <a:solidFill>
                          <a:schemeClr val="tx1"/>
                        </a:solidFill>
                      </a:endParaRPr>
                    </a:p>
                  </a:txBody>
                  <a:tcPr>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extLst>
                  <a:ext uri="{0D108BD9-81ED-4DB2-BD59-A6C34878D82A}">
                    <a16:rowId xmlns:a16="http://schemas.microsoft.com/office/drawing/2014/main" val="10000"/>
                  </a:ext>
                </a:extLst>
              </a:tr>
              <a:tr h="370840">
                <a:tc>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r>
                        <a:rPr lang="en-US" dirty="0">
                          <a:solidFill>
                            <a:schemeClr val="tx1"/>
                          </a:solidFill>
                        </a:rPr>
                        <a:t>Directory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r>
                        <a:rPr lang="en-US" dirty="0">
                          <a:solidFill>
                            <a:schemeClr val="tx1"/>
                          </a:solidFill>
                        </a:rPr>
                        <a:t>File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extLst>
                  <a:ext uri="{0D108BD9-81ED-4DB2-BD59-A6C34878D82A}">
                    <a16:rowId xmlns:a16="http://schemas.microsoft.com/office/drawing/2014/main" val="10001"/>
                  </a:ext>
                </a:extLst>
              </a:tr>
              <a:tr h="370840">
                <a:tc>
                  <a:txBody>
                    <a:bodyPr/>
                    <a:lstStyle/>
                    <a:p>
                      <a:r>
                        <a:rPr lang="en-US" dirty="0" err="1"/>
                        <a:t>Maxium</a:t>
                      </a:r>
                      <a:r>
                        <a:rPr lang="en-US" dirty="0"/>
                        <a:t> Allowable Permission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latin typeface="Courier New" pitchFamily="49" charset="0"/>
                          <a:cs typeface="Courier New" pitchFamily="49" charset="0"/>
                        </a:rPr>
                        <a:t>rwx</a:t>
                      </a:r>
                      <a:r>
                        <a:rPr lang="en-US" baseline="0" dirty="0" err="1">
                          <a:latin typeface="Courier New" pitchFamily="49" charset="0"/>
                          <a:cs typeface="Courier New" pitchFamily="49" charset="0"/>
                        </a:rPr>
                        <a:t>rwxrwx</a:t>
                      </a:r>
                      <a:endParaRPr lang="en-US"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sz="1800" kern="1200" dirty="0">
                          <a:solidFill>
                            <a:schemeClr val="dk1"/>
                          </a:solidFill>
                          <a:latin typeface="Courier New" pitchFamily="49" charset="0"/>
                          <a:ea typeface="+mn-ea"/>
                          <a:cs typeface="Courier New" pitchFamily="49" charset="0"/>
                        </a:rPr>
                        <a:t>777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sz="1800" kern="1200" dirty="0" err="1">
                          <a:solidFill>
                            <a:schemeClr val="dk1"/>
                          </a:solidFill>
                          <a:latin typeface="Courier New" pitchFamily="49" charset="0"/>
                          <a:ea typeface="+mn-ea"/>
                          <a:cs typeface="Courier New" pitchFamily="49" charset="0"/>
                        </a:rPr>
                        <a:t>rw-rw-rw</a:t>
                      </a:r>
                      <a:r>
                        <a:rPr lang="en-US" sz="1800" kern="1200" dirty="0">
                          <a:solidFill>
                            <a:schemeClr val="dk1"/>
                          </a:solidFill>
                          <a:latin typeface="Courier New" pitchFamily="49" charset="0"/>
                          <a:ea typeface="+mn-ea"/>
                          <a:cs typeface="Courier New"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666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dirty="0" err="1"/>
                        <a:t>umask</a:t>
                      </a:r>
                      <a:r>
                        <a:rPr lang="en-US" dirty="0"/>
                        <a:t> value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ourier New" pitchFamily="49" charset="0"/>
                          <a:cs typeface="Courier New" pitchFamily="49" charset="0"/>
                        </a:rPr>
                        <a: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ourier New" pitchFamily="49" charset="0"/>
                          <a:cs typeface="Courier New" pitchFamily="49" charset="0"/>
                        </a:rPr>
                        <a: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002</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dirty="0"/>
                        <a:t>Default permission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dirty="0" err="1">
                          <a:latin typeface="Courier New" pitchFamily="49" charset="0"/>
                          <a:cs typeface="Courier New" pitchFamily="49" charset="0"/>
                        </a:rPr>
                        <a:t>rwxrwxr</a:t>
                      </a:r>
                      <a:r>
                        <a:rPr lang="en-US" dirty="0">
                          <a:latin typeface="Courier New" pitchFamily="49" charset="0"/>
                          <a:cs typeface="Courier New" pitchFamily="49"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dirty="0"/>
                        <a:t>775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dirty="0" err="1">
                          <a:latin typeface="Courier New" pitchFamily="49" charset="0"/>
                          <a:cs typeface="Courier New" pitchFamily="49" charset="0"/>
                        </a:rPr>
                        <a:t>rw</a:t>
                      </a:r>
                      <a:r>
                        <a:rPr lang="en-US" dirty="0">
                          <a:latin typeface="Courier New" pitchFamily="49" charset="0"/>
                          <a:cs typeface="Courier New" pitchFamily="49" charset="0"/>
                        </a:rPr>
                        <a:t>-</a:t>
                      </a:r>
                      <a:r>
                        <a:rPr lang="en-US" dirty="0" err="1">
                          <a:latin typeface="Courier New" pitchFamily="49" charset="0"/>
                          <a:cs typeface="Courier New" pitchFamily="49" charset="0"/>
                        </a:rPr>
                        <a:t>rw</a:t>
                      </a:r>
                      <a:r>
                        <a:rPr lang="en-US" dirty="0">
                          <a:latin typeface="Courier New" pitchFamily="49" charset="0"/>
                          <a:cs typeface="Courier New" pitchFamily="49" charset="0"/>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dirty="0"/>
                        <a:t>664</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4"/>
                  </a:ext>
                </a:extLst>
              </a:tr>
            </a:tbl>
          </a:graphicData>
        </a:graphic>
      </p:graphicFrame>
      <p:sp>
        <p:nvSpPr>
          <p:cNvPr id="7" name="TextBox 6"/>
          <p:cNvSpPr txBox="1"/>
          <p:nvPr/>
        </p:nvSpPr>
        <p:spPr>
          <a:xfrm>
            <a:off x="533400" y="3733800"/>
            <a:ext cx="8153400" cy="954088"/>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With a typical user </a:t>
            </a:r>
            <a:r>
              <a:rPr kumimoji="0" lang="en-US" sz="2800" b="0" i="0" u="none" strike="noStrike" kern="1200" cap="none" spc="0" normalizeH="0" baseline="0" noProof="0" dirty="0" err="1">
                <a:ln>
                  <a:noFill/>
                </a:ln>
                <a:solidFill>
                  <a:prstClr val="black"/>
                </a:solidFill>
                <a:effectLst/>
                <a:uLnTx/>
                <a:uFillTx/>
                <a:latin typeface="Calibri"/>
                <a:ea typeface="+mn-ea"/>
                <a:cs typeface="+mn-cs"/>
              </a:rPr>
              <a:t>umask</a:t>
            </a:r>
            <a:r>
              <a:rPr kumimoji="0" lang="en-US" sz="2800" b="0" i="0" u="none" strike="noStrike" kern="1200" cap="none" spc="0" normalizeH="0" baseline="0" noProof="0" dirty="0">
                <a:ln>
                  <a:noFill/>
                </a:ln>
                <a:solidFill>
                  <a:prstClr val="black"/>
                </a:solidFill>
                <a:effectLst/>
                <a:uLnTx/>
                <a:uFillTx/>
                <a:latin typeface="Calibri"/>
                <a:ea typeface="+mn-ea"/>
                <a:cs typeface="+mn-cs"/>
              </a:rPr>
              <a:t> value of 002, the others set of permissions has write permission removed.</a:t>
            </a:r>
          </a:p>
        </p:txBody>
      </p:sp>
    </p:spTree>
    <p:extLst>
      <p:ext uri="{BB962C8B-B14F-4D97-AF65-F5344CB8AC3E}">
        <p14:creationId xmlns:p14="http://schemas.microsoft.com/office/powerpoint/2010/main" val="148523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a:t>Root umask example</a:t>
            </a:r>
          </a:p>
        </p:txBody>
      </p:sp>
      <p:graphicFrame>
        <p:nvGraphicFramePr>
          <p:cNvPr id="4" name="Content Placeholder 3"/>
          <p:cNvGraphicFramePr>
            <a:graphicFrameLocks noGrp="1"/>
          </p:cNvGraphicFramePr>
          <p:nvPr>
            <p:ph idx="1"/>
          </p:nvPr>
        </p:nvGraphicFramePr>
        <p:xfrm>
          <a:off x="457200" y="1447800"/>
          <a:ext cx="82296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tblGrid>
              <a:tr h="370840">
                <a:tc gridSpan="5">
                  <a:txBody>
                    <a:bodyPr/>
                    <a:lstStyle/>
                    <a:p>
                      <a:pPr algn="ctr"/>
                      <a:r>
                        <a:rPr lang="en-US" dirty="0">
                          <a:solidFill>
                            <a:schemeClr val="tx1"/>
                          </a:solidFill>
                        </a:rPr>
                        <a:t>Root user </a:t>
                      </a:r>
                      <a:r>
                        <a:rPr lang="en-US" dirty="0" err="1">
                          <a:solidFill>
                            <a:schemeClr val="tx1"/>
                          </a:solidFill>
                        </a:rPr>
                        <a:t>umask</a:t>
                      </a:r>
                      <a:endParaRPr lang="en-US" dirty="0">
                        <a:solidFill>
                          <a:schemeClr val="tx1"/>
                        </a:solidFill>
                      </a:endParaRPr>
                    </a:p>
                  </a:txBody>
                  <a:tcPr>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extLst>
                  <a:ext uri="{0D108BD9-81ED-4DB2-BD59-A6C34878D82A}">
                    <a16:rowId xmlns:a16="http://schemas.microsoft.com/office/drawing/2014/main" val="10000"/>
                  </a:ext>
                </a:extLst>
              </a:tr>
              <a:tr h="370840">
                <a:tc>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r>
                        <a:rPr lang="en-US" dirty="0">
                          <a:solidFill>
                            <a:schemeClr val="tx1"/>
                          </a:solidFill>
                        </a:rPr>
                        <a:t>Directory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r>
                        <a:rPr lang="en-US" dirty="0">
                          <a:solidFill>
                            <a:schemeClr val="tx1"/>
                          </a:solidFill>
                        </a:rPr>
                        <a:t>File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extLst>
                  <a:ext uri="{0D108BD9-81ED-4DB2-BD59-A6C34878D82A}">
                    <a16:rowId xmlns:a16="http://schemas.microsoft.com/office/drawing/2014/main" val="10001"/>
                  </a:ext>
                </a:extLst>
              </a:tr>
              <a:tr h="370840">
                <a:tc>
                  <a:txBody>
                    <a:bodyPr/>
                    <a:lstStyle/>
                    <a:p>
                      <a:r>
                        <a:rPr lang="en-US" dirty="0" err="1"/>
                        <a:t>Maxium</a:t>
                      </a:r>
                      <a:r>
                        <a:rPr lang="en-US" dirty="0"/>
                        <a:t> Allowable Permission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latin typeface="Courier New" pitchFamily="49" charset="0"/>
                          <a:cs typeface="Courier New" pitchFamily="49" charset="0"/>
                        </a:rPr>
                        <a:t>rwx</a:t>
                      </a:r>
                      <a:r>
                        <a:rPr lang="en-US" baseline="0" dirty="0" err="1">
                          <a:latin typeface="Courier New" pitchFamily="49" charset="0"/>
                          <a:cs typeface="Courier New" pitchFamily="49" charset="0"/>
                        </a:rPr>
                        <a:t>rwxrwx</a:t>
                      </a:r>
                      <a:endParaRPr lang="en-US"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sz="1800" kern="1200" dirty="0">
                          <a:solidFill>
                            <a:schemeClr val="dk1"/>
                          </a:solidFill>
                          <a:latin typeface="Courier New" pitchFamily="49" charset="0"/>
                          <a:ea typeface="+mn-ea"/>
                          <a:cs typeface="Courier New" pitchFamily="49" charset="0"/>
                        </a:rPr>
                        <a:t>777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sz="1800" kern="1200" dirty="0" err="1">
                          <a:solidFill>
                            <a:schemeClr val="dk1"/>
                          </a:solidFill>
                          <a:latin typeface="Courier New" pitchFamily="49" charset="0"/>
                          <a:ea typeface="+mn-ea"/>
                          <a:cs typeface="Courier New" pitchFamily="49" charset="0"/>
                        </a:rPr>
                        <a:t>rw-rw-rw</a:t>
                      </a:r>
                      <a:r>
                        <a:rPr lang="en-US" sz="1800" kern="1200" dirty="0">
                          <a:solidFill>
                            <a:schemeClr val="dk1"/>
                          </a:solidFill>
                          <a:latin typeface="Courier New" pitchFamily="49" charset="0"/>
                          <a:ea typeface="+mn-ea"/>
                          <a:cs typeface="Courier New"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666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dirty="0" err="1"/>
                        <a:t>umask</a:t>
                      </a:r>
                      <a:r>
                        <a:rPr lang="en-US" dirty="0"/>
                        <a:t> value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ourier New" pitchFamily="49" charset="0"/>
                          <a:cs typeface="Courier New" pitchFamily="49" charset="0"/>
                        </a:rPr>
                        <a:t>----w--w-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ourier New" pitchFamily="49" charset="0"/>
                          <a:cs typeface="Courier New" pitchFamily="49" charset="0"/>
                        </a:rPr>
                        <a:t>----w--w-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022</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dirty="0"/>
                        <a:t>Default permission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dirty="0" err="1">
                          <a:latin typeface="Courier New" pitchFamily="49" charset="0"/>
                          <a:cs typeface="Courier New" pitchFamily="49" charset="0"/>
                        </a:rPr>
                        <a:t>rwxr</a:t>
                      </a:r>
                      <a:r>
                        <a:rPr lang="en-US" dirty="0">
                          <a:latin typeface="Courier New" pitchFamily="49" charset="0"/>
                          <a:cs typeface="Courier New" pitchFamily="49" charset="0"/>
                        </a:rPr>
                        <a:t>-</a:t>
                      </a:r>
                      <a:r>
                        <a:rPr lang="en-US" dirty="0" err="1">
                          <a:latin typeface="Courier New" pitchFamily="49" charset="0"/>
                          <a:cs typeface="Courier New" pitchFamily="49" charset="0"/>
                        </a:rPr>
                        <a:t>xr</a:t>
                      </a:r>
                      <a:r>
                        <a:rPr lang="en-US" dirty="0">
                          <a:latin typeface="Courier New" pitchFamily="49" charset="0"/>
                          <a:cs typeface="Courier New" pitchFamily="49"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dirty="0"/>
                        <a:t>755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dirty="0" err="1">
                          <a:latin typeface="Courier New" pitchFamily="49" charset="0"/>
                          <a:cs typeface="Courier New" pitchFamily="49" charset="0"/>
                        </a:rPr>
                        <a:t>rw</a:t>
                      </a:r>
                      <a:r>
                        <a:rPr lang="en-US" dirty="0">
                          <a:latin typeface="Courier New" pitchFamily="49" charset="0"/>
                          <a:cs typeface="Courier New" pitchFamily="49" charset="0"/>
                        </a:rPr>
                        <a:t>-r--r--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dirty="0"/>
                        <a:t>644</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4"/>
                  </a:ext>
                </a:extLst>
              </a:tr>
            </a:tbl>
          </a:graphicData>
        </a:graphic>
      </p:graphicFrame>
      <p:sp>
        <p:nvSpPr>
          <p:cNvPr id="7" name="TextBox 6"/>
          <p:cNvSpPr txBox="1"/>
          <p:nvPr/>
        </p:nvSpPr>
        <p:spPr>
          <a:xfrm>
            <a:off x="533400" y="3733800"/>
            <a:ext cx="8153400" cy="138430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With a root user </a:t>
            </a:r>
            <a:r>
              <a:rPr kumimoji="0" lang="en-US" sz="2800" b="0" i="0" u="none" strike="noStrike" kern="1200" cap="none" spc="0" normalizeH="0" baseline="0" noProof="0" dirty="0" err="1">
                <a:ln>
                  <a:noFill/>
                </a:ln>
                <a:solidFill>
                  <a:prstClr val="black"/>
                </a:solidFill>
                <a:effectLst/>
                <a:uLnTx/>
                <a:uFillTx/>
                <a:latin typeface="Calibri"/>
                <a:ea typeface="+mn-ea"/>
                <a:cs typeface="+mn-cs"/>
              </a:rPr>
              <a:t>umask</a:t>
            </a:r>
            <a:r>
              <a:rPr kumimoji="0" lang="en-US" sz="2800" b="0" i="0" u="none" strike="noStrike" kern="1200" cap="none" spc="0" normalizeH="0" baseline="0" noProof="0" dirty="0">
                <a:ln>
                  <a:noFill/>
                </a:ln>
                <a:solidFill>
                  <a:prstClr val="black"/>
                </a:solidFill>
                <a:effectLst/>
                <a:uLnTx/>
                <a:uFillTx/>
                <a:latin typeface="Calibri"/>
                <a:ea typeface="+mn-ea"/>
                <a:cs typeface="+mn-cs"/>
              </a:rPr>
              <a:t> value of 022, the group and others sets of permissions have write permission removed.</a:t>
            </a:r>
          </a:p>
        </p:txBody>
      </p:sp>
    </p:spTree>
    <p:extLst>
      <p:ext uri="{BB962C8B-B14F-4D97-AF65-F5344CB8AC3E}">
        <p14:creationId xmlns:p14="http://schemas.microsoft.com/office/powerpoint/2010/main" val="2360007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r>
              <a:rPr lang="en-US"/>
              <a:t>Private umask example</a:t>
            </a:r>
          </a:p>
        </p:txBody>
      </p:sp>
      <p:graphicFrame>
        <p:nvGraphicFramePr>
          <p:cNvPr id="4" name="Content Placeholder 3"/>
          <p:cNvGraphicFramePr>
            <a:graphicFrameLocks noGrp="1"/>
          </p:cNvGraphicFramePr>
          <p:nvPr>
            <p:ph idx="1"/>
          </p:nvPr>
        </p:nvGraphicFramePr>
        <p:xfrm>
          <a:off x="457200" y="1447800"/>
          <a:ext cx="82296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tblGrid>
              <a:tr h="370840">
                <a:tc gridSpan="5">
                  <a:txBody>
                    <a:bodyPr/>
                    <a:lstStyle/>
                    <a:p>
                      <a:pPr algn="ctr"/>
                      <a:r>
                        <a:rPr lang="en-US" dirty="0" err="1">
                          <a:solidFill>
                            <a:schemeClr val="tx1"/>
                          </a:solidFill>
                        </a:rPr>
                        <a:t>umask</a:t>
                      </a:r>
                      <a:r>
                        <a:rPr lang="en-US" dirty="0">
                          <a:solidFill>
                            <a:schemeClr val="tx1"/>
                          </a:solidFill>
                        </a:rPr>
                        <a:t> for privacy</a:t>
                      </a:r>
                    </a:p>
                  </a:txBody>
                  <a:tcPr>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extLst>
                  <a:ext uri="{0D108BD9-81ED-4DB2-BD59-A6C34878D82A}">
                    <a16:rowId xmlns:a16="http://schemas.microsoft.com/office/drawing/2014/main" val="10000"/>
                  </a:ext>
                </a:extLst>
              </a:tr>
              <a:tr h="370840">
                <a:tc>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r>
                        <a:rPr lang="en-US" dirty="0">
                          <a:solidFill>
                            <a:schemeClr val="tx1"/>
                          </a:solidFill>
                        </a:rPr>
                        <a:t>Directory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r>
                        <a:rPr lang="en-US" dirty="0">
                          <a:solidFill>
                            <a:schemeClr val="tx1"/>
                          </a:solidFill>
                        </a:rPr>
                        <a:t>File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extLst>
                  <a:ext uri="{0D108BD9-81ED-4DB2-BD59-A6C34878D82A}">
                    <a16:rowId xmlns:a16="http://schemas.microsoft.com/office/drawing/2014/main" val="10001"/>
                  </a:ext>
                </a:extLst>
              </a:tr>
              <a:tr h="370840">
                <a:tc>
                  <a:txBody>
                    <a:bodyPr/>
                    <a:lstStyle/>
                    <a:p>
                      <a:r>
                        <a:rPr lang="en-US" dirty="0" err="1"/>
                        <a:t>Maxium</a:t>
                      </a:r>
                      <a:r>
                        <a:rPr lang="en-US" dirty="0"/>
                        <a:t> Allowable Permission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latin typeface="Courier New" pitchFamily="49" charset="0"/>
                          <a:cs typeface="Courier New" pitchFamily="49" charset="0"/>
                        </a:rPr>
                        <a:t>rwx</a:t>
                      </a:r>
                      <a:r>
                        <a:rPr lang="en-US" baseline="0" dirty="0" err="1">
                          <a:latin typeface="Courier New" pitchFamily="49" charset="0"/>
                          <a:cs typeface="Courier New" pitchFamily="49" charset="0"/>
                        </a:rPr>
                        <a:t>rwxrwx</a:t>
                      </a:r>
                      <a:endParaRPr lang="en-US"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sz="1800" kern="1200" dirty="0">
                          <a:solidFill>
                            <a:schemeClr val="dk1"/>
                          </a:solidFill>
                          <a:latin typeface="Courier New" pitchFamily="49" charset="0"/>
                          <a:ea typeface="+mn-ea"/>
                          <a:cs typeface="Courier New" pitchFamily="49" charset="0"/>
                        </a:rPr>
                        <a:t>777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sz="1800" kern="1200" dirty="0" err="1">
                          <a:solidFill>
                            <a:schemeClr val="dk1"/>
                          </a:solidFill>
                          <a:latin typeface="Courier New" pitchFamily="49" charset="0"/>
                          <a:ea typeface="+mn-ea"/>
                          <a:cs typeface="Courier New" pitchFamily="49" charset="0"/>
                        </a:rPr>
                        <a:t>rw-rw-rw</a:t>
                      </a:r>
                      <a:r>
                        <a:rPr lang="en-US" sz="1800" kern="1200" dirty="0">
                          <a:solidFill>
                            <a:schemeClr val="dk1"/>
                          </a:solidFill>
                          <a:latin typeface="Courier New" pitchFamily="49" charset="0"/>
                          <a:ea typeface="+mn-ea"/>
                          <a:cs typeface="Courier New"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ourier New" pitchFamily="49" charset="0"/>
                          <a:cs typeface="Courier New" pitchFamily="49" charset="0"/>
                        </a:rPr>
                        <a:t>666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dirty="0" err="1"/>
                        <a:t>umask</a:t>
                      </a:r>
                      <a:r>
                        <a:rPr lang="en-US" dirty="0"/>
                        <a:t> value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rwxrwx</a:t>
                      </a:r>
                      <a:endParaRPr lang="en-US"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ourier New" pitchFamily="49" charset="0"/>
                          <a:cs typeface="Courier New" pitchFamily="49" charset="0"/>
                        </a:rPr>
                        <a:t>077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rwxrwx</a:t>
                      </a:r>
                      <a:endParaRPr lang="en-US"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ourier New" pitchFamily="49" charset="0"/>
                          <a:cs typeface="Courier New" pitchFamily="49" charset="0"/>
                        </a:rPr>
                        <a:t>077</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dirty="0"/>
                        <a:t>Default permission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dirty="0" err="1">
                          <a:latin typeface="Courier New" pitchFamily="49" charset="0"/>
                          <a:cs typeface="Courier New" pitchFamily="49" charset="0"/>
                        </a:rPr>
                        <a:t>rwx</a:t>
                      </a:r>
                      <a:r>
                        <a:rPr lang="en-US" dirty="0">
                          <a:latin typeface="Courier New" pitchFamily="49" charset="0"/>
                          <a:cs typeface="Courier New"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dirty="0">
                          <a:latin typeface="Courier New" pitchFamily="49" charset="0"/>
                          <a:cs typeface="Courier New" pitchFamily="49" charset="0"/>
                        </a:rPr>
                        <a:t>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dirty="0" err="1">
                          <a:latin typeface="Courier New" pitchFamily="49" charset="0"/>
                          <a:cs typeface="Courier New" pitchFamily="49" charset="0"/>
                        </a:rPr>
                        <a:t>rw</a:t>
                      </a:r>
                      <a:r>
                        <a:rPr lang="en-US" dirty="0">
                          <a:latin typeface="Courier New" pitchFamily="49" charset="0"/>
                          <a:cs typeface="Courier New"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dirty="0">
                          <a:latin typeface="Courier New" pitchFamily="49" charset="0"/>
                          <a:cs typeface="Courier New" pitchFamily="49" charset="0"/>
                        </a:rPr>
                        <a:t>600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4"/>
                  </a:ext>
                </a:extLst>
              </a:tr>
            </a:tbl>
          </a:graphicData>
        </a:graphic>
      </p:graphicFrame>
      <p:sp>
        <p:nvSpPr>
          <p:cNvPr id="7" name="TextBox 6"/>
          <p:cNvSpPr txBox="1"/>
          <p:nvPr/>
        </p:nvSpPr>
        <p:spPr>
          <a:xfrm>
            <a:off x="533400" y="3733800"/>
            <a:ext cx="8153400" cy="954088"/>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With </a:t>
            </a:r>
            <a:r>
              <a:rPr kumimoji="0" lang="en-US" sz="2800" b="0" i="0" u="none" strike="noStrike" kern="1200" cap="none" spc="0" normalizeH="0" baseline="0" noProof="0" dirty="0" err="1">
                <a:ln>
                  <a:noFill/>
                </a:ln>
                <a:solidFill>
                  <a:prstClr val="black"/>
                </a:solidFill>
                <a:effectLst/>
                <a:uLnTx/>
                <a:uFillTx/>
                <a:latin typeface="Calibri"/>
                <a:ea typeface="+mn-ea"/>
                <a:cs typeface="+mn-cs"/>
              </a:rPr>
              <a:t>umask</a:t>
            </a:r>
            <a:r>
              <a:rPr kumimoji="0" lang="en-US" sz="2800" b="0" i="0" u="none" strike="noStrike" kern="1200" cap="none" spc="0" normalizeH="0" baseline="0" noProof="0" dirty="0">
                <a:ln>
                  <a:noFill/>
                </a:ln>
                <a:solidFill>
                  <a:prstClr val="black"/>
                </a:solidFill>
                <a:effectLst/>
                <a:uLnTx/>
                <a:uFillTx/>
                <a:latin typeface="Calibri"/>
                <a:ea typeface="+mn-ea"/>
                <a:cs typeface="+mn-cs"/>
              </a:rPr>
              <a:t> value of 077, the group and others sets of permissions have </a:t>
            </a:r>
            <a:r>
              <a:rPr kumimoji="0" lang="en-US" sz="2800" b="0" i="1" u="none" strike="noStrike" kern="1200" cap="none" spc="0" normalizeH="0" baseline="0" noProof="0" dirty="0">
                <a:ln>
                  <a:noFill/>
                </a:ln>
                <a:solidFill>
                  <a:prstClr val="black"/>
                </a:solidFill>
                <a:effectLst/>
                <a:uLnTx/>
                <a:uFillTx/>
                <a:latin typeface="Calibri"/>
                <a:ea typeface="+mn-ea"/>
                <a:cs typeface="+mn-cs"/>
              </a:rPr>
              <a:t>all</a:t>
            </a:r>
            <a:r>
              <a:rPr kumimoji="0" lang="en-US" sz="2800" b="0" i="0" u="none" strike="noStrike" kern="1200" cap="none" spc="0" normalizeH="0" baseline="0" noProof="0" dirty="0">
                <a:ln>
                  <a:noFill/>
                </a:ln>
                <a:solidFill>
                  <a:prstClr val="black"/>
                </a:solidFill>
                <a:effectLst/>
                <a:uLnTx/>
                <a:uFillTx/>
                <a:latin typeface="Calibri"/>
                <a:ea typeface="+mn-ea"/>
                <a:cs typeface="+mn-cs"/>
              </a:rPr>
              <a:t> permissions removed.</a:t>
            </a:r>
          </a:p>
        </p:txBody>
      </p:sp>
    </p:spTree>
    <p:extLst>
      <p:ext uri="{BB962C8B-B14F-4D97-AF65-F5344CB8AC3E}">
        <p14:creationId xmlns:p14="http://schemas.microsoft.com/office/powerpoint/2010/main" val="8860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r>
              <a:rPr lang="en-US"/>
              <a:t>Using umask</a:t>
            </a:r>
          </a:p>
        </p:txBody>
      </p:sp>
      <p:sp>
        <p:nvSpPr>
          <p:cNvPr id="50178" name="Content Placeholder 2"/>
          <p:cNvSpPr>
            <a:spLocks noGrp="1"/>
          </p:cNvSpPr>
          <p:nvPr>
            <p:ph idx="1"/>
          </p:nvPr>
        </p:nvSpPr>
        <p:spPr/>
        <p:txBody>
          <a:bodyPr>
            <a:normAutofit fontScale="85000" lnSpcReduction="10000"/>
          </a:bodyPr>
          <a:lstStyle/>
          <a:p>
            <a:r>
              <a:rPr lang="en-US" sz="2400" dirty="0"/>
              <a:t>To display the current </a:t>
            </a:r>
            <a:r>
              <a:rPr lang="en-US" sz="2400" dirty="0" err="1"/>
              <a:t>umask</a:t>
            </a:r>
            <a:r>
              <a:rPr lang="en-US" sz="2400" dirty="0"/>
              <a:t> value, execute </a:t>
            </a:r>
            <a:r>
              <a:rPr lang="en-US" sz="2400" dirty="0" err="1">
                <a:latin typeface="Courier New" pitchFamily="49" charset="0"/>
                <a:cs typeface="Courier New" pitchFamily="49" charset="0"/>
              </a:rPr>
              <a:t>umask</a:t>
            </a:r>
            <a:r>
              <a:rPr lang="en-US" sz="2400" dirty="0">
                <a:latin typeface="Courier New" pitchFamily="49" charset="0"/>
                <a:cs typeface="Courier New" pitchFamily="49" charset="0"/>
              </a:rPr>
              <a:t> </a:t>
            </a:r>
            <a:r>
              <a:rPr lang="en-US" sz="2400" dirty="0">
                <a:cs typeface="Courier New" pitchFamily="49" charset="0"/>
              </a:rPr>
              <a:t>with no arguments.</a:t>
            </a:r>
          </a:p>
          <a:p>
            <a:r>
              <a:rPr lang="en-US" sz="2400" dirty="0"/>
              <a:t>To set </a:t>
            </a:r>
            <a:r>
              <a:rPr lang="en-US" sz="2400" dirty="0" err="1"/>
              <a:t>umask</a:t>
            </a:r>
            <a:r>
              <a:rPr lang="en-US" sz="2400" dirty="0"/>
              <a:t> to a value of 027, type </a:t>
            </a:r>
            <a:r>
              <a:rPr lang="en-US" sz="2400" dirty="0" err="1">
                <a:latin typeface="Courier New" pitchFamily="49" charset="0"/>
                <a:cs typeface="Courier New" pitchFamily="49" charset="0"/>
              </a:rPr>
              <a:t>umask</a:t>
            </a:r>
            <a:r>
              <a:rPr lang="en-US" sz="2400" dirty="0">
                <a:latin typeface="Courier New" pitchFamily="49" charset="0"/>
                <a:cs typeface="Courier New" pitchFamily="49" charset="0"/>
              </a:rPr>
              <a:t> 027</a:t>
            </a:r>
          </a:p>
          <a:p>
            <a:r>
              <a:rPr lang="en-US" sz="2400" dirty="0">
                <a:cs typeface="Courier New" pitchFamily="49" charset="0"/>
              </a:rPr>
              <a:t>The new </a:t>
            </a:r>
            <a:r>
              <a:rPr lang="en-US" sz="2400" dirty="0" err="1">
                <a:cs typeface="Courier New" pitchFamily="49" charset="0"/>
              </a:rPr>
              <a:t>umask</a:t>
            </a:r>
            <a:r>
              <a:rPr lang="en-US" sz="2400" dirty="0">
                <a:cs typeface="Courier New" pitchFamily="49" charset="0"/>
              </a:rPr>
              <a:t> value will only apply during the current login session.</a:t>
            </a:r>
          </a:p>
          <a:p>
            <a:r>
              <a:rPr lang="en-US" sz="2400" dirty="0">
                <a:cs typeface="Courier New" pitchFamily="49" charset="0"/>
              </a:rPr>
              <a:t>When a new shell is started, your default </a:t>
            </a:r>
            <a:r>
              <a:rPr lang="en-US" sz="2400" dirty="0" err="1">
                <a:cs typeface="Courier New" pitchFamily="49" charset="0"/>
              </a:rPr>
              <a:t>umask</a:t>
            </a:r>
            <a:r>
              <a:rPr lang="en-US" sz="2400" dirty="0">
                <a:cs typeface="Courier New" pitchFamily="49" charset="0"/>
              </a:rPr>
              <a:t> will be in effect again.</a:t>
            </a:r>
          </a:p>
          <a:p>
            <a:r>
              <a:rPr lang="en-US" sz="2400" dirty="0">
                <a:cs typeface="Courier New" pitchFamily="49" charset="0"/>
              </a:rPr>
              <a:t>To set a new default </a:t>
            </a:r>
            <a:r>
              <a:rPr lang="en-US" sz="2400" dirty="0" err="1">
                <a:cs typeface="Courier New" pitchFamily="49" charset="0"/>
              </a:rPr>
              <a:t>umask</a:t>
            </a:r>
            <a:r>
              <a:rPr lang="en-US" sz="2400" dirty="0">
                <a:cs typeface="Courier New" pitchFamily="49" charset="0"/>
              </a:rPr>
              <a:t>, modify </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bashrc</a:t>
            </a:r>
            <a:endParaRPr lang="en-US" sz="2400" dirty="0">
              <a:latin typeface="Courier New" pitchFamily="49" charset="0"/>
              <a:cs typeface="Courier New" pitchFamily="49" charset="0"/>
            </a:endParaRPr>
          </a:p>
          <a:p>
            <a:r>
              <a:rPr lang="en-US" sz="2400" dirty="0">
                <a:cs typeface="Courier New" pitchFamily="49" charset="0"/>
              </a:rPr>
              <a:t>The </a:t>
            </a:r>
            <a:r>
              <a:rPr lang="en-US" sz="2400" dirty="0" err="1">
                <a:cs typeface="Courier New" pitchFamily="49" charset="0"/>
              </a:rPr>
              <a:t>umask</a:t>
            </a:r>
            <a:r>
              <a:rPr lang="en-US" sz="2400" dirty="0">
                <a:cs typeface="Courier New" pitchFamily="49" charset="0"/>
              </a:rPr>
              <a:t> value has no effect on existing files or directories, but applies to new files or directories.</a:t>
            </a:r>
          </a:p>
        </p:txBody>
      </p:sp>
    </p:spTree>
    <p:extLst>
      <p:ext uri="{BB962C8B-B14F-4D97-AF65-F5344CB8AC3E}">
        <p14:creationId xmlns:p14="http://schemas.microsoft.com/office/powerpoint/2010/main" val="197617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1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1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17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17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2192775"/>
            <a:ext cx="6872223" cy="369332"/>
          </a:xfrm>
        </p:spPr>
        <p:txBody>
          <a:bodyPr/>
          <a:lstStyle/>
          <a:p>
            <a:pPr eaLnBrk="1" hangingPunct="1"/>
            <a:r>
              <a:rPr lang="en-US" dirty="0"/>
              <a:t>Extending permissions : Access control list (</a:t>
            </a:r>
            <a:r>
              <a:rPr lang="en-US" dirty="0" err="1"/>
              <a:t>acl</a:t>
            </a:r>
            <a:r>
              <a:rPr lang="en-US" dirty="0"/>
              <a:t>)</a:t>
            </a:r>
          </a:p>
        </p:txBody>
      </p:sp>
    </p:spTree>
    <p:extLst>
      <p:ext uri="{BB962C8B-B14F-4D97-AF65-F5344CB8AC3E}">
        <p14:creationId xmlns:p14="http://schemas.microsoft.com/office/powerpoint/2010/main" val="29484284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360000" y="715334"/>
            <a:ext cx="1439005" cy="369332"/>
          </a:xfrm>
        </p:spPr>
        <p:txBody>
          <a:bodyPr/>
          <a:lstStyle/>
          <a:p>
            <a:r>
              <a:rPr lang="nl-BE" b="1" dirty="0"/>
              <a:t>WHY ACL ?</a:t>
            </a:r>
            <a:endParaRPr lang="en-US" dirty="0"/>
          </a:p>
        </p:txBody>
      </p:sp>
      <p:sp>
        <p:nvSpPr>
          <p:cNvPr id="45058" name="Content Placeholder 2"/>
          <p:cNvSpPr>
            <a:spLocks noGrp="1"/>
          </p:cNvSpPr>
          <p:nvPr>
            <p:ph idx="1"/>
          </p:nvPr>
        </p:nvSpPr>
        <p:spPr/>
        <p:txBody>
          <a:bodyPr>
            <a:normAutofit/>
          </a:bodyPr>
          <a:lstStyle/>
          <a:p>
            <a:r>
              <a:rPr lang="en-US" sz="2800" dirty="0">
                <a:latin typeface="Arial" panose="020B0604020202020204" pitchFamily="34" charset="0"/>
                <a:cs typeface="Arial" panose="020B0604020202020204" pitchFamily="34" charset="0"/>
              </a:rPr>
              <a:t>Because o(</a:t>
            </a:r>
            <a:r>
              <a:rPr lang="en-US" sz="2800" dirty="0" err="1">
                <a:latin typeface="Arial" panose="020B0604020202020204" pitchFamily="34" charset="0"/>
                <a:cs typeface="Arial" panose="020B0604020202020204" pitchFamily="34" charset="0"/>
              </a:rPr>
              <a:t>thers</a:t>
            </a:r>
            <a:r>
              <a:rPr lang="en-US" sz="2800" dirty="0">
                <a:latin typeface="Arial" panose="020B0604020202020204" pitchFamily="34" charset="0"/>
                <a:cs typeface="Arial" panose="020B0604020202020204" pitchFamily="34" charset="0"/>
              </a:rPr>
              <a:t>) = “the rest of the world” can be a big place</a:t>
            </a:r>
          </a:p>
          <a:p>
            <a:r>
              <a:rPr lang="en-US" sz="2800" dirty="0">
                <a:latin typeface="Arial" panose="020B0604020202020204" pitchFamily="34" charset="0"/>
                <a:cs typeface="Arial" panose="020B0604020202020204" pitchFamily="34" charset="0"/>
              </a:rPr>
              <a:t>E.g. a process like a web server can be granted access to files that reside in a user's home directory, without compromising security by giving the whole world access</a:t>
            </a:r>
          </a:p>
          <a:p>
            <a:endParaRPr lang="en-US" sz="2800" dirty="0">
              <a:latin typeface="Courier New" pitchFamily="49" charset="0"/>
              <a:cs typeface="Courier New" pitchFamily="49" charset="0"/>
            </a:endParaRPr>
          </a:p>
        </p:txBody>
      </p:sp>
    </p:spTree>
    <p:extLst>
      <p:ext uri="{BB962C8B-B14F-4D97-AF65-F5344CB8AC3E}">
        <p14:creationId xmlns:p14="http://schemas.microsoft.com/office/powerpoint/2010/main" val="192097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360000" y="715334"/>
            <a:ext cx="2029871" cy="369332"/>
          </a:xfrm>
        </p:spPr>
        <p:txBody>
          <a:bodyPr/>
          <a:lstStyle/>
          <a:p>
            <a:r>
              <a:rPr lang="nl-BE" b="1" dirty="0" err="1"/>
              <a:t>Enabling</a:t>
            </a:r>
            <a:r>
              <a:rPr lang="nl-BE" b="1" dirty="0"/>
              <a:t> ACL</a:t>
            </a:r>
            <a:r>
              <a:rPr lang="en-US" dirty="0"/>
              <a:t>	</a:t>
            </a:r>
          </a:p>
        </p:txBody>
      </p:sp>
      <p:sp>
        <p:nvSpPr>
          <p:cNvPr id="45058" name="Content Placeholder 2"/>
          <p:cNvSpPr>
            <a:spLocks noGrp="1"/>
          </p:cNvSpPr>
          <p:nvPr>
            <p:ph idx="1"/>
          </p:nvPr>
        </p:nvSpPr>
        <p:spPr/>
        <p:txBody>
          <a:bodyPr>
            <a:normAutofit/>
          </a:bodyPr>
          <a:lstStyle/>
          <a:p>
            <a:r>
              <a:rPr lang="en-US" sz="2800" dirty="0">
                <a:latin typeface="Arial" panose="020B0604020202020204" pitchFamily="34" charset="0"/>
                <a:cs typeface="Arial" panose="020B0604020202020204" pitchFamily="34" charset="0"/>
              </a:rPr>
              <a:t>To enable ACL, the </a:t>
            </a:r>
            <a:r>
              <a:rPr lang="en-US" sz="2800" dirty="0" err="1">
                <a:latin typeface="Arial" panose="020B0604020202020204" pitchFamily="34" charset="0"/>
                <a:cs typeface="Arial" panose="020B0604020202020204" pitchFamily="34" charset="0"/>
              </a:rPr>
              <a:t>filesystem</a:t>
            </a:r>
            <a:r>
              <a:rPr lang="en-US" sz="2800" dirty="0">
                <a:latin typeface="Arial" panose="020B0604020202020204" pitchFamily="34" charset="0"/>
                <a:cs typeface="Arial" panose="020B0604020202020204" pitchFamily="34" charset="0"/>
              </a:rPr>
              <a:t> must be mounted with the </a:t>
            </a:r>
            <a:r>
              <a:rPr lang="en-US" sz="2800" dirty="0" err="1">
                <a:latin typeface="Arial" panose="020B0604020202020204" pitchFamily="34" charset="0"/>
                <a:cs typeface="Arial" panose="020B0604020202020204" pitchFamily="34" charset="0"/>
              </a:rPr>
              <a:t>acl</a:t>
            </a:r>
            <a:r>
              <a:rPr lang="en-US" sz="2800" dirty="0">
                <a:latin typeface="Arial" panose="020B0604020202020204" pitchFamily="34" charset="0"/>
                <a:cs typeface="Arial" panose="020B0604020202020204" pitchFamily="34" charset="0"/>
              </a:rPr>
              <a:t> option.</a:t>
            </a:r>
          </a:p>
          <a:p>
            <a:endParaRPr lang="en-US" sz="2800" dirty="0">
              <a:latin typeface="Courier New" pitchFamily="49" charset="0"/>
              <a:cs typeface="Courier New" pitchFamily="49" charset="0"/>
            </a:endParaRPr>
          </a:p>
        </p:txBody>
      </p:sp>
      <p:pic>
        <p:nvPicPr>
          <p:cNvPr id="4" name="Afbeelding 3"/>
          <p:cNvPicPr>
            <a:picLocks noChangeAspect="1"/>
          </p:cNvPicPr>
          <p:nvPr/>
        </p:nvPicPr>
        <p:blipFill>
          <a:blip r:embed="rId2"/>
          <a:stretch>
            <a:fillRect/>
          </a:stretch>
        </p:blipFill>
        <p:spPr>
          <a:xfrm>
            <a:off x="496660" y="3299460"/>
            <a:ext cx="5276850" cy="990600"/>
          </a:xfrm>
          <a:prstGeom prst="rect">
            <a:avLst/>
          </a:prstGeom>
        </p:spPr>
      </p:pic>
    </p:spTree>
    <p:extLst>
      <p:ext uri="{BB962C8B-B14F-4D97-AF65-F5344CB8AC3E}">
        <p14:creationId xmlns:p14="http://schemas.microsoft.com/office/powerpoint/2010/main" val="5881124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360000" y="715334"/>
            <a:ext cx="2029871" cy="369332"/>
          </a:xfrm>
        </p:spPr>
        <p:txBody>
          <a:bodyPr/>
          <a:lstStyle/>
          <a:p>
            <a:r>
              <a:rPr lang="nl-BE" b="1" dirty="0"/>
              <a:t>Setting ACL</a:t>
            </a:r>
            <a:r>
              <a:rPr lang="en-US" dirty="0"/>
              <a:t>	</a:t>
            </a:r>
          </a:p>
        </p:txBody>
      </p:sp>
      <p:sp>
        <p:nvSpPr>
          <p:cNvPr id="45058" name="Content Placeholder 2"/>
          <p:cNvSpPr>
            <a:spLocks noGrp="1"/>
          </p:cNvSpPr>
          <p:nvPr>
            <p:ph idx="1"/>
          </p:nvPr>
        </p:nvSpPr>
        <p:spPr/>
        <p:txBody>
          <a:bodyPr>
            <a:normAutofit/>
          </a:bodyPr>
          <a:lstStyle/>
          <a:p>
            <a:r>
              <a:rPr lang="en-US" sz="2800" dirty="0">
                <a:latin typeface="Arial" panose="020B0604020202020204" pitchFamily="34" charset="0"/>
                <a:cs typeface="Arial" panose="020B0604020202020204" pitchFamily="34" charset="0"/>
              </a:rPr>
              <a:t>The ACL can be modified using </a:t>
            </a:r>
            <a:r>
              <a:rPr lang="en-US" sz="2800" dirty="0" err="1">
                <a:latin typeface="Arial" panose="020B0604020202020204" pitchFamily="34" charset="0"/>
                <a:cs typeface="Arial" panose="020B0604020202020204" pitchFamily="34" charset="0"/>
              </a:rPr>
              <a:t>setfacl</a:t>
            </a: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0" indent="0">
              <a:buNone/>
            </a:pPr>
            <a:endParaRPr lang="en-US" sz="2800" dirty="0">
              <a:latin typeface="Arial" panose="020B0604020202020204" pitchFamily="34" charset="0"/>
              <a:cs typeface="Arial" panose="020B0604020202020204" pitchFamily="34" charset="0"/>
            </a:endParaRPr>
          </a:p>
          <a:p>
            <a:pPr marL="0" indent="0">
              <a:buNone/>
            </a:pPr>
            <a:r>
              <a:rPr lang="en-US" sz="2800" dirty="0">
                <a:latin typeface="Arial" panose="020B0604020202020204" pitchFamily="34" charset="0"/>
                <a:cs typeface="Arial" panose="020B0604020202020204" pitchFamily="34" charset="0"/>
              </a:rPr>
              <a:t>You will notice that there is an ACL if there is a plus sign after its Unix permissions in the output of ls -l. </a:t>
            </a:r>
          </a:p>
          <a:p>
            <a:endParaRPr lang="en-US" sz="2800" dirty="0">
              <a:latin typeface="Arial" panose="020B0604020202020204" pitchFamily="34" charset="0"/>
              <a:cs typeface="Arial" panose="020B0604020202020204" pitchFamily="34" charset="0"/>
            </a:endParaRPr>
          </a:p>
        </p:txBody>
      </p:sp>
      <p:pic>
        <p:nvPicPr>
          <p:cNvPr id="2" name="Afbeelding 1"/>
          <p:cNvPicPr>
            <a:picLocks noChangeAspect="1"/>
          </p:cNvPicPr>
          <p:nvPr/>
        </p:nvPicPr>
        <p:blipFill>
          <a:blip r:embed="rId2"/>
          <a:stretch>
            <a:fillRect/>
          </a:stretch>
        </p:blipFill>
        <p:spPr>
          <a:xfrm>
            <a:off x="574764" y="2086323"/>
            <a:ext cx="4267200" cy="533400"/>
          </a:xfrm>
          <a:prstGeom prst="rect">
            <a:avLst/>
          </a:prstGeom>
        </p:spPr>
      </p:pic>
      <p:pic>
        <p:nvPicPr>
          <p:cNvPr id="3" name="Afbeelding 2"/>
          <p:cNvPicPr>
            <a:picLocks noChangeAspect="1"/>
          </p:cNvPicPr>
          <p:nvPr/>
        </p:nvPicPr>
        <p:blipFill>
          <a:blip r:embed="rId3"/>
          <a:stretch>
            <a:fillRect/>
          </a:stretch>
        </p:blipFill>
        <p:spPr>
          <a:xfrm>
            <a:off x="539931" y="2661862"/>
            <a:ext cx="4543425" cy="495300"/>
          </a:xfrm>
          <a:prstGeom prst="rect">
            <a:avLst/>
          </a:prstGeom>
        </p:spPr>
      </p:pic>
      <p:pic>
        <p:nvPicPr>
          <p:cNvPr id="6" name="Afbeelding 5"/>
          <p:cNvPicPr>
            <a:picLocks noChangeAspect="1"/>
          </p:cNvPicPr>
          <p:nvPr/>
        </p:nvPicPr>
        <p:blipFill>
          <a:blip r:embed="rId4"/>
          <a:stretch>
            <a:fillRect/>
          </a:stretch>
        </p:blipFill>
        <p:spPr>
          <a:xfrm>
            <a:off x="574764" y="5126984"/>
            <a:ext cx="5210175" cy="819150"/>
          </a:xfrm>
          <a:prstGeom prst="rect">
            <a:avLst/>
          </a:prstGeom>
        </p:spPr>
      </p:pic>
    </p:spTree>
    <p:extLst>
      <p:ext uri="{BB962C8B-B14F-4D97-AF65-F5344CB8AC3E}">
        <p14:creationId xmlns:p14="http://schemas.microsoft.com/office/powerpoint/2010/main" val="114415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05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360001" y="715334"/>
            <a:ext cx="7651886" cy="369332"/>
          </a:xfrm>
        </p:spPr>
        <p:txBody>
          <a:bodyPr/>
          <a:lstStyle/>
          <a:p>
            <a:r>
              <a:rPr lang="en-US" b="1" dirty="0"/>
              <a:t>Granting permissions for private files to a Web Server</a:t>
            </a:r>
            <a:r>
              <a:rPr lang="en-US" dirty="0"/>
              <a:t>	</a:t>
            </a:r>
          </a:p>
        </p:txBody>
      </p:sp>
      <p:sp>
        <p:nvSpPr>
          <p:cNvPr id="45058" name="Content Placeholder 2"/>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In the following we assume that the web server runs as the user webserver and grant it access to </a:t>
            </a:r>
            <a:r>
              <a:rPr lang="en-US" sz="2400" dirty="0" err="1">
                <a:latin typeface="Arial" panose="020B0604020202020204" pitchFamily="34" charset="0"/>
                <a:cs typeface="Arial" panose="020B0604020202020204" pitchFamily="34" charset="0"/>
              </a:rPr>
              <a:t>geoffrey's</a:t>
            </a:r>
            <a:r>
              <a:rPr lang="en-US" sz="2400" dirty="0">
                <a:latin typeface="Arial" panose="020B0604020202020204" pitchFamily="34" charset="0"/>
                <a:cs typeface="Arial" panose="020B0604020202020204" pitchFamily="34" charset="0"/>
              </a:rPr>
              <a:t> home directory /home/</a:t>
            </a:r>
            <a:r>
              <a:rPr lang="en-US" sz="2400" dirty="0" err="1">
                <a:latin typeface="Arial" panose="020B0604020202020204" pitchFamily="34" charset="0"/>
                <a:cs typeface="Arial" panose="020B0604020202020204" pitchFamily="34" charset="0"/>
              </a:rPr>
              <a:t>geoffrey</a:t>
            </a:r>
            <a:r>
              <a:rPr lang="en-US" sz="2400" dirty="0">
                <a:latin typeface="Arial" panose="020B0604020202020204" pitchFamily="34" charset="0"/>
                <a:cs typeface="Arial" panose="020B0604020202020204" pitchFamily="34" charset="0"/>
              </a:rPr>
              <a:t>. </a:t>
            </a:r>
          </a:p>
          <a:p>
            <a:r>
              <a:rPr lang="en-US" sz="2400" dirty="0">
                <a:latin typeface="Arial" panose="020B0604020202020204" pitchFamily="34" charset="0"/>
                <a:cs typeface="Arial" panose="020B0604020202020204" pitchFamily="34" charset="0"/>
              </a:rPr>
              <a:t>The first step is granting </a:t>
            </a:r>
            <a:r>
              <a:rPr lang="en-US" sz="2400" dirty="0" err="1">
                <a:latin typeface="Arial" panose="020B0604020202020204" pitchFamily="34" charset="0"/>
                <a:cs typeface="Arial" panose="020B0604020202020204" pitchFamily="34" charset="0"/>
              </a:rPr>
              <a:t>read+execution</a:t>
            </a:r>
            <a:r>
              <a:rPr lang="en-US" sz="2400" dirty="0">
                <a:latin typeface="Arial" panose="020B0604020202020204" pitchFamily="34" charset="0"/>
                <a:cs typeface="Arial" panose="020B0604020202020204" pitchFamily="34" charset="0"/>
              </a:rPr>
              <a:t> permission to webserver so it can access </a:t>
            </a:r>
            <a:r>
              <a:rPr lang="en-US" sz="2400" dirty="0" err="1">
                <a:latin typeface="Arial" panose="020B0604020202020204" pitchFamily="34" charset="0"/>
                <a:cs typeface="Arial" panose="020B0604020202020204" pitchFamily="34" charset="0"/>
              </a:rPr>
              <a:t>geoffrey's</a:t>
            </a:r>
            <a:r>
              <a:rPr lang="en-US" sz="2400" dirty="0">
                <a:latin typeface="Arial" panose="020B0604020202020204" pitchFamily="34" charset="0"/>
                <a:cs typeface="Arial" panose="020B0604020202020204" pitchFamily="34" charset="0"/>
              </a:rPr>
              <a:t> home: </a:t>
            </a:r>
          </a:p>
          <a:p>
            <a:endParaRPr lang="en-US" sz="2800" dirty="0">
              <a:latin typeface="Arial" panose="020B0604020202020204" pitchFamily="34" charset="0"/>
              <a:cs typeface="Arial" panose="020B0604020202020204" pitchFamily="34" charset="0"/>
            </a:endParaRPr>
          </a:p>
        </p:txBody>
      </p:sp>
      <p:pic>
        <p:nvPicPr>
          <p:cNvPr id="4" name="Afbeelding 3"/>
          <p:cNvPicPr>
            <a:picLocks noChangeAspect="1"/>
          </p:cNvPicPr>
          <p:nvPr/>
        </p:nvPicPr>
        <p:blipFill>
          <a:blip r:embed="rId2"/>
          <a:stretch>
            <a:fillRect/>
          </a:stretch>
        </p:blipFill>
        <p:spPr>
          <a:xfrm>
            <a:off x="1015606" y="4432439"/>
            <a:ext cx="4162425" cy="523875"/>
          </a:xfrm>
          <a:prstGeom prst="rect">
            <a:avLst/>
          </a:prstGeom>
        </p:spPr>
      </p:pic>
      <p:pic>
        <p:nvPicPr>
          <p:cNvPr id="3" name="Afbeelding 2">
            <a:extLst>
              <a:ext uri="{FF2B5EF4-FFF2-40B4-BE49-F238E27FC236}">
                <a16:creationId xmlns:a16="http://schemas.microsoft.com/office/drawing/2014/main" id="{3040D575-9CBD-8C21-432F-DC45082DD685}"/>
              </a:ext>
            </a:extLst>
          </p:cNvPr>
          <p:cNvPicPr>
            <a:picLocks noChangeAspect="1"/>
          </p:cNvPicPr>
          <p:nvPr/>
        </p:nvPicPr>
        <p:blipFill>
          <a:blip r:embed="rId3"/>
          <a:stretch>
            <a:fillRect/>
          </a:stretch>
        </p:blipFill>
        <p:spPr>
          <a:xfrm>
            <a:off x="3402297" y="4627693"/>
            <a:ext cx="85737" cy="133369"/>
          </a:xfrm>
          <a:prstGeom prst="rect">
            <a:avLst/>
          </a:prstGeom>
        </p:spPr>
      </p:pic>
    </p:spTree>
    <p:extLst>
      <p:ext uri="{BB962C8B-B14F-4D97-AF65-F5344CB8AC3E}">
        <p14:creationId xmlns:p14="http://schemas.microsoft.com/office/powerpoint/2010/main" val="128203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idx="4294967295"/>
          </p:nvPr>
        </p:nvSpPr>
        <p:spPr>
          <a:xfrm>
            <a:off x="360000" y="715334"/>
            <a:ext cx="2863048" cy="369332"/>
          </a:xfrm>
        </p:spPr>
        <p:txBody>
          <a:bodyPr/>
          <a:lstStyle/>
          <a:p>
            <a:pPr eaLnBrk="1" hangingPunct="1"/>
            <a:r>
              <a:rPr lang="en-US" altLang="zh-CN" dirty="0"/>
              <a:t>Viewing Ownership </a:t>
            </a:r>
            <a:endParaRPr lang="en-US" dirty="0"/>
          </a:p>
        </p:txBody>
      </p:sp>
      <p:sp>
        <p:nvSpPr>
          <p:cNvPr id="19458" name="Content Placeholder 2"/>
          <p:cNvSpPr>
            <a:spLocks noGrp="1"/>
          </p:cNvSpPr>
          <p:nvPr>
            <p:ph idx="4294967295"/>
          </p:nvPr>
        </p:nvSpPr>
        <p:spPr>
          <a:xfrm>
            <a:off x="360000" y="1152000"/>
            <a:ext cx="7416754" cy="4726800"/>
          </a:xfrm>
        </p:spPr>
        <p:txBody>
          <a:bodyPr>
            <a:normAutofit fontScale="85000" lnSpcReduction="10000"/>
          </a:bodyPr>
          <a:lstStyle/>
          <a:p>
            <a:pPr marL="228600" indent="-228600" eaLnBrk="1" hangingPunct="1"/>
            <a:r>
              <a:rPr lang="en-US" sz="2400" dirty="0"/>
              <a:t>Another command that allows you to view ownership information in a more detailed way is the </a:t>
            </a:r>
            <a:r>
              <a:rPr lang="en-US" sz="2400" dirty="0">
                <a:latin typeface="Courier New" pitchFamily="49" charset="0"/>
                <a:cs typeface="Courier New" pitchFamily="49" charset="0"/>
              </a:rPr>
              <a:t>stat</a:t>
            </a:r>
            <a:r>
              <a:rPr lang="en-US" sz="2400" dirty="0"/>
              <a:t> command:</a:t>
            </a:r>
          </a:p>
          <a:p>
            <a:pPr marL="228600" indent="-228600" eaLnBrk="1" hangingPunct="1">
              <a:buFont typeface="Arial" charset="0"/>
              <a:buNone/>
            </a:pPr>
            <a:r>
              <a:rPr lang="en-US" sz="2400" dirty="0"/>
              <a:t>[</a:t>
            </a:r>
            <a:r>
              <a:rPr lang="en-US" sz="2400" dirty="0" err="1"/>
              <a:t>sysadmin@localhost</a:t>
            </a:r>
            <a:r>
              <a:rPr lang="en-US" sz="2400" dirty="0"/>
              <a:t> ~]$ </a:t>
            </a:r>
            <a:r>
              <a:rPr lang="en-US" sz="2400" b="1" dirty="0"/>
              <a:t>stat /</a:t>
            </a:r>
            <a:r>
              <a:rPr lang="en-US" sz="2400" b="1" dirty="0" err="1"/>
              <a:t>etc</a:t>
            </a:r>
            <a:r>
              <a:rPr lang="en-US" sz="2400" b="1" dirty="0"/>
              <a:t>/named</a:t>
            </a:r>
          </a:p>
          <a:p>
            <a:pPr marL="228600" indent="-228600" eaLnBrk="1" hangingPunct="1">
              <a:buFont typeface="Arial" charset="0"/>
              <a:buNone/>
            </a:pPr>
            <a:r>
              <a:rPr lang="en-US" sz="2400" i="1" dirty="0"/>
              <a:t>  File: `/</a:t>
            </a:r>
            <a:r>
              <a:rPr lang="en-US" sz="2400" i="1" dirty="0" err="1"/>
              <a:t>etc</a:t>
            </a:r>
            <a:r>
              <a:rPr lang="en-US" sz="2400" i="1" dirty="0"/>
              <a:t>/named'</a:t>
            </a:r>
          </a:p>
          <a:p>
            <a:pPr marL="228600" indent="-228600" eaLnBrk="1" hangingPunct="1">
              <a:buFont typeface="Arial" charset="0"/>
              <a:buNone/>
            </a:pPr>
            <a:r>
              <a:rPr lang="en-US" sz="2400" i="1" dirty="0"/>
              <a:t>  Size: 4096      	Blocks: 8          IO Block: 4096   directory</a:t>
            </a:r>
          </a:p>
          <a:p>
            <a:pPr marL="228600" indent="-228600" eaLnBrk="1" hangingPunct="1">
              <a:buFont typeface="Arial" charset="0"/>
              <a:buNone/>
            </a:pPr>
            <a:r>
              <a:rPr lang="en-US" sz="2400" i="1" dirty="0"/>
              <a:t>Device: fd00h/64768d	</a:t>
            </a:r>
            <a:r>
              <a:rPr lang="en-US" sz="2400" i="1" dirty="0" err="1"/>
              <a:t>Inode</a:t>
            </a:r>
            <a:r>
              <a:rPr lang="en-US" sz="2400" i="1" dirty="0"/>
              <a:t>: 153995      Links: 2</a:t>
            </a:r>
          </a:p>
          <a:p>
            <a:pPr marL="228600" indent="-228600" eaLnBrk="1" hangingPunct="1">
              <a:buFont typeface="Arial" charset="0"/>
              <a:buNone/>
            </a:pPr>
            <a:r>
              <a:rPr lang="en-US" sz="2400" i="1" dirty="0"/>
              <a:t>Access: (0750/</a:t>
            </a:r>
            <a:r>
              <a:rPr lang="en-US" sz="2400" i="1" dirty="0" err="1"/>
              <a:t>drwxr</a:t>
            </a:r>
            <a:r>
              <a:rPr lang="en-US" sz="2400" i="1" dirty="0"/>
              <a:t>-x---)  </a:t>
            </a:r>
            <a:r>
              <a:rPr lang="en-US" sz="2400" i="1" dirty="0" err="1"/>
              <a:t>Uid</a:t>
            </a:r>
            <a:r>
              <a:rPr lang="en-US" sz="2400" i="1" dirty="0"/>
              <a:t>: (    0/    root)   </a:t>
            </a:r>
            <a:r>
              <a:rPr lang="en-US" sz="2400" i="1" dirty="0" err="1"/>
              <a:t>Gid</a:t>
            </a:r>
            <a:r>
              <a:rPr lang="en-US" sz="2400" i="1" dirty="0"/>
              <a:t>: (   25/   named)</a:t>
            </a:r>
          </a:p>
          <a:p>
            <a:pPr marL="228600" indent="-228600" eaLnBrk="1" hangingPunct="1">
              <a:buFont typeface="Arial" charset="0"/>
              <a:buNone/>
            </a:pPr>
            <a:r>
              <a:rPr lang="en-US" sz="2400" i="1" dirty="0"/>
              <a:t>Access: 2013-10-28 16:21:34.949997291 -0700</a:t>
            </a:r>
          </a:p>
          <a:p>
            <a:pPr marL="228600" indent="-228600" eaLnBrk="1" hangingPunct="1">
              <a:buFont typeface="Arial" charset="0"/>
              <a:buNone/>
            </a:pPr>
            <a:r>
              <a:rPr lang="en-US" sz="2400" i="1" dirty="0"/>
              <a:t>Modify: 2013-03-28 15:18:54.000000000 -0700</a:t>
            </a:r>
          </a:p>
          <a:p>
            <a:pPr marL="228600" indent="-228600" eaLnBrk="1" hangingPunct="1">
              <a:buFont typeface="Arial" charset="0"/>
              <a:buNone/>
            </a:pPr>
            <a:r>
              <a:rPr lang="en-US" sz="2400" i="1" dirty="0"/>
              <a:t>Change: 2013-05-13 09:56:53.831158705 -0700</a:t>
            </a:r>
          </a:p>
          <a:p>
            <a:pPr marL="228600" indent="-228600" eaLnBrk="1" hangingPunct="1">
              <a:buFont typeface="Arial" charset="0"/>
              <a:buNone/>
            </a:pPr>
            <a:endParaRPr lang="en-US" sz="2400" dirty="0"/>
          </a:p>
        </p:txBody>
      </p:sp>
      <p:sp>
        <p:nvSpPr>
          <p:cNvPr id="19459" name="TextBox 10"/>
          <p:cNvSpPr txBox="1">
            <a:spLocks noChangeArrowheads="1"/>
          </p:cNvSpPr>
          <p:nvPr/>
        </p:nvSpPr>
        <p:spPr bwMode="auto">
          <a:xfrm>
            <a:off x="1955616" y="4131504"/>
            <a:ext cx="1371600" cy="369888"/>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a:ea typeface="+mn-ea"/>
                <a:cs typeface="+mn-cs"/>
              </a:rPr>
              <a:t>user owner</a:t>
            </a:r>
          </a:p>
        </p:txBody>
      </p:sp>
      <p:cxnSp>
        <p:nvCxnSpPr>
          <p:cNvPr id="12" name="Straight Arrow Connector 11"/>
          <p:cNvCxnSpPr/>
          <p:nvPr/>
        </p:nvCxnSpPr>
        <p:spPr>
          <a:xfrm flipV="1">
            <a:off x="3193866" y="4287885"/>
            <a:ext cx="17145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461" name="TextBox 12"/>
          <p:cNvSpPr txBox="1">
            <a:spLocks noChangeArrowheads="1"/>
          </p:cNvSpPr>
          <p:nvPr/>
        </p:nvSpPr>
        <p:spPr bwMode="auto">
          <a:xfrm>
            <a:off x="3770808" y="4122783"/>
            <a:ext cx="1905000" cy="369888"/>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a:ea typeface="+mn-ea"/>
                <a:cs typeface="+mn-cs"/>
              </a:rPr>
              <a:t>group owner</a:t>
            </a:r>
          </a:p>
        </p:txBody>
      </p:sp>
      <p:cxnSp>
        <p:nvCxnSpPr>
          <p:cNvPr id="15" name="Straight Arrow Connector 14"/>
          <p:cNvCxnSpPr/>
          <p:nvPr/>
        </p:nvCxnSpPr>
        <p:spPr>
          <a:xfrm flipV="1">
            <a:off x="5180508" y="4279164"/>
            <a:ext cx="1143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2487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5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5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45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46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458">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458">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45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uiExpand="1" build="p"/>
      <p:bldP spid="19459" grpId="0"/>
      <p:bldP spid="1946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360001" y="715334"/>
            <a:ext cx="7651886" cy="369332"/>
          </a:xfrm>
        </p:spPr>
        <p:txBody>
          <a:bodyPr/>
          <a:lstStyle/>
          <a:p>
            <a:r>
              <a:rPr lang="en-US" b="1" dirty="0"/>
              <a:t>Granting permissions for private files to a Web Server</a:t>
            </a:r>
            <a:r>
              <a:rPr lang="en-US" dirty="0"/>
              <a:t>	</a:t>
            </a:r>
          </a:p>
        </p:txBody>
      </p:sp>
      <p:sp>
        <p:nvSpPr>
          <p:cNvPr id="45058" name="Content Placeholder 2"/>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Since webserver is now able to access files in /home/</a:t>
            </a:r>
            <a:r>
              <a:rPr lang="en-US" sz="2400" dirty="0" err="1">
                <a:latin typeface="Arial" panose="020B0604020202020204" pitchFamily="34" charset="0"/>
                <a:cs typeface="Arial" panose="020B0604020202020204" pitchFamily="34" charset="0"/>
              </a:rPr>
              <a:t>geoffrey</a:t>
            </a:r>
            <a:r>
              <a:rPr lang="en-US" sz="2400" dirty="0">
                <a:latin typeface="Arial" panose="020B0604020202020204" pitchFamily="34" charset="0"/>
                <a:cs typeface="Arial" panose="020B0604020202020204" pitchFamily="34" charset="0"/>
              </a:rPr>
              <a:t>, other no longer needs access, so it can be safely removed: </a:t>
            </a:r>
          </a:p>
          <a:p>
            <a:endParaRPr lang="en-US" sz="2400" dirty="0">
              <a:latin typeface="Arial" panose="020B0604020202020204" pitchFamily="34" charset="0"/>
              <a:cs typeface="Arial" panose="020B0604020202020204" pitchFamily="34" charset="0"/>
            </a:endParaRPr>
          </a:p>
          <a:p>
            <a:r>
              <a:rPr lang="en-US" sz="2400" dirty="0" err="1">
                <a:latin typeface="Arial" panose="020B0604020202020204" pitchFamily="34" charset="0"/>
                <a:cs typeface="Arial" panose="020B0604020202020204" pitchFamily="34" charset="0"/>
              </a:rPr>
              <a:t>getfacl</a:t>
            </a:r>
            <a:r>
              <a:rPr lang="en-US" sz="2400" dirty="0">
                <a:latin typeface="Arial" panose="020B0604020202020204" pitchFamily="34" charset="0"/>
                <a:cs typeface="Arial" panose="020B0604020202020204" pitchFamily="34" charset="0"/>
              </a:rPr>
              <a:t> can be used to verify the changes: </a:t>
            </a:r>
          </a:p>
          <a:p>
            <a:endParaRPr lang="en-US" sz="2800" dirty="0">
              <a:latin typeface="Arial" panose="020B0604020202020204" pitchFamily="34" charset="0"/>
              <a:cs typeface="Arial" panose="020B0604020202020204" pitchFamily="34" charset="0"/>
            </a:endParaRPr>
          </a:p>
        </p:txBody>
      </p:sp>
      <p:pic>
        <p:nvPicPr>
          <p:cNvPr id="2" name="Afbeelding 1"/>
          <p:cNvPicPr>
            <a:picLocks noChangeAspect="1"/>
          </p:cNvPicPr>
          <p:nvPr/>
        </p:nvPicPr>
        <p:blipFill>
          <a:blip r:embed="rId2"/>
          <a:stretch>
            <a:fillRect/>
          </a:stretch>
        </p:blipFill>
        <p:spPr>
          <a:xfrm>
            <a:off x="610212" y="2749867"/>
            <a:ext cx="2619375" cy="504825"/>
          </a:xfrm>
          <a:prstGeom prst="rect">
            <a:avLst/>
          </a:prstGeom>
        </p:spPr>
      </p:pic>
      <p:pic>
        <p:nvPicPr>
          <p:cNvPr id="3" name="Afbeelding 2"/>
          <p:cNvPicPr>
            <a:picLocks noChangeAspect="1"/>
          </p:cNvPicPr>
          <p:nvPr/>
        </p:nvPicPr>
        <p:blipFill>
          <a:blip r:embed="rId3"/>
          <a:stretch>
            <a:fillRect/>
          </a:stretch>
        </p:blipFill>
        <p:spPr>
          <a:xfrm>
            <a:off x="610212" y="4230868"/>
            <a:ext cx="5105400" cy="1715266"/>
          </a:xfrm>
          <a:prstGeom prst="rect">
            <a:avLst/>
          </a:prstGeom>
        </p:spPr>
      </p:pic>
      <p:pic>
        <p:nvPicPr>
          <p:cNvPr id="5" name="Afbeelding 4">
            <a:extLst>
              <a:ext uri="{FF2B5EF4-FFF2-40B4-BE49-F238E27FC236}">
                <a16:creationId xmlns:a16="http://schemas.microsoft.com/office/drawing/2014/main" id="{FC252907-9815-36D7-1F89-8C91D71B8451}"/>
              </a:ext>
            </a:extLst>
          </p:cNvPr>
          <p:cNvPicPr>
            <a:picLocks noChangeAspect="1"/>
          </p:cNvPicPr>
          <p:nvPr/>
        </p:nvPicPr>
        <p:blipFill>
          <a:blip r:embed="rId4"/>
          <a:stretch>
            <a:fillRect/>
          </a:stretch>
        </p:blipFill>
        <p:spPr>
          <a:xfrm>
            <a:off x="2063023" y="5292715"/>
            <a:ext cx="85737" cy="133369"/>
          </a:xfrm>
          <a:prstGeom prst="rect">
            <a:avLst/>
          </a:prstGeom>
        </p:spPr>
      </p:pic>
    </p:spTree>
    <p:extLst>
      <p:ext uri="{BB962C8B-B14F-4D97-AF65-F5344CB8AC3E}">
        <p14:creationId xmlns:p14="http://schemas.microsoft.com/office/powerpoint/2010/main" val="97627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2133600"/>
            <a:ext cx="7772400" cy="1470025"/>
          </a:xfrm>
        </p:spPr>
        <p:txBody>
          <a:bodyPr/>
          <a:lstStyle/>
          <a:p>
            <a:pPr eaLnBrk="1" hangingPunct="1"/>
            <a:r>
              <a:rPr lang="en-US" dirty="0" err="1"/>
              <a:t>setuid</a:t>
            </a:r>
            <a:r>
              <a:rPr lang="en-US" dirty="0"/>
              <a:t> Permission</a:t>
            </a:r>
          </a:p>
        </p:txBody>
      </p:sp>
    </p:spTree>
    <p:extLst>
      <p:ext uri="{BB962C8B-B14F-4D97-AF65-F5344CB8AC3E}">
        <p14:creationId xmlns:p14="http://schemas.microsoft.com/office/powerpoint/2010/main" val="239147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idx="4294967295"/>
          </p:nvPr>
        </p:nvSpPr>
        <p:spPr/>
        <p:txBody>
          <a:bodyPr/>
          <a:lstStyle/>
          <a:p>
            <a:pPr eaLnBrk="1" hangingPunct="1"/>
            <a:r>
              <a:rPr lang="en-US" altLang="zh-CN"/>
              <a:t>The setuid Permission</a:t>
            </a:r>
            <a:endParaRPr lang="en-US"/>
          </a:p>
        </p:txBody>
      </p:sp>
      <p:sp>
        <p:nvSpPr>
          <p:cNvPr id="18434" name="Content Placeholder 2"/>
          <p:cNvSpPr>
            <a:spLocks noGrp="1"/>
          </p:cNvSpPr>
          <p:nvPr>
            <p:ph idx="4294967295"/>
          </p:nvPr>
        </p:nvSpPr>
        <p:spPr/>
        <p:txBody>
          <a:bodyPr>
            <a:normAutofit fontScale="92500" lnSpcReduction="10000"/>
          </a:bodyPr>
          <a:lstStyle/>
          <a:p>
            <a:pPr eaLnBrk="1" hangingPunct="1"/>
            <a:r>
              <a:rPr lang="en-US" sz="2400" dirty="0"/>
              <a:t>The </a:t>
            </a:r>
            <a:r>
              <a:rPr lang="en-US" sz="2400" dirty="0" err="1"/>
              <a:t>setuid</a:t>
            </a:r>
            <a:r>
              <a:rPr lang="en-US" sz="2400" dirty="0"/>
              <a:t> permission is set on certain system utilities so that an ordinary user can execute the program as if it was  run by the root user.  This allows an a normal user to perform common system administration tasks without having to do gain direct access to the root account.</a:t>
            </a:r>
          </a:p>
          <a:p>
            <a:pPr eaLnBrk="1" hangingPunct="1"/>
            <a:r>
              <a:rPr lang="en-US" sz="2400" dirty="0"/>
              <a:t>An excellent example of the </a:t>
            </a:r>
            <a:r>
              <a:rPr lang="en-US" sz="2400" dirty="0" err="1"/>
              <a:t>setuid</a:t>
            </a:r>
            <a:r>
              <a:rPr lang="en-US" sz="2400" dirty="0"/>
              <a:t> permission in action is the </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usr</a:t>
            </a:r>
            <a:r>
              <a:rPr lang="en-US" sz="2400" dirty="0">
                <a:latin typeface="Courier New" pitchFamily="49" charset="0"/>
                <a:cs typeface="Courier New" pitchFamily="49" charset="0"/>
              </a:rPr>
              <a:t>/bin/</a:t>
            </a:r>
            <a:r>
              <a:rPr lang="en-US" sz="2400" dirty="0" err="1">
                <a:latin typeface="Courier New" pitchFamily="49" charset="0"/>
                <a:cs typeface="Courier New" pitchFamily="49" charset="0"/>
              </a:rPr>
              <a:t>passwd</a:t>
            </a:r>
            <a:r>
              <a:rPr lang="en-US" sz="2400" dirty="0">
                <a:cs typeface="Courier New" pitchFamily="49" charset="0"/>
              </a:rPr>
              <a:t> </a:t>
            </a:r>
            <a:r>
              <a:rPr lang="en-US" sz="2400" dirty="0"/>
              <a:t>command.  When a user executes the </a:t>
            </a:r>
            <a:r>
              <a:rPr lang="en-US" sz="2400" dirty="0" err="1">
                <a:latin typeface="Courier New" pitchFamily="49" charset="0"/>
                <a:cs typeface="Courier New" pitchFamily="49" charset="0"/>
              </a:rPr>
              <a:t>passwd</a:t>
            </a:r>
            <a:r>
              <a:rPr lang="en-US" sz="2400" dirty="0"/>
              <a:t> command successfully, the command is able to update the </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etc</a:t>
            </a:r>
            <a:r>
              <a:rPr lang="en-US" sz="2400" dirty="0">
                <a:latin typeface="Courier New" pitchFamily="49" charset="0"/>
                <a:cs typeface="Courier New" pitchFamily="49" charset="0"/>
              </a:rPr>
              <a:t>/shadow</a:t>
            </a:r>
            <a:r>
              <a:rPr lang="en-US" sz="2400" dirty="0"/>
              <a:t> file to set a new password for the user.  This file can’t be accessed normally by no-root users.</a:t>
            </a:r>
          </a:p>
          <a:p>
            <a:pPr eaLnBrk="1" hangingPunct="1">
              <a:buFont typeface="Arial" charset="0"/>
              <a:buNone/>
            </a:pPr>
            <a:endParaRPr lang="en-US" sz="2400" dirty="0"/>
          </a:p>
        </p:txBody>
      </p:sp>
    </p:spTree>
    <p:extLst>
      <p:ext uri="{BB962C8B-B14F-4D97-AF65-F5344CB8AC3E}">
        <p14:creationId xmlns:p14="http://schemas.microsoft.com/office/powerpoint/2010/main" val="2125192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idx="4294967295"/>
          </p:nvPr>
        </p:nvSpPr>
        <p:spPr/>
        <p:txBody>
          <a:bodyPr/>
          <a:lstStyle/>
          <a:p>
            <a:pPr eaLnBrk="1" hangingPunct="1"/>
            <a:r>
              <a:rPr lang="en-US" altLang="zh-CN"/>
              <a:t>Files with setuid</a:t>
            </a:r>
            <a:endParaRPr lang="en-US"/>
          </a:p>
        </p:txBody>
      </p:sp>
      <p:sp>
        <p:nvSpPr>
          <p:cNvPr id="19458" name="Content Placeholder 2"/>
          <p:cNvSpPr>
            <a:spLocks noGrp="1"/>
          </p:cNvSpPr>
          <p:nvPr>
            <p:ph idx="4294967295"/>
          </p:nvPr>
        </p:nvSpPr>
        <p:spPr/>
        <p:txBody>
          <a:bodyPr>
            <a:normAutofit fontScale="92500" lnSpcReduction="10000"/>
          </a:bodyPr>
          <a:lstStyle/>
          <a:p>
            <a:pPr marL="233363" indent="-233363" eaLnBrk="1" hangingPunct="1"/>
            <a:r>
              <a:rPr lang="en-US" sz="2400" dirty="0"/>
              <a:t>A file that has </a:t>
            </a:r>
            <a:r>
              <a:rPr lang="en-US" sz="2400" dirty="0" err="1"/>
              <a:t>setuid</a:t>
            </a:r>
            <a:r>
              <a:rPr lang="en-US" sz="2400" dirty="0"/>
              <a:t> permission properly set will have a lowercase "s" in the “user owner” execute position, indicating both </a:t>
            </a:r>
            <a:r>
              <a:rPr lang="en-US" sz="2400" dirty="0" err="1"/>
              <a:t>setuid</a:t>
            </a:r>
            <a:r>
              <a:rPr lang="en-US" sz="2400" dirty="0"/>
              <a:t> and execute permission for the user owner are set:</a:t>
            </a:r>
          </a:p>
          <a:p>
            <a:pPr marL="233363" indent="-233363" eaLnBrk="1" hangingPunct="1">
              <a:buFont typeface="Arial" charset="0"/>
              <a:buNone/>
            </a:pPr>
            <a:r>
              <a:rPr lang="en-US" sz="2800" dirty="0"/>
              <a:t>	</a:t>
            </a:r>
            <a:r>
              <a:rPr lang="en-US" sz="2400" dirty="0"/>
              <a:t>-</a:t>
            </a:r>
            <a:r>
              <a:rPr lang="en-US" sz="2400" dirty="0" err="1"/>
              <a:t>rw</a:t>
            </a:r>
            <a:r>
              <a:rPr lang="en-US" sz="2400" dirty="0" err="1">
                <a:solidFill>
                  <a:srgbClr val="FF0000"/>
                </a:solidFill>
              </a:rPr>
              <a:t>s</a:t>
            </a:r>
            <a:r>
              <a:rPr lang="en-US" sz="2400" dirty="0" err="1"/>
              <a:t>r</a:t>
            </a:r>
            <a:r>
              <a:rPr lang="en-US" sz="2400" dirty="0"/>
              <a:t>-</a:t>
            </a:r>
            <a:r>
              <a:rPr lang="en-US" sz="2400" dirty="0" err="1"/>
              <a:t>xr</a:t>
            </a:r>
            <a:r>
              <a:rPr lang="en-US" sz="2400" dirty="0"/>
              <a:t>-x</a:t>
            </a:r>
          </a:p>
          <a:p>
            <a:pPr marL="233363" indent="-233363" eaLnBrk="1" hangingPunct="1">
              <a:buFont typeface="Arial" charset="0"/>
              <a:buNone/>
            </a:pPr>
            <a:endParaRPr lang="en-US" sz="2800" dirty="0"/>
          </a:p>
          <a:p>
            <a:pPr marL="233363" indent="-233363" eaLnBrk="1" hangingPunct="1"/>
            <a:r>
              <a:rPr lang="en-US" sz="2400" dirty="0"/>
              <a:t>A file which has </a:t>
            </a:r>
            <a:r>
              <a:rPr lang="en-US" sz="2400" dirty="0" err="1"/>
              <a:t>setuid</a:t>
            </a:r>
            <a:r>
              <a:rPr lang="en-US" sz="2400" dirty="0"/>
              <a:t> permission, but lacks execute permission for the user owner will show an uppercase "S" to highlight that the permission is not effective:</a:t>
            </a:r>
          </a:p>
          <a:p>
            <a:pPr marL="233363" indent="-233363" eaLnBrk="1" hangingPunct="1">
              <a:buFont typeface="Arial" charset="0"/>
              <a:buNone/>
            </a:pPr>
            <a:r>
              <a:rPr lang="en-US" sz="2800" i="1" dirty="0"/>
              <a:t>	</a:t>
            </a:r>
            <a:r>
              <a:rPr lang="en-US" sz="2400" dirty="0"/>
              <a:t> -</a:t>
            </a:r>
            <a:r>
              <a:rPr lang="en-US" sz="2400" dirty="0" err="1"/>
              <a:t>rw</a:t>
            </a:r>
            <a:r>
              <a:rPr lang="en-US" sz="2400" dirty="0" err="1">
                <a:solidFill>
                  <a:srgbClr val="FF0000"/>
                </a:solidFill>
              </a:rPr>
              <a:t>S</a:t>
            </a:r>
            <a:r>
              <a:rPr lang="en-US" sz="2400" dirty="0" err="1"/>
              <a:t>r</a:t>
            </a:r>
            <a:r>
              <a:rPr lang="en-US" sz="2400" dirty="0"/>
              <a:t>-</a:t>
            </a:r>
            <a:r>
              <a:rPr lang="en-US" sz="2400" dirty="0" err="1"/>
              <a:t>xr</a:t>
            </a:r>
            <a:r>
              <a:rPr lang="en-US" sz="2400" dirty="0"/>
              <a:t>-x</a:t>
            </a:r>
            <a:endParaRPr lang="en-US" sz="2400" i="1" dirty="0"/>
          </a:p>
          <a:p>
            <a:pPr marL="233363" indent="-233363" eaLnBrk="1" hangingPunct="1">
              <a:buFont typeface="Arial" charset="0"/>
              <a:buNone/>
            </a:pPr>
            <a:endParaRPr lang="en-US" sz="2800" dirty="0"/>
          </a:p>
        </p:txBody>
      </p:sp>
    </p:spTree>
    <p:extLst>
      <p:ext uri="{BB962C8B-B14F-4D97-AF65-F5344CB8AC3E}">
        <p14:creationId xmlns:p14="http://schemas.microsoft.com/office/powerpoint/2010/main" val="222101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idx="4294967295"/>
          </p:nvPr>
        </p:nvSpPr>
        <p:spPr/>
        <p:txBody>
          <a:bodyPr/>
          <a:lstStyle/>
          <a:p>
            <a:pPr eaLnBrk="1" hangingPunct="1"/>
            <a:r>
              <a:rPr lang="en-US"/>
              <a:t>Using chmod with setuid</a:t>
            </a:r>
          </a:p>
        </p:txBody>
      </p:sp>
      <p:sp>
        <p:nvSpPr>
          <p:cNvPr id="20482" name="Content Placeholder 2"/>
          <p:cNvSpPr>
            <a:spLocks noGrp="1"/>
          </p:cNvSpPr>
          <p:nvPr>
            <p:ph idx="4294967295"/>
          </p:nvPr>
        </p:nvSpPr>
        <p:spPr/>
        <p:txBody>
          <a:bodyPr/>
          <a:lstStyle/>
          <a:p>
            <a:pPr eaLnBrk="1" hangingPunct="1"/>
            <a:r>
              <a:rPr lang="en-US" altLang="zh-CN" sz="2400" dirty="0"/>
              <a:t>The </a:t>
            </a:r>
            <a:r>
              <a:rPr lang="en-US" altLang="zh-CN" sz="2400" dirty="0" err="1">
                <a:latin typeface="Courier New" pitchFamily="49" charset="0"/>
                <a:cs typeface="Courier New" pitchFamily="49" charset="0"/>
              </a:rPr>
              <a:t>chmod</a:t>
            </a:r>
            <a:r>
              <a:rPr lang="en-US" altLang="zh-CN" sz="2400" dirty="0"/>
              <a:t> command can be used to set or remove the </a:t>
            </a:r>
            <a:r>
              <a:rPr lang="en-US" altLang="zh-CN" sz="2400" dirty="0" err="1"/>
              <a:t>setuid</a:t>
            </a:r>
            <a:r>
              <a:rPr lang="en-US" altLang="zh-CN" sz="2400" dirty="0"/>
              <a:t> permission</a:t>
            </a:r>
          </a:p>
          <a:p>
            <a:pPr eaLnBrk="1" hangingPunct="1"/>
            <a:r>
              <a:rPr lang="en-US" altLang="zh-CN" sz="2400" dirty="0"/>
              <a:t>Setting </a:t>
            </a:r>
            <a:r>
              <a:rPr lang="en-US" altLang="zh-CN" sz="2400" dirty="0" err="1"/>
              <a:t>setuid</a:t>
            </a:r>
            <a:r>
              <a:rPr lang="en-US" altLang="zh-CN" sz="2400" dirty="0"/>
              <a:t> :</a:t>
            </a:r>
          </a:p>
          <a:p>
            <a:pPr lvl="1" eaLnBrk="1" hangingPunct="1"/>
            <a:r>
              <a:rPr lang="en-US" altLang="zh-CN" sz="2000" dirty="0" err="1">
                <a:latin typeface="Courier New" pitchFamily="49" charset="0"/>
              </a:rPr>
              <a:t>chmod</a:t>
            </a:r>
            <a:r>
              <a:rPr lang="en-US" altLang="zh-CN" sz="2000" dirty="0">
                <a:latin typeface="Courier New" pitchFamily="49" charset="0"/>
              </a:rPr>
              <a:t> </a:t>
            </a:r>
            <a:r>
              <a:rPr lang="en-US" altLang="zh-CN" sz="2000" dirty="0" err="1">
                <a:latin typeface="Courier New" pitchFamily="49" charset="0"/>
              </a:rPr>
              <a:t>u+s</a:t>
            </a:r>
            <a:r>
              <a:rPr lang="en-US" altLang="zh-CN" sz="2000" dirty="0">
                <a:latin typeface="Courier New" pitchFamily="49" charset="0"/>
              </a:rPr>
              <a:t> file</a:t>
            </a:r>
          </a:p>
          <a:p>
            <a:pPr eaLnBrk="1" hangingPunct="1"/>
            <a:r>
              <a:rPr lang="en-US" altLang="zh-CN" sz="2400" dirty="0"/>
              <a:t>Removing </a:t>
            </a:r>
            <a:r>
              <a:rPr lang="en-US" altLang="zh-CN" sz="2400" dirty="0" err="1"/>
              <a:t>setuid</a:t>
            </a:r>
            <a:r>
              <a:rPr lang="en-US" altLang="zh-CN" sz="2400" dirty="0"/>
              <a:t> :</a:t>
            </a:r>
          </a:p>
          <a:p>
            <a:pPr lvl="1" eaLnBrk="1" hangingPunct="1"/>
            <a:r>
              <a:rPr lang="en-US" sz="2000" dirty="0" err="1">
                <a:latin typeface="Courier New" pitchFamily="49" charset="0"/>
                <a:cs typeface="Courier New" pitchFamily="49" charset="0"/>
              </a:rPr>
              <a:t>chmod</a:t>
            </a:r>
            <a:r>
              <a:rPr lang="en-US" sz="2000" dirty="0">
                <a:latin typeface="Courier New" pitchFamily="49" charset="0"/>
                <a:cs typeface="Courier New" pitchFamily="49" charset="0"/>
              </a:rPr>
              <a:t> u-s file</a:t>
            </a:r>
          </a:p>
        </p:txBody>
      </p:sp>
    </p:spTree>
    <p:extLst>
      <p:ext uri="{BB962C8B-B14F-4D97-AF65-F5344CB8AC3E}">
        <p14:creationId xmlns:p14="http://schemas.microsoft.com/office/powerpoint/2010/main" val="380887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48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48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8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3117669"/>
            <a:ext cx="7772400" cy="485956"/>
          </a:xfrm>
        </p:spPr>
        <p:txBody>
          <a:bodyPr/>
          <a:lstStyle/>
          <a:p>
            <a:pPr eaLnBrk="1" hangingPunct="1"/>
            <a:r>
              <a:rPr lang="en-US" dirty="0" err="1"/>
              <a:t>setgid</a:t>
            </a:r>
            <a:r>
              <a:rPr lang="en-US" dirty="0"/>
              <a:t> Permission</a:t>
            </a:r>
          </a:p>
        </p:txBody>
      </p:sp>
    </p:spTree>
    <p:extLst>
      <p:ext uri="{BB962C8B-B14F-4D97-AF65-F5344CB8AC3E}">
        <p14:creationId xmlns:p14="http://schemas.microsoft.com/office/powerpoint/2010/main" val="28200187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p:txBody>
          <a:bodyPr/>
          <a:lstStyle/>
          <a:p>
            <a:pPr eaLnBrk="1" hangingPunct="1"/>
            <a:r>
              <a:rPr lang="en-US" altLang="zh-CN"/>
              <a:t>The setgid Permission on a File</a:t>
            </a:r>
            <a:endParaRPr lang="en-US"/>
          </a:p>
        </p:txBody>
      </p:sp>
      <p:sp>
        <p:nvSpPr>
          <p:cNvPr id="21506" name="Content Placeholder 2"/>
          <p:cNvSpPr>
            <a:spLocks noGrp="1"/>
          </p:cNvSpPr>
          <p:nvPr>
            <p:ph idx="4294967295"/>
          </p:nvPr>
        </p:nvSpPr>
        <p:spPr>
          <a:xfrm>
            <a:off x="457200" y="1434698"/>
            <a:ext cx="8229600" cy="4525963"/>
          </a:xfrm>
        </p:spPr>
        <p:txBody>
          <a:bodyPr>
            <a:normAutofit lnSpcReduction="10000"/>
          </a:bodyPr>
          <a:lstStyle/>
          <a:p>
            <a:pPr eaLnBrk="1" hangingPunct="1"/>
            <a:r>
              <a:rPr lang="en-US" altLang="zh-CN" sz="2400" dirty="0"/>
              <a:t>The </a:t>
            </a:r>
            <a:r>
              <a:rPr lang="en-US" altLang="zh-CN" sz="2400" dirty="0" err="1"/>
              <a:t>setgid</a:t>
            </a:r>
            <a:r>
              <a:rPr lang="en-US" altLang="zh-CN" sz="2400" dirty="0"/>
              <a:t> permission used on a file is similar to </a:t>
            </a:r>
            <a:r>
              <a:rPr lang="en-US" altLang="zh-CN" sz="2400" dirty="0" err="1"/>
              <a:t>setuid</a:t>
            </a:r>
            <a:r>
              <a:rPr lang="en-US" altLang="zh-CN" sz="2400" dirty="0"/>
              <a:t> except that it uses group permissions</a:t>
            </a:r>
            <a:r>
              <a:rPr lang="en-US" sz="2400" dirty="0"/>
              <a:t>.  When a user executes a file that is </a:t>
            </a:r>
            <a:r>
              <a:rPr lang="en-US" sz="2400" dirty="0" err="1"/>
              <a:t>setgid</a:t>
            </a:r>
            <a:r>
              <a:rPr lang="en-US" sz="2400" dirty="0"/>
              <a:t>, the system runs the command as if the user were a member of the group that owns the executable, usually granting access to additional files.</a:t>
            </a:r>
          </a:p>
          <a:p>
            <a:pPr eaLnBrk="1" hangingPunct="1"/>
            <a:r>
              <a:rPr lang="en-US" sz="2400" dirty="0"/>
              <a:t>An example of </a:t>
            </a:r>
            <a:r>
              <a:rPr lang="en-US" sz="2400" dirty="0" err="1"/>
              <a:t>setgid</a:t>
            </a:r>
            <a:r>
              <a:rPr lang="en-US" sz="2400" dirty="0"/>
              <a:t> permission on a file is the </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usr</a:t>
            </a:r>
            <a:r>
              <a:rPr lang="en-US" sz="2400" dirty="0">
                <a:latin typeface="Courier New" pitchFamily="49" charset="0"/>
                <a:cs typeface="Courier New" pitchFamily="49" charset="0"/>
              </a:rPr>
              <a:t>/bin/wall</a:t>
            </a:r>
            <a:r>
              <a:rPr lang="en-US" sz="2400" dirty="0"/>
              <a:t> command.  The </a:t>
            </a:r>
            <a:r>
              <a:rPr lang="en-US" sz="2400" dirty="0">
                <a:latin typeface="Courier New" pitchFamily="49" charset="0"/>
                <a:cs typeface="Courier New" pitchFamily="49" charset="0"/>
              </a:rPr>
              <a:t>wall</a:t>
            </a:r>
            <a:r>
              <a:rPr lang="en-US" sz="2400" dirty="0"/>
              <a:t> command sends messages to other user’s terminals.  Since this executable is owned by the "</a:t>
            </a:r>
            <a:r>
              <a:rPr lang="en-US" sz="2400" dirty="0" err="1"/>
              <a:t>tty</a:t>
            </a:r>
            <a:r>
              <a:rPr lang="en-US" sz="2400" dirty="0"/>
              <a:t>" group, when it is run it grants the user access to the files owned by the "</a:t>
            </a:r>
            <a:r>
              <a:rPr lang="en-US" sz="2400" dirty="0" err="1"/>
              <a:t>tty</a:t>
            </a:r>
            <a:r>
              <a:rPr lang="en-US" sz="2400" dirty="0"/>
              <a:t>" group, which effectively allows the user to write a message to any "</a:t>
            </a:r>
            <a:r>
              <a:rPr lang="en-US" sz="2400" dirty="0" err="1"/>
              <a:t>tty</a:t>
            </a:r>
            <a:r>
              <a:rPr lang="en-US" sz="2400" dirty="0"/>
              <a:t>" or terminal on the system.</a:t>
            </a:r>
          </a:p>
          <a:p>
            <a:pPr eaLnBrk="1" hangingPunct="1"/>
            <a:endParaRPr lang="en-US" sz="2800" dirty="0"/>
          </a:p>
        </p:txBody>
      </p:sp>
    </p:spTree>
    <p:extLst>
      <p:ext uri="{BB962C8B-B14F-4D97-AF65-F5344CB8AC3E}">
        <p14:creationId xmlns:p14="http://schemas.microsoft.com/office/powerpoint/2010/main" val="2077447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idx="4294967295"/>
          </p:nvPr>
        </p:nvSpPr>
        <p:spPr>
          <a:xfrm>
            <a:off x="360000" y="715334"/>
            <a:ext cx="5257029" cy="369332"/>
          </a:xfrm>
        </p:spPr>
        <p:txBody>
          <a:bodyPr/>
          <a:lstStyle/>
          <a:p>
            <a:pPr eaLnBrk="1" hangingPunct="1"/>
            <a:r>
              <a:rPr lang="en-US" dirty="0"/>
              <a:t>The </a:t>
            </a:r>
            <a:r>
              <a:rPr lang="en-US" dirty="0" err="1"/>
              <a:t>setgid</a:t>
            </a:r>
            <a:r>
              <a:rPr lang="en-US" dirty="0"/>
              <a:t> Permission on a Directory</a:t>
            </a:r>
          </a:p>
        </p:txBody>
      </p:sp>
      <p:sp>
        <p:nvSpPr>
          <p:cNvPr id="22530" name="Content Placeholder 2"/>
          <p:cNvSpPr>
            <a:spLocks noGrp="1"/>
          </p:cNvSpPr>
          <p:nvPr>
            <p:ph idx="4294967295"/>
          </p:nvPr>
        </p:nvSpPr>
        <p:spPr/>
        <p:txBody>
          <a:bodyPr>
            <a:normAutofit fontScale="92500" lnSpcReduction="10000"/>
          </a:bodyPr>
          <a:lstStyle/>
          <a:p>
            <a:pPr eaLnBrk="1" hangingPunct="1"/>
            <a:r>
              <a:rPr lang="en-US" sz="2400" dirty="0"/>
              <a:t>Using </a:t>
            </a:r>
            <a:r>
              <a:rPr lang="en-US" sz="2400" dirty="0" err="1"/>
              <a:t>setgid</a:t>
            </a:r>
            <a:r>
              <a:rPr lang="en-US" sz="2400" dirty="0"/>
              <a:t> permission on a directory is used by administrators to make it easier for users who are in a group to be able to share files with other users in the same group.</a:t>
            </a:r>
          </a:p>
          <a:p>
            <a:pPr eaLnBrk="1" hangingPunct="1"/>
            <a:r>
              <a:rPr lang="en-US" sz="2400" dirty="0"/>
              <a:t>When </a:t>
            </a:r>
            <a:r>
              <a:rPr lang="en-US" sz="2400" dirty="0" err="1"/>
              <a:t>setgid</a:t>
            </a:r>
            <a:r>
              <a:rPr lang="en-US" sz="2400" dirty="0"/>
              <a:t> permission is set on a directory, any files created in that directory are automatically group owned by the group that owns the directory.  </a:t>
            </a:r>
          </a:p>
          <a:p>
            <a:pPr eaLnBrk="1" hangingPunct="1"/>
            <a:r>
              <a:rPr lang="en-US" sz="2400" dirty="0"/>
              <a:t>When a new subdirectory are created in a directory that has </a:t>
            </a:r>
            <a:r>
              <a:rPr lang="en-US" sz="2400" dirty="0" err="1"/>
              <a:t>setgid</a:t>
            </a:r>
            <a:r>
              <a:rPr lang="en-US" sz="2400" dirty="0"/>
              <a:t>, the new subdirectory will also have </a:t>
            </a:r>
            <a:r>
              <a:rPr lang="en-US" sz="2400" dirty="0" err="1"/>
              <a:t>setgid</a:t>
            </a:r>
            <a:r>
              <a:rPr lang="en-US" sz="2400" dirty="0"/>
              <a:t> permission and be group owned by the group that owns the parent directory.</a:t>
            </a:r>
          </a:p>
        </p:txBody>
      </p:sp>
    </p:spTree>
    <p:extLst>
      <p:ext uri="{BB962C8B-B14F-4D97-AF65-F5344CB8AC3E}">
        <p14:creationId xmlns:p14="http://schemas.microsoft.com/office/powerpoint/2010/main" val="54649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idx="4294967295"/>
          </p:nvPr>
        </p:nvSpPr>
        <p:spPr/>
        <p:txBody>
          <a:bodyPr/>
          <a:lstStyle/>
          <a:p>
            <a:pPr eaLnBrk="1" hangingPunct="1"/>
            <a:r>
              <a:rPr lang="en-US" altLang="zh-CN"/>
              <a:t>Files with setgid</a:t>
            </a:r>
            <a:endParaRPr lang="en-US"/>
          </a:p>
        </p:txBody>
      </p:sp>
      <p:sp>
        <p:nvSpPr>
          <p:cNvPr id="23554" name="Content Placeholder 2"/>
          <p:cNvSpPr>
            <a:spLocks noGrp="1"/>
          </p:cNvSpPr>
          <p:nvPr>
            <p:ph idx="4294967295"/>
          </p:nvPr>
        </p:nvSpPr>
        <p:spPr/>
        <p:txBody>
          <a:bodyPr>
            <a:normAutofit fontScale="92500"/>
          </a:bodyPr>
          <a:lstStyle/>
          <a:p>
            <a:pPr marL="233363" indent="-233363" eaLnBrk="1" hangingPunct="1"/>
            <a:r>
              <a:rPr lang="en-US" sz="2400" dirty="0"/>
              <a:t>A file that has </a:t>
            </a:r>
            <a:r>
              <a:rPr lang="en-US" sz="2400" dirty="0" err="1"/>
              <a:t>setuid</a:t>
            </a:r>
            <a:r>
              <a:rPr lang="en-US" sz="2400" dirty="0"/>
              <a:t> permission properly set will have a lowercase "s" in the group owner execute column, indicating both </a:t>
            </a:r>
            <a:r>
              <a:rPr lang="en-US" sz="2400" dirty="0" err="1"/>
              <a:t>setgid</a:t>
            </a:r>
            <a:r>
              <a:rPr lang="en-US" sz="2400" dirty="0"/>
              <a:t> and execute permission for the user owner is set:</a:t>
            </a:r>
          </a:p>
          <a:p>
            <a:pPr marL="233363" indent="-233363" eaLnBrk="1" hangingPunct="1">
              <a:buFont typeface="Arial" charset="0"/>
              <a:buNone/>
            </a:pPr>
            <a:r>
              <a:rPr lang="en-US" sz="2800" dirty="0"/>
              <a:t>	</a:t>
            </a:r>
            <a:r>
              <a:rPr lang="en-US" sz="2400" dirty="0"/>
              <a:t>-r-</a:t>
            </a:r>
            <a:r>
              <a:rPr lang="en-US" sz="2400" dirty="0" err="1"/>
              <a:t>xr</a:t>
            </a:r>
            <a:r>
              <a:rPr lang="en-US" sz="2400" dirty="0"/>
              <a:t>-</a:t>
            </a:r>
            <a:r>
              <a:rPr lang="en-US" sz="2400" dirty="0" err="1">
                <a:solidFill>
                  <a:srgbClr val="FF0000"/>
                </a:solidFill>
              </a:rPr>
              <a:t>s</a:t>
            </a:r>
            <a:r>
              <a:rPr lang="en-US" sz="2400" dirty="0" err="1"/>
              <a:t>r</a:t>
            </a:r>
            <a:r>
              <a:rPr lang="en-US" sz="2400" dirty="0"/>
              <a:t>--</a:t>
            </a:r>
          </a:p>
          <a:p>
            <a:pPr marL="233363" indent="-233363" eaLnBrk="1" hangingPunct="1"/>
            <a:r>
              <a:rPr lang="en-US" sz="2400" dirty="0"/>
              <a:t>A file which has </a:t>
            </a:r>
            <a:r>
              <a:rPr lang="en-US" sz="2400" dirty="0" err="1"/>
              <a:t>setgid</a:t>
            </a:r>
            <a:r>
              <a:rPr lang="en-US" sz="2400" dirty="0"/>
              <a:t> permission, but lacks execute permission for the group owner will show as an uppercase "S" to highlight that the permission is not effective:</a:t>
            </a:r>
          </a:p>
          <a:p>
            <a:pPr marL="233363" indent="-233363" eaLnBrk="1" hangingPunct="1">
              <a:buFont typeface="Arial" charset="0"/>
              <a:buNone/>
            </a:pPr>
            <a:r>
              <a:rPr lang="en-US" sz="2800" i="1" dirty="0"/>
              <a:t>	</a:t>
            </a:r>
            <a:r>
              <a:rPr lang="en-US" sz="2400" dirty="0"/>
              <a:t> -r-</a:t>
            </a:r>
            <a:r>
              <a:rPr lang="en-US" sz="2400" dirty="0" err="1"/>
              <a:t>xr</a:t>
            </a:r>
            <a:r>
              <a:rPr lang="en-US" sz="2400" dirty="0"/>
              <a:t>-</a:t>
            </a:r>
            <a:r>
              <a:rPr lang="en-US" sz="2400" dirty="0">
                <a:solidFill>
                  <a:srgbClr val="FF0000"/>
                </a:solidFill>
              </a:rPr>
              <a:t>S</a:t>
            </a:r>
            <a:r>
              <a:rPr lang="en-US" sz="2400" dirty="0"/>
              <a:t>r--</a:t>
            </a:r>
            <a:endParaRPr lang="en-US" sz="2400" i="1" dirty="0"/>
          </a:p>
          <a:p>
            <a:pPr marL="233363" indent="-233363" eaLnBrk="1" hangingPunct="1">
              <a:buFont typeface="Arial" charset="0"/>
              <a:buNone/>
            </a:pPr>
            <a:endParaRPr lang="en-US" sz="2800" dirty="0"/>
          </a:p>
        </p:txBody>
      </p:sp>
    </p:spTree>
    <p:extLst>
      <p:ext uri="{BB962C8B-B14F-4D97-AF65-F5344CB8AC3E}">
        <p14:creationId xmlns:p14="http://schemas.microsoft.com/office/powerpoint/2010/main" val="981819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idx="4294967295"/>
          </p:nvPr>
        </p:nvSpPr>
        <p:spPr/>
        <p:txBody>
          <a:bodyPr/>
          <a:lstStyle/>
          <a:p>
            <a:pPr eaLnBrk="1" hangingPunct="1"/>
            <a:r>
              <a:rPr lang="en-US"/>
              <a:t>Using chmod with setgid</a:t>
            </a:r>
          </a:p>
        </p:txBody>
      </p:sp>
      <p:sp>
        <p:nvSpPr>
          <p:cNvPr id="24578" name="Content Placeholder 2"/>
          <p:cNvSpPr>
            <a:spLocks noGrp="1"/>
          </p:cNvSpPr>
          <p:nvPr>
            <p:ph idx="4294967295"/>
          </p:nvPr>
        </p:nvSpPr>
        <p:spPr/>
        <p:txBody>
          <a:bodyPr/>
          <a:lstStyle/>
          <a:p>
            <a:pPr eaLnBrk="1" hangingPunct="1"/>
            <a:r>
              <a:rPr lang="en-US" altLang="zh-CN" sz="2400" dirty="0"/>
              <a:t>The </a:t>
            </a:r>
            <a:r>
              <a:rPr lang="en-US" altLang="zh-CN" sz="2400" dirty="0" err="1">
                <a:latin typeface="Courier New" pitchFamily="49" charset="0"/>
                <a:cs typeface="Courier New" pitchFamily="49" charset="0"/>
              </a:rPr>
              <a:t>chmod</a:t>
            </a:r>
            <a:r>
              <a:rPr lang="en-US" altLang="zh-CN" sz="2400" dirty="0"/>
              <a:t> command can be used to set or remove the </a:t>
            </a:r>
            <a:r>
              <a:rPr lang="en-US" altLang="zh-CN" sz="2400" dirty="0" err="1"/>
              <a:t>setgid</a:t>
            </a:r>
            <a:r>
              <a:rPr lang="en-US" altLang="zh-CN" sz="2400" dirty="0"/>
              <a:t> permission</a:t>
            </a:r>
          </a:p>
          <a:p>
            <a:pPr eaLnBrk="1" hangingPunct="1"/>
            <a:r>
              <a:rPr lang="en-US" altLang="zh-CN" sz="2400" dirty="0"/>
              <a:t>Setting </a:t>
            </a:r>
            <a:r>
              <a:rPr lang="en-US" altLang="zh-CN" sz="2400" dirty="0" err="1"/>
              <a:t>setgid</a:t>
            </a:r>
            <a:endParaRPr lang="en-US" altLang="zh-CN" sz="2400" dirty="0"/>
          </a:p>
          <a:p>
            <a:pPr lvl="1" eaLnBrk="1" hangingPunct="1"/>
            <a:r>
              <a:rPr lang="en-US" altLang="zh-CN" sz="2000" dirty="0" err="1">
                <a:latin typeface="Courier New" pitchFamily="49" charset="0"/>
              </a:rPr>
              <a:t>chmod</a:t>
            </a:r>
            <a:r>
              <a:rPr lang="en-US" altLang="zh-CN" sz="2000" dirty="0">
                <a:latin typeface="Courier New" pitchFamily="49" charset="0"/>
              </a:rPr>
              <a:t> </a:t>
            </a:r>
            <a:r>
              <a:rPr lang="en-US" altLang="zh-CN" sz="2000" dirty="0" err="1">
                <a:latin typeface="Courier New" pitchFamily="49" charset="0"/>
              </a:rPr>
              <a:t>g+s</a:t>
            </a:r>
            <a:r>
              <a:rPr lang="en-US" altLang="zh-CN" sz="2000" dirty="0">
                <a:latin typeface="Courier New" pitchFamily="49" charset="0"/>
              </a:rPr>
              <a:t> file</a:t>
            </a:r>
          </a:p>
          <a:p>
            <a:pPr eaLnBrk="1" hangingPunct="1"/>
            <a:r>
              <a:rPr lang="en-US" altLang="zh-CN" sz="2400" dirty="0"/>
              <a:t>Removing </a:t>
            </a:r>
            <a:r>
              <a:rPr lang="en-US" altLang="zh-CN" sz="2400" dirty="0" err="1"/>
              <a:t>setgid</a:t>
            </a:r>
            <a:endParaRPr lang="en-US" altLang="zh-CN" sz="2400" dirty="0"/>
          </a:p>
          <a:p>
            <a:pPr lvl="1" eaLnBrk="1" hangingPunct="1"/>
            <a:r>
              <a:rPr lang="en-US" sz="2000" dirty="0" err="1">
                <a:latin typeface="Courier New" pitchFamily="49" charset="0"/>
                <a:cs typeface="Courier New" pitchFamily="49" charset="0"/>
              </a:rPr>
              <a:t>chmod</a:t>
            </a:r>
            <a:r>
              <a:rPr lang="en-US" sz="2000" dirty="0">
                <a:latin typeface="Courier New" pitchFamily="49" charset="0"/>
                <a:cs typeface="Courier New" pitchFamily="49" charset="0"/>
              </a:rPr>
              <a:t> g-s file</a:t>
            </a:r>
          </a:p>
        </p:txBody>
      </p:sp>
    </p:spTree>
    <p:extLst>
      <p:ext uri="{BB962C8B-B14F-4D97-AF65-F5344CB8AC3E}">
        <p14:creationId xmlns:p14="http://schemas.microsoft.com/office/powerpoint/2010/main" val="325939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57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57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57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idx="4294967295"/>
          </p:nvPr>
        </p:nvSpPr>
        <p:spPr/>
        <p:txBody>
          <a:bodyPr/>
          <a:lstStyle/>
          <a:p>
            <a:pPr eaLnBrk="1" hangingPunct="1"/>
            <a:r>
              <a:rPr lang="en-US" altLang="zh-CN"/>
              <a:t>File Ownership</a:t>
            </a:r>
            <a:endParaRPr lang="en-US"/>
          </a:p>
        </p:txBody>
      </p:sp>
      <p:sp>
        <p:nvSpPr>
          <p:cNvPr id="20482" name="Content Placeholder 2"/>
          <p:cNvSpPr>
            <a:spLocks noGrp="1"/>
          </p:cNvSpPr>
          <p:nvPr>
            <p:ph idx="4294967295"/>
          </p:nvPr>
        </p:nvSpPr>
        <p:spPr/>
        <p:txBody>
          <a:bodyPr>
            <a:normAutofit fontScale="92500" lnSpcReduction="10000"/>
          </a:bodyPr>
          <a:lstStyle/>
          <a:p>
            <a:pPr eaLnBrk="1" hangingPunct="1"/>
            <a:r>
              <a:rPr lang="en-US" altLang="zh-CN" sz="2800" dirty="0"/>
              <a:t>Every file is owned by a user and a group.</a:t>
            </a:r>
          </a:p>
          <a:p>
            <a:pPr eaLnBrk="1" hangingPunct="1"/>
            <a:r>
              <a:rPr lang="en-US" altLang="zh-CN" sz="2800" dirty="0"/>
              <a:t>If a user creates a file, they will be the user owner of that file.</a:t>
            </a:r>
          </a:p>
          <a:p>
            <a:pPr eaLnBrk="1" hangingPunct="1"/>
            <a:r>
              <a:rPr lang="en-US" altLang="zh-CN" sz="2800" dirty="0"/>
              <a:t>The </a:t>
            </a:r>
            <a:r>
              <a:rPr lang="en-US" altLang="zh-CN" sz="2800" dirty="0" err="1">
                <a:latin typeface="Courier New" pitchFamily="49" charset="0"/>
              </a:rPr>
              <a:t>chown</a:t>
            </a:r>
            <a:r>
              <a:rPr lang="en-US" altLang="zh-CN" sz="2800" dirty="0"/>
              <a:t> command can change user ownership of a file, but it can only be used by the root user.</a:t>
            </a:r>
          </a:p>
          <a:p>
            <a:pPr eaLnBrk="1" hangingPunct="1"/>
            <a:r>
              <a:rPr lang="en-US" altLang="zh-CN" sz="2800" dirty="0"/>
              <a:t>Although most commands will show the user's account name as the owner, the operating system is actually associating that user’s UID as the file owner.</a:t>
            </a:r>
          </a:p>
          <a:p>
            <a:pPr eaLnBrk="1" hangingPunct="1"/>
            <a:endParaRPr lang="en-US" sz="2800" dirty="0"/>
          </a:p>
        </p:txBody>
      </p:sp>
    </p:spTree>
    <p:extLst>
      <p:ext uri="{BB962C8B-B14F-4D97-AF65-F5344CB8AC3E}">
        <p14:creationId xmlns:p14="http://schemas.microsoft.com/office/powerpoint/2010/main" val="384783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3189043"/>
            <a:ext cx="3905000" cy="369332"/>
          </a:xfrm>
        </p:spPr>
        <p:txBody>
          <a:bodyPr/>
          <a:lstStyle/>
          <a:p>
            <a:pPr eaLnBrk="1" hangingPunct="1"/>
            <a:r>
              <a:rPr lang="en-US" dirty="0"/>
              <a:t>Working with the Sticky Bit</a:t>
            </a:r>
          </a:p>
        </p:txBody>
      </p:sp>
    </p:spTree>
    <p:extLst>
      <p:ext uri="{BB962C8B-B14F-4D97-AF65-F5344CB8AC3E}">
        <p14:creationId xmlns:p14="http://schemas.microsoft.com/office/powerpoint/2010/main" val="18515600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idx="4294967295"/>
          </p:nvPr>
        </p:nvSpPr>
        <p:spPr/>
        <p:txBody>
          <a:bodyPr/>
          <a:lstStyle/>
          <a:p>
            <a:pPr eaLnBrk="1" hangingPunct="1"/>
            <a:r>
              <a:rPr lang="en-US" altLang="zh-CN"/>
              <a:t>The sticky bit Permission</a:t>
            </a:r>
            <a:endParaRPr lang="en-US"/>
          </a:p>
        </p:txBody>
      </p:sp>
      <p:sp>
        <p:nvSpPr>
          <p:cNvPr id="25602" name="Content Placeholder 2"/>
          <p:cNvSpPr>
            <a:spLocks noGrp="1"/>
          </p:cNvSpPr>
          <p:nvPr>
            <p:ph idx="4294967295"/>
          </p:nvPr>
        </p:nvSpPr>
        <p:spPr>
          <a:xfrm>
            <a:off x="457200" y="1447800"/>
            <a:ext cx="8229600" cy="4525963"/>
          </a:xfrm>
        </p:spPr>
        <p:txBody>
          <a:bodyPr>
            <a:normAutofit lnSpcReduction="10000"/>
          </a:bodyPr>
          <a:lstStyle/>
          <a:p>
            <a:pPr marL="609600" indent="-609600"/>
            <a:r>
              <a:rPr lang="en-US" sz="2400" dirty="0"/>
              <a:t>The sticky bit permission is used to prevent others from deleting files that they do not own in a directory that is shared with others.</a:t>
            </a:r>
          </a:p>
          <a:p>
            <a:pPr marL="609600" indent="-609600"/>
            <a:r>
              <a:rPr lang="en-US" sz="2400" dirty="0"/>
              <a:t>Normally, if a user has write permission on a directory, then that user can delete </a:t>
            </a:r>
            <a:r>
              <a:rPr lang="en-US" sz="2400" i="1" dirty="0"/>
              <a:t>any</a:t>
            </a:r>
            <a:r>
              <a:rPr lang="en-US" sz="2400" dirty="0"/>
              <a:t> file in that directory, including files that user does not own, regardless of the permissions of the file.</a:t>
            </a:r>
          </a:p>
          <a:p>
            <a:pPr marL="609600" indent="-609600"/>
            <a:r>
              <a:rPr lang="en-US" sz="2400" dirty="0"/>
              <a:t>The classic example of a directory that normally has the sticky bit permission is the </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tmp</a:t>
            </a:r>
            <a:r>
              <a:rPr lang="en-US" sz="2400" dirty="0"/>
              <a:t> directory.  This directory is standard on all Linux systems and provides a place were all users can store files.  With sticky bit set, one user can't delete another user's </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tmp</a:t>
            </a:r>
            <a:r>
              <a:rPr lang="en-US" sz="2400" dirty="0"/>
              <a:t> files.</a:t>
            </a:r>
          </a:p>
        </p:txBody>
      </p:sp>
    </p:spTree>
    <p:extLst>
      <p:ext uri="{BB962C8B-B14F-4D97-AF65-F5344CB8AC3E}">
        <p14:creationId xmlns:p14="http://schemas.microsoft.com/office/powerpoint/2010/main" val="342522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idx="4294967295"/>
          </p:nvPr>
        </p:nvSpPr>
        <p:spPr>
          <a:xfrm>
            <a:off x="360000" y="715334"/>
            <a:ext cx="4943520" cy="369332"/>
          </a:xfrm>
        </p:spPr>
        <p:txBody>
          <a:bodyPr/>
          <a:lstStyle/>
          <a:p>
            <a:pPr eaLnBrk="1" hangingPunct="1"/>
            <a:r>
              <a:rPr lang="en-US" altLang="zh-CN" dirty="0"/>
              <a:t>Directories with the sticky bit set</a:t>
            </a:r>
            <a:endParaRPr lang="en-US" dirty="0"/>
          </a:p>
        </p:txBody>
      </p:sp>
      <p:sp>
        <p:nvSpPr>
          <p:cNvPr id="26626" name="Content Placeholder 2"/>
          <p:cNvSpPr>
            <a:spLocks noGrp="1"/>
          </p:cNvSpPr>
          <p:nvPr>
            <p:ph idx="4294967295"/>
          </p:nvPr>
        </p:nvSpPr>
        <p:spPr/>
        <p:txBody>
          <a:bodyPr>
            <a:normAutofit fontScale="77500" lnSpcReduction="20000"/>
          </a:bodyPr>
          <a:lstStyle/>
          <a:p>
            <a:pPr marL="228600" indent="-228600" eaLnBrk="1" hangingPunct="1"/>
            <a:r>
              <a:rPr lang="en-US" sz="2400" dirty="0"/>
              <a:t>When the sticky bit permission is set and the others can execute (cd to) the directory, the letter "t" will appear in the execute column for the others:  </a:t>
            </a:r>
            <a:r>
              <a:rPr lang="en-US" sz="2400" dirty="0" err="1"/>
              <a:t>drwxrwxrw</a:t>
            </a:r>
            <a:r>
              <a:rPr lang="en-US" sz="2400" dirty="0" err="1">
                <a:solidFill>
                  <a:srgbClr val="FF0000"/>
                </a:solidFill>
              </a:rPr>
              <a:t>t</a:t>
            </a:r>
            <a:r>
              <a:rPr lang="en-US" sz="2400" dirty="0"/>
              <a:t>  </a:t>
            </a:r>
          </a:p>
          <a:p>
            <a:pPr marL="228600" indent="-228600" eaLnBrk="1" hangingPunct="1"/>
            <a:r>
              <a:rPr lang="en-US" sz="2400" dirty="0"/>
              <a:t>Unlike </a:t>
            </a:r>
            <a:r>
              <a:rPr lang="en-US" sz="2400" dirty="0" err="1"/>
              <a:t>setuid</a:t>
            </a:r>
            <a:r>
              <a:rPr lang="en-US" sz="2400" dirty="0"/>
              <a:t> and </a:t>
            </a:r>
            <a:r>
              <a:rPr lang="en-US" sz="2400" dirty="0" err="1"/>
              <a:t>setgid</a:t>
            </a:r>
            <a:r>
              <a:rPr lang="en-US" sz="2400" dirty="0"/>
              <a:t>, where a capital letter indicated a problem that would prevent those permissions from working, the presence of an uppercase letter  "T" does not always mean that the sticky bit permission is not set correctly: </a:t>
            </a:r>
            <a:r>
              <a:rPr lang="en-US" sz="2400" dirty="0" err="1"/>
              <a:t>drwxrwx</a:t>
            </a:r>
            <a:r>
              <a:rPr lang="en-US" sz="2400" dirty="0"/>
              <a:t>--</a:t>
            </a:r>
            <a:r>
              <a:rPr lang="en-US" sz="2400" dirty="0">
                <a:solidFill>
                  <a:srgbClr val="FF0000"/>
                </a:solidFill>
              </a:rPr>
              <a:t>T</a:t>
            </a:r>
          </a:p>
          <a:p>
            <a:pPr marL="228600" indent="-228600" eaLnBrk="1" hangingPunct="1"/>
            <a:r>
              <a:rPr lang="en-US" sz="2400" dirty="0"/>
              <a:t>If either the user owner or group owner have execute permission, then it is possible for the sticky bit permission to work as intended for those accounts.</a:t>
            </a:r>
          </a:p>
          <a:p>
            <a:pPr marL="228600" indent="-228600" eaLnBrk="1" hangingPunct="1"/>
            <a:r>
              <a:rPr lang="en-US" sz="2400" dirty="0"/>
              <a:t>If only the user owner has execute permission, then the sticky bit permission doesn’t make sense: </a:t>
            </a:r>
            <a:r>
              <a:rPr lang="en-US" sz="2400" dirty="0" err="1"/>
              <a:t>drwx</a:t>
            </a:r>
            <a:r>
              <a:rPr lang="en-US" sz="2400" dirty="0"/>
              <a:t>------</a:t>
            </a:r>
            <a:r>
              <a:rPr lang="en-US" sz="2400" dirty="0">
                <a:solidFill>
                  <a:srgbClr val="FF0000"/>
                </a:solidFill>
              </a:rPr>
              <a:t>T</a:t>
            </a:r>
          </a:p>
        </p:txBody>
      </p:sp>
    </p:spTree>
    <p:extLst>
      <p:ext uri="{BB962C8B-B14F-4D97-AF65-F5344CB8AC3E}">
        <p14:creationId xmlns:p14="http://schemas.microsoft.com/office/powerpoint/2010/main" val="29941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idx="4294967295"/>
          </p:nvPr>
        </p:nvSpPr>
        <p:spPr/>
        <p:txBody>
          <a:bodyPr/>
          <a:lstStyle/>
          <a:p>
            <a:pPr eaLnBrk="1" hangingPunct="1"/>
            <a:r>
              <a:rPr lang="en-US"/>
              <a:t>Using chmod with sticky bit</a:t>
            </a:r>
          </a:p>
        </p:txBody>
      </p:sp>
      <p:sp>
        <p:nvSpPr>
          <p:cNvPr id="27650" name="Content Placeholder 2"/>
          <p:cNvSpPr>
            <a:spLocks noGrp="1"/>
          </p:cNvSpPr>
          <p:nvPr>
            <p:ph idx="4294967295"/>
          </p:nvPr>
        </p:nvSpPr>
        <p:spPr/>
        <p:txBody>
          <a:bodyPr/>
          <a:lstStyle/>
          <a:p>
            <a:pPr eaLnBrk="1" hangingPunct="1"/>
            <a:r>
              <a:rPr lang="en-US" altLang="zh-CN" sz="2400" dirty="0"/>
              <a:t>The </a:t>
            </a:r>
            <a:r>
              <a:rPr lang="en-US" altLang="zh-CN" sz="2400" dirty="0" err="1">
                <a:latin typeface="Courier New" pitchFamily="49" charset="0"/>
                <a:cs typeface="Courier New" pitchFamily="49" charset="0"/>
              </a:rPr>
              <a:t>chmod</a:t>
            </a:r>
            <a:r>
              <a:rPr lang="en-US" altLang="zh-CN" sz="2400" dirty="0"/>
              <a:t> command can be used to set or remove the sticky bit permission</a:t>
            </a:r>
          </a:p>
          <a:p>
            <a:pPr eaLnBrk="1" hangingPunct="1"/>
            <a:r>
              <a:rPr lang="en-US" altLang="zh-CN" sz="2400" dirty="0"/>
              <a:t>Setting sticky bit</a:t>
            </a:r>
          </a:p>
          <a:p>
            <a:pPr lvl="1" eaLnBrk="1" hangingPunct="1"/>
            <a:r>
              <a:rPr lang="en-US" altLang="zh-CN" sz="2000" dirty="0" err="1">
                <a:latin typeface="Courier New" pitchFamily="49" charset="0"/>
              </a:rPr>
              <a:t>chmod</a:t>
            </a:r>
            <a:r>
              <a:rPr lang="en-US" altLang="zh-CN" sz="2000" dirty="0">
                <a:latin typeface="Courier New" pitchFamily="49" charset="0"/>
              </a:rPr>
              <a:t> </a:t>
            </a:r>
            <a:r>
              <a:rPr lang="en-US" altLang="zh-CN" sz="2000" dirty="0" err="1">
                <a:latin typeface="Courier New" pitchFamily="49" charset="0"/>
              </a:rPr>
              <a:t>o+t</a:t>
            </a:r>
            <a:r>
              <a:rPr lang="en-US" altLang="zh-CN" sz="2000" dirty="0">
                <a:latin typeface="Courier New" pitchFamily="49" charset="0"/>
              </a:rPr>
              <a:t> </a:t>
            </a:r>
            <a:r>
              <a:rPr lang="en-US" altLang="zh-CN" sz="2000" dirty="0" err="1">
                <a:latin typeface="Courier New" pitchFamily="49" charset="0"/>
              </a:rPr>
              <a:t>dir</a:t>
            </a:r>
            <a:endParaRPr lang="en-US" altLang="zh-CN" sz="2000" dirty="0">
              <a:latin typeface="Courier New" pitchFamily="49" charset="0"/>
            </a:endParaRPr>
          </a:p>
          <a:p>
            <a:pPr eaLnBrk="1" hangingPunct="1"/>
            <a:r>
              <a:rPr lang="en-US" altLang="zh-CN" sz="2400" dirty="0"/>
              <a:t>Removing sticky bit</a:t>
            </a:r>
          </a:p>
          <a:p>
            <a:pPr lvl="1" eaLnBrk="1" hangingPunct="1"/>
            <a:r>
              <a:rPr lang="en-US" sz="2000" dirty="0" err="1">
                <a:latin typeface="Courier New" pitchFamily="49" charset="0"/>
                <a:cs typeface="Courier New" pitchFamily="49" charset="0"/>
              </a:rPr>
              <a:t>chmod</a:t>
            </a:r>
            <a:r>
              <a:rPr lang="en-US" sz="2000" dirty="0">
                <a:latin typeface="Courier New" pitchFamily="49" charset="0"/>
                <a:cs typeface="Courier New" pitchFamily="49" charset="0"/>
              </a:rPr>
              <a:t> o-t </a:t>
            </a:r>
            <a:r>
              <a:rPr lang="en-US" sz="2000" dirty="0" err="1">
                <a:latin typeface="Courier New" pitchFamily="49" charset="0"/>
                <a:cs typeface="Courier New" pitchFamily="49" charset="0"/>
              </a:rPr>
              <a:t>dir</a:t>
            </a:r>
            <a:endParaRPr lang="en-US" sz="2000" dirty="0">
              <a:latin typeface="Courier New" pitchFamily="49" charset="0"/>
              <a:cs typeface="Courier New" pitchFamily="49" charset="0"/>
            </a:endParaRPr>
          </a:p>
        </p:txBody>
      </p:sp>
    </p:spTree>
    <p:extLst>
      <p:ext uri="{BB962C8B-B14F-4D97-AF65-F5344CB8AC3E}">
        <p14:creationId xmlns:p14="http://schemas.microsoft.com/office/powerpoint/2010/main" val="329622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65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650">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65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p:cNvSpPr>
            <a:spLocks noGrp="1"/>
          </p:cNvSpPr>
          <p:nvPr>
            <p:ph type="subTitle" idx="1"/>
          </p:nvPr>
        </p:nvSpPr>
        <p:spPr/>
        <p:txBody>
          <a:bodyPr/>
          <a:lstStyle/>
          <a:p>
            <a:endParaRPr lang="nl-BE"/>
          </a:p>
        </p:txBody>
      </p:sp>
      <p:sp>
        <p:nvSpPr>
          <p:cNvPr id="16" name="Text Placeholder 15"/>
          <p:cNvSpPr>
            <a:spLocks noGrp="1"/>
          </p:cNvSpPr>
          <p:nvPr>
            <p:ph type="body" sz="quarter" idx="16"/>
          </p:nvPr>
        </p:nvSpPr>
        <p:spPr/>
        <p:txBody>
          <a:bodyPr/>
          <a:lstStyle/>
          <a:p>
            <a:endParaRPr lang="nl-BE"/>
          </a:p>
        </p:txBody>
      </p:sp>
      <p:sp>
        <p:nvSpPr>
          <p:cNvPr id="14" name="Title 13"/>
          <p:cNvSpPr>
            <a:spLocks noGrp="1"/>
          </p:cNvSpPr>
          <p:nvPr>
            <p:ph type="title"/>
          </p:nvPr>
        </p:nvSpPr>
        <p:spPr>
          <a:xfrm>
            <a:off x="3616842" y="3182400"/>
            <a:ext cx="5170218" cy="646331"/>
          </a:xfrm>
        </p:spPr>
        <p:txBody>
          <a:bodyPr/>
          <a:lstStyle/>
          <a:p>
            <a:r>
              <a:rPr lang="nl-BE" dirty="0"/>
              <a:t>The boot </a:t>
            </a:r>
            <a:r>
              <a:rPr lang="nl-BE" dirty="0" err="1"/>
              <a:t>process</a:t>
            </a:r>
            <a:endParaRPr lang="nl-BE" dirty="0"/>
          </a:p>
        </p:txBody>
      </p:sp>
    </p:spTree>
    <p:extLst>
      <p:ext uri="{BB962C8B-B14F-4D97-AF65-F5344CB8AC3E}">
        <p14:creationId xmlns:p14="http://schemas.microsoft.com/office/powerpoint/2010/main" val="12374824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p:nvPr/>
        </p:nvSpPr>
        <p:spPr>
          <a:xfrm>
            <a:off x="457200" y="274680"/>
            <a:ext cx="8229239" cy="114263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buSzPct val="25000"/>
              <a:buNone/>
            </a:pPr>
            <a:r>
              <a:rPr lang="en-US" sz="4400" b="0" i="0" u="none" strike="noStrike" cap="none" baseline="0" dirty="0">
                <a:solidFill>
                  <a:srgbClr val="000000"/>
                </a:solidFill>
                <a:latin typeface="Calibri"/>
                <a:ea typeface="Calibri"/>
                <a:cs typeface="Calibri"/>
                <a:sym typeface="Calibri"/>
              </a:rPr>
              <a:t>Boot Process Overview</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799" y="1600199"/>
            <a:ext cx="3809639" cy="4087289"/>
          </a:xfrm>
          <a:prstGeom prst="rect">
            <a:avLst/>
          </a:prstGeom>
        </p:spPr>
      </p:pic>
      <p:sp>
        <p:nvSpPr>
          <p:cNvPr id="7" name="Shape 78"/>
          <p:cNvSpPr txBox="1"/>
          <p:nvPr/>
        </p:nvSpPr>
        <p:spPr>
          <a:xfrm>
            <a:off x="457201" y="1600200"/>
            <a:ext cx="4267200" cy="4525560"/>
          </a:xfrm>
          <a:prstGeom prst="rect">
            <a:avLst/>
          </a:prstGeom>
          <a:noFill/>
          <a:ln>
            <a:noFill/>
          </a:ln>
        </p:spPr>
        <p:txBody>
          <a:bodyPr lIns="91425" tIns="45700" rIns="91425" bIns="45700" anchor="t" anchorCtr="0">
            <a:noAutofit/>
          </a:bodyPr>
          <a:lstStyle/>
          <a:p>
            <a:pPr marL="457200" marR="0" lvl="0" indent="-457200" algn="l" rtl="0">
              <a:lnSpc>
                <a:spcPct val="100000"/>
              </a:lnSpc>
              <a:spcBef>
                <a:spcPts val="0"/>
              </a:spcBef>
              <a:buClr>
                <a:srgbClr val="000000"/>
              </a:buClr>
              <a:buSzPct val="100000"/>
              <a:buFont typeface="Arial" panose="020B0604020202020204" pitchFamily="34" charset="0"/>
              <a:buChar char="•"/>
            </a:pPr>
            <a:r>
              <a:rPr lang="en-US" sz="3200" dirty="0">
                <a:latin typeface="Calibri"/>
                <a:ea typeface="Calibri"/>
                <a:cs typeface="Calibri"/>
                <a:sym typeface="Calibri"/>
              </a:rPr>
              <a:t>Four main stages</a:t>
            </a:r>
          </a:p>
          <a:p>
            <a:pPr marL="457200" marR="0" lvl="0" indent="-457200" algn="l" rtl="0">
              <a:lnSpc>
                <a:spcPct val="100000"/>
              </a:lnSpc>
              <a:spcBef>
                <a:spcPts val="0"/>
              </a:spcBef>
              <a:buClr>
                <a:srgbClr val="000000"/>
              </a:buClr>
              <a:buSzPct val="100000"/>
              <a:buFont typeface="Arial" panose="020B0604020202020204" pitchFamily="34" charset="0"/>
              <a:buChar char="•"/>
            </a:pPr>
            <a:r>
              <a:rPr lang="en-US" sz="3200" b="0" i="0" u="none" strike="noStrike" cap="none" baseline="0" dirty="0">
                <a:solidFill>
                  <a:srgbClr val="000000"/>
                </a:solidFill>
                <a:latin typeface="Calibri"/>
                <a:ea typeface="Calibri"/>
                <a:cs typeface="Calibri"/>
                <a:sym typeface="Calibri"/>
              </a:rPr>
              <a:t>Some</a:t>
            </a:r>
            <a:r>
              <a:rPr lang="en-US" sz="3200" b="0" i="0" u="none" strike="noStrike" cap="none" dirty="0">
                <a:solidFill>
                  <a:srgbClr val="000000"/>
                </a:solidFill>
                <a:latin typeface="Calibri"/>
                <a:ea typeface="Calibri"/>
                <a:cs typeface="Calibri"/>
                <a:sym typeface="Calibri"/>
              </a:rPr>
              <a:t> stages can be modified by administrators</a:t>
            </a:r>
            <a:endParaRPr lang="en-US" sz="2800" b="0" i="0" u="none" strike="noStrike" cap="none" baseline="0" dirty="0">
              <a:solidFill>
                <a:srgbClr val="000000"/>
              </a:solidFill>
              <a:latin typeface="Calibri"/>
              <a:ea typeface="Calibri"/>
              <a:cs typeface="Calibri"/>
              <a:sym typeface="Calibri"/>
            </a:endParaRPr>
          </a:p>
        </p:txBody>
      </p:sp>
      <p:sp>
        <p:nvSpPr>
          <p:cNvPr id="2" name="Rechthoek 1">
            <a:extLst>
              <a:ext uri="{FF2B5EF4-FFF2-40B4-BE49-F238E27FC236}">
                <a16:creationId xmlns:a16="http://schemas.microsoft.com/office/drawing/2014/main" id="{C6E73971-7DA6-4A9E-B736-0383317F550F}"/>
              </a:ext>
            </a:extLst>
          </p:cNvPr>
          <p:cNvSpPr/>
          <p:nvPr/>
        </p:nvSpPr>
        <p:spPr>
          <a:xfrm>
            <a:off x="6507331" y="5007005"/>
            <a:ext cx="719091" cy="4083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150" b="1" dirty="0" err="1">
                <a:solidFill>
                  <a:schemeClr val="tx1"/>
                </a:solidFill>
              </a:rPr>
              <a:t>SystemD</a:t>
            </a:r>
            <a:endParaRPr lang="nl-BE" sz="1150" b="1" dirty="0">
              <a:solidFill>
                <a:schemeClr val="tx1"/>
              </a:solidFill>
            </a:endParaRPr>
          </a:p>
        </p:txBody>
      </p:sp>
    </p:spTree>
    <p:extLst>
      <p:ext uri="{BB962C8B-B14F-4D97-AF65-F5344CB8AC3E}">
        <p14:creationId xmlns:p14="http://schemas.microsoft.com/office/powerpoint/2010/main" val="72837801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p:nvPr/>
        </p:nvSpPr>
        <p:spPr>
          <a:xfrm>
            <a:off x="457200" y="274680"/>
            <a:ext cx="8229239" cy="114263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buSzPct val="25000"/>
              <a:buNone/>
            </a:pPr>
            <a:r>
              <a:rPr lang="en-US" sz="4400" dirty="0">
                <a:latin typeface="Calibri"/>
                <a:ea typeface="Calibri"/>
                <a:cs typeface="Calibri"/>
                <a:sym typeface="Calibri"/>
              </a:rPr>
              <a:t>Firmware Stage</a:t>
            </a:r>
            <a:endParaRPr lang="en-US" sz="4400" b="0" i="0" u="none" strike="noStrike" cap="none" baseline="0" dirty="0">
              <a:solidFill>
                <a:srgbClr val="000000"/>
              </a:solidFill>
              <a:latin typeface="Calibri"/>
              <a:ea typeface="Calibri"/>
              <a:cs typeface="Calibri"/>
              <a:sym typeface="Calibri"/>
            </a:endParaRPr>
          </a:p>
        </p:txBody>
      </p:sp>
      <p:sp>
        <p:nvSpPr>
          <p:cNvPr id="78" name="Shape 78"/>
          <p:cNvSpPr txBox="1"/>
          <p:nvPr/>
        </p:nvSpPr>
        <p:spPr>
          <a:xfrm>
            <a:off x="457200" y="1371600"/>
            <a:ext cx="8229239" cy="4525560"/>
          </a:xfrm>
          <a:prstGeom prst="rect">
            <a:avLst/>
          </a:prstGeom>
          <a:noFill/>
          <a:ln>
            <a:noFill/>
          </a:ln>
        </p:spPr>
        <p:txBody>
          <a:bodyPr lIns="91425" tIns="45700" rIns="91425" bIns="45700" anchor="t" anchorCtr="0">
            <a:noAutofit/>
          </a:bodyPr>
          <a:lstStyle/>
          <a:p>
            <a:pPr marL="457200" marR="0" lvl="0" indent="-457200" algn="l" rtl="0">
              <a:lnSpc>
                <a:spcPct val="100000"/>
              </a:lnSpc>
              <a:spcBef>
                <a:spcPts val="0"/>
              </a:spcBef>
              <a:buClr>
                <a:srgbClr val="000000"/>
              </a:buClr>
              <a:buSzPct val="100000"/>
              <a:buFont typeface="Arial" panose="020B0604020202020204" pitchFamily="34" charset="0"/>
              <a:buChar char="•"/>
            </a:pPr>
            <a:r>
              <a:rPr lang="en-US" sz="3200" dirty="0">
                <a:latin typeface="Calibri"/>
                <a:ea typeface="Calibri"/>
                <a:cs typeface="Calibri"/>
                <a:sym typeface="Calibri"/>
              </a:rPr>
              <a:t>F</a:t>
            </a:r>
            <a:r>
              <a:rPr lang="en-US" sz="3200" b="0" i="0" u="none" strike="noStrike" cap="none" baseline="0" dirty="0">
                <a:solidFill>
                  <a:srgbClr val="000000"/>
                </a:solidFill>
                <a:latin typeface="Calibri"/>
                <a:ea typeface="Calibri"/>
                <a:cs typeface="Calibri"/>
                <a:sym typeface="Calibri"/>
              </a:rPr>
              <a:t>irmware is referred to as the BIOS (Basic Input Output</a:t>
            </a:r>
            <a:r>
              <a:rPr lang="en-US" sz="3200" b="0" i="0" u="none" strike="noStrike" cap="none" dirty="0">
                <a:solidFill>
                  <a:srgbClr val="000000"/>
                </a:solidFill>
                <a:latin typeface="Calibri"/>
                <a:ea typeface="Calibri"/>
                <a:cs typeface="Calibri"/>
                <a:sym typeface="Calibri"/>
              </a:rPr>
              <a:t> System)</a:t>
            </a:r>
          </a:p>
          <a:p>
            <a:pPr marL="457200" marR="0" lvl="0" indent="-457200" algn="l" rtl="0">
              <a:lnSpc>
                <a:spcPct val="100000"/>
              </a:lnSpc>
              <a:spcBef>
                <a:spcPts val="0"/>
              </a:spcBef>
              <a:buClr>
                <a:srgbClr val="000000"/>
              </a:buClr>
              <a:buSzPct val="100000"/>
              <a:buFont typeface="Arial" panose="020B0604020202020204" pitchFamily="34" charset="0"/>
              <a:buChar char="•"/>
            </a:pPr>
            <a:r>
              <a:rPr lang="en-US" sz="3200" dirty="0">
                <a:latin typeface="Calibri"/>
                <a:ea typeface="Calibri"/>
                <a:cs typeface="Calibri"/>
                <a:sym typeface="Calibri"/>
              </a:rPr>
              <a:t>UEFI (Unified Extensible Firmware Interface) has replaced the BIOS on most systems but typically still referred to as “BIOS”</a:t>
            </a:r>
            <a:endParaRPr lang="en-US" sz="3200" b="0" i="0" u="none" strike="noStrike" cap="none" dirty="0">
              <a:solidFill>
                <a:srgbClr val="000000"/>
              </a:solidFill>
              <a:latin typeface="Calibri"/>
              <a:ea typeface="Calibri"/>
              <a:cs typeface="Calibri"/>
              <a:sym typeface="Calibri"/>
            </a:endParaRPr>
          </a:p>
          <a:p>
            <a:pPr marL="457200" marR="0" lvl="0" indent="-457200" algn="l" rtl="0">
              <a:lnSpc>
                <a:spcPct val="100000"/>
              </a:lnSpc>
              <a:spcBef>
                <a:spcPts val="0"/>
              </a:spcBef>
              <a:buClr>
                <a:srgbClr val="000000"/>
              </a:buClr>
              <a:buSzPct val="100000"/>
              <a:buFont typeface="Arial" panose="020B0604020202020204" pitchFamily="34" charset="0"/>
              <a:buChar char="•"/>
            </a:pPr>
            <a:endParaRPr lang="en-US" sz="2800" b="0" i="0" u="none" strike="noStrike" cap="none" baseline="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73727008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p:nvPr/>
        </p:nvSpPr>
        <p:spPr>
          <a:xfrm>
            <a:off x="457200" y="274680"/>
            <a:ext cx="8229239" cy="114263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buSzPct val="25000"/>
              <a:buNone/>
            </a:pPr>
            <a:r>
              <a:rPr lang="en-US" sz="4400" dirty="0">
                <a:latin typeface="Calibri"/>
                <a:ea typeface="Calibri"/>
                <a:cs typeface="Calibri"/>
                <a:sym typeface="Calibri"/>
              </a:rPr>
              <a:t>Firmware Stage</a:t>
            </a:r>
            <a:endParaRPr lang="en-US" sz="4400" b="0" i="0" u="none" strike="noStrike" cap="none" baseline="0" dirty="0">
              <a:solidFill>
                <a:srgbClr val="000000"/>
              </a:solidFill>
              <a:latin typeface="Calibri"/>
              <a:ea typeface="Calibri"/>
              <a:cs typeface="Calibri"/>
              <a:sym typeface="Calibri"/>
            </a:endParaRPr>
          </a:p>
        </p:txBody>
      </p:sp>
      <p:sp>
        <p:nvSpPr>
          <p:cNvPr id="78" name="Shape 78"/>
          <p:cNvSpPr txBox="1"/>
          <p:nvPr/>
        </p:nvSpPr>
        <p:spPr>
          <a:xfrm>
            <a:off x="457200" y="1371600"/>
            <a:ext cx="8229239" cy="4525560"/>
          </a:xfrm>
          <a:prstGeom prst="rect">
            <a:avLst/>
          </a:prstGeom>
          <a:noFill/>
          <a:ln>
            <a:noFill/>
          </a:ln>
        </p:spPr>
        <p:txBody>
          <a:bodyPr lIns="91425" tIns="45700" rIns="91425" bIns="45700" anchor="t" anchorCtr="0">
            <a:noAutofit/>
          </a:bodyPr>
          <a:lstStyle/>
          <a:p>
            <a:pPr marL="457200" marR="0" lvl="0" indent="-457200" algn="l" rtl="0">
              <a:lnSpc>
                <a:spcPct val="100000"/>
              </a:lnSpc>
              <a:spcBef>
                <a:spcPts val="0"/>
              </a:spcBef>
              <a:buClr>
                <a:srgbClr val="000000"/>
              </a:buClr>
              <a:buSzPct val="100000"/>
              <a:buFont typeface="Arial" panose="020B0604020202020204" pitchFamily="34" charset="0"/>
              <a:buChar char="•"/>
            </a:pPr>
            <a:r>
              <a:rPr lang="en-US" sz="3200" b="0" i="0" u="none" strike="noStrike" cap="none" dirty="0">
                <a:solidFill>
                  <a:srgbClr val="000000"/>
                </a:solidFill>
                <a:latin typeface="Calibri"/>
                <a:ea typeface="Calibri"/>
                <a:cs typeface="Calibri"/>
                <a:sym typeface="Calibri"/>
              </a:rPr>
              <a:t>Two primary jobs in this stage:</a:t>
            </a:r>
          </a:p>
          <a:p>
            <a:pPr marL="914400" marR="0" lvl="0" indent="-228600" algn="l" rtl="0">
              <a:lnSpc>
                <a:spcPct val="100000"/>
              </a:lnSpc>
              <a:spcBef>
                <a:spcPts val="0"/>
              </a:spcBef>
              <a:buClr>
                <a:srgbClr val="000000"/>
              </a:buClr>
              <a:buSzPct val="100000"/>
            </a:pPr>
            <a:r>
              <a:rPr lang="en-US" sz="2800" dirty="0">
                <a:latin typeface="Calibri"/>
                <a:ea typeface="Calibri"/>
                <a:cs typeface="Calibri"/>
                <a:sym typeface="Calibri"/>
              </a:rPr>
              <a:t>1) Power-On Self Test (POST) – ensures system hardware (CPU, RAM, peripherals, etc.) is functioning properly</a:t>
            </a:r>
          </a:p>
          <a:p>
            <a:pPr marL="914400" marR="0" lvl="0" indent="-228600" algn="l" rtl="0">
              <a:lnSpc>
                <a:spcPct val="100000"/>
              </a:lnSpc>
              <a:spcBef>
                <a:spcPts val="0"/>
              </a:spcBef>
              <a:buClr>
                <a:srgbClr val="000000"/>
              </a:buClr>
              <a:buSzPct val="100000"/>
            </a:pPr>
            <a:r>
              <a:rPr lang="en-US" sz="2800" dirty="0">
                <a:latin typeface="Calibri"/>
                <a:ea typeface="Calibri"/>
                <a:cs typeface="Calibri"/>
                <a:sym typeface="Calibri"/>
              </a:rPr>
              <a:t>2) Load Master Boot Record (MBR) – contains drive partition table and loads </a:t>
            </a:r>
            <a:r>
              <a:rPr lang="en-US" sz="2800" i="1" dirty="0">
                <a:latin typeface="Calibri"/>
                <a:ea typeface="Calibri"/>
                <a:cs typeface="Calibri"/>
                <a:sym typeface="Calibri"/>
              </a:rPr>
              <a:t>first stage bootloader</a:t>
            </a:r>
            <a:r>
              <a:rPr lang="en-US" sz="2800" dirty="0">
                <a:latin typeface="Calibri"/>
                <a:ea typeface="Calibri"/>
                <a:cs typeface="Calibri"/>
                <a:sym typeface="Calibri"/>
              </a:rPr>
              <a:t> whose purpose is to load the </a:t>
            </a:r>
            <a:r>
              <a:rPr lang="en-US" sz="2800" i="1" dirty="0">
                <a:latin typeface="Calibri"/>
                <a:ea typeface="Calibri"/>
                <a:cs typeface="Calibri"/>
                <a:sym typeface="Calibri"/>
              </a:rPr>
              <a:t>second stage booloader</a:t>
            </a:r>
            <a:r>
              <a:rPr lang="en-US" sz="2800" dirty="0">
                <a:latin typeface="Calibri"/>
                <a:ea typeface="Calibri"/>
                <a:cs typeface="Calibri"/>
                <a:sym typeface="Calibri"/>
              </a:rPr>
              <a:t> (next stage)</a:t>
            </a:r>
          </a:p>
          <a:p>
            <a:pPr marR="0" lvl="0" algn="l" rtl="0">
              <a:lnSpc>
                <a:spcPct val="100000"/>
              </a:lnSpc>
              <a:spcBef>
                <a:spcPts val="0"/>
              </a:spcBef>
              <a:buClr>
                <a:srgbClr val="000000"/>
              </a:buClr>
              <a:buSzPct val="100000"/>
            </a:pPr>
            <a:endParaRPr lang="en-US" sz="3200" b="0" i="0" u="none" strike="noStrike" cap="none" dirty="0">
              <a:solidFill>
                <a:srgbClr val="000000"/>
              </a:solidFill>
              <a:latin typeface="Calibri"/>
              <a:ea typeface="Calibri"/>
              <a:cs typeface="Calibri"/>
              <a:sym typeface="Calibri"/>
            </a:endParaRPr>
          </a:p>
          <a:p>
            <a:pPr marL="457200" marR="0" lvl="0" indent="-457200" algn="l" rtl="0">
              <a:lnSpc>
                <a:spcPct val="100000"/>
              </a:lnSpc>
              <a:spcBef>
                <a:spcPts val="0"/>
              </a:spcBef>
              <a:buClr>
                <a:srgbClr val="000000"/>
              </a:buClr>
              <a:buSzPct val="100000"/>
              <a:buFont typeface="Arial" panose="020B0604020202020204" pitchFamily="34" charset="0"/>
              <a:buChar char="•"/>
            </a:pPr>
            <a:endParaRPr lang="en-US" sz="2800" b="0" i="0" u="none" strike="noStrike" cap="none" baseline="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54555012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p:nvPr/>
        </p:nvSpPr>
        <p:spPr>
          <a:xfrm>
            <a:off x="457200" y="274680"/>
            <a:ext cx="8229239" cy="114263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buSzPct val="25000"/>
              <a:buNone/>
            </a:pPr>
            <a:r>
              <a:rPr lang="en-US" sz="4400" dirty="0">
                <a:latin typeface="Calibri"/>
                <a:ea typeface="Calibri"/>
                <a:cs typeface="Calibri"/>
                <a:sym typeface="Calibri"/>
              </a:rPr>
              <a:t>First Stage Boot Loader</a:t>
            </a:r>
            <a:endParaRPr lang="en-US" sz="4400" b="0" i="0" u="none" strike="noStrike" cap="none" baseline="0" dirty="0">
              <a:solidFill>
                <a:srgbClr val="000000"/>
              </a:solidFill>
              <a:latin typeface="Calibri"/>
              <a:ea typeface="Calibri"/>
              <a:cs typeface="Calibri"/>
              <a:sym typeface="Calibri"/>
            </a:endParaRPr>
          </a:p>
        </p:txBody>
      </p:sp>
      <p:sp>
        <p:nvSpPr>
          <p:cNvPr id="78" name="Shape 78"/>
          <p:cNvSpPr txBox="1"/>
          <p:nvPr/>
        </p:nvSpPr>
        <p:spPr>
          <a:xfrm>
            <a:off x="457199" y="1166220"/>
            <a:ext cx="8229239" cy="4525560"/>
          </a:xfrm>
          <a:prstGeom prst="rect">
            <a:avLst/>
          </a:prstGeom>
          <a:noFill/>
          <a:ln>
            <a:noFill/>
          </a:ln>
        </p:spPr>
        <p:txBody>
          <a:bodyPr lIns="91425" tIns="45700" rIns="91425" bIns="45700" anchor="t" anchorCtr="0">
            <a:noAutofit/>
          </a:bodyPr>
          <a:lstStyle/>
          <a:p>
            <a:pPr marL="914400" marR="0" lvl="0" indent="-228600" algn="l" rtl="0">
              <a:lnSpc>
                <a:spcPct val="100000"/>
              </a:lnSpc>
              <a:spcBef>
                <a:spcPts val="0"/>
              </a:spcBef>
              <a:buClr>
                <a:srgbClr val="000000"/>
              </a:buClr>
              <a:buSzPct val="100000"/>
            </a:pPr>
            <a:r>
              <a:rPr lang="en-US" sz="2400" dirty="0">
                <a:latin typeface="Calibri"/>
                <a:ea typeface="Calibri"/>
                <a:cs typeface="Calibri"/>
                <a:sym typeface="Calibri"/>
              </a:rPr>
              <a:t>BIOS looks for Master Boot Record (MBR) on first found </a:t>
            </a:r>
            <a:r>
              <a:rPr lang="en-US" sz="2400" dirty="0" err="1">
                <a:latin typeface="Calibri"/>
                <a:ea typeface="Calibri"/>
                <a:cs typeface="Calibri"/>
                <a:sym typeface="Calibri"/>
              </a:rPr>
              <a:t>hdd</a:t>
            </a:r>
            <a:r>
              <a:rPr lang="en-US" sz="2400" dirty="0">
                <a:latin typeface="Calibri"/>
                <a:ea typeface="Calibri"/>
                <a:cs typeface="Calibri"/>
                <a:sym typeface="Calibri"/>
              </a:rPr>
              <a:t> or equivalent – finds partition table and </a:t>
            </a:r>
            <a:r>
              <a:rPr lang="en-US" sz="2400" dirty="0" err="1">
                <a:latin typeface="Calibri"/>
                <a:ea typeface="Calibri"/>
                <a:cs typeface="Calibri"/>
                <a:sym typeface="Calibri"/>
              </a:rPr>
              <a:t>loads</a:t>
            </a:r>
            <a:r>
              <a:rPr lang="en-US" sz="2400" i="1" dirty="0" err="1">
                <a:latin typeface="Calibri"/>
                <a:ea typeface="Calibri"/>
                <a:cs typeface="Calibri"/>
                <a:sym typeface="Calibri"/>
              </a:rPr>
              <a:t>first</a:t>
            </a:r>
            <a:r>
              <a:rPr lang="en-US" sz="2400" i="1" dirty="0">
                <a:latin typeface="Calibri"/>
                <a:ea typeface="Calibri"/>
                <a:cs typeface="Calibri"/>
                <a:sym typeface="Calibri"/>
              </a:rPr>
              <a:t> stage bootloader</a:t>
            </a:r>
          </a:p>
          <a:p>
            <a:pPr marL="914400" marR="0" lvl="0" indent="-228600" algn="l" rtl="0">
              <a:lnSpc>
                <a:spcPct val="100000"/>
              </a:lnSpc>
              <a:spcBef>
                <a:spcPts val="0"/>
              </a:spcBef>
              <a:buClr>
                <a:srgbClr val="000000"/>
              </a:buClr>
              <a:buSzPct val="100000"/>
            </a:pPr>
            <a:endParaRPr lang="en-US" sz="2400" i="1" dirty="0">
              <a:latin typeface="Calibri"/>
              <a:ea typeface="Calibri"/>
              <a:cs typeface="Calibri"/>
              <a:sym typeface="Calibri"/>
            </a:endParaRPr>
          </a:p>
          <a:p>
            <a:pPr marL="914400" marR="0" lvl="0" indent="-228600" algn="l" rtl="0">
              <a:lnSpc>
                <a:spcPct val="100000"/>
              </a:lnSpc>
              <a:spcBef>
                <a:spcPts val="0"/>
              </a:spcBef>
              <a:buClr>
                <a:srgbClr val="000000"/>
              </a:buClr>
              <a:buSzPct val="100000"/>
            </a:pPr>
            <a:endParaRPr lang="en-US" sz="2400" i="1" dirty="0">
              <a:latin typeface="Calibri"/>
              <a:ea typeface="Calibri"/>
              <a:cs typeface="Calibri"/>
              <a:sym typeface="Calibri"/>
            </a:endParaRPr>
          </a:p>
          <a:p>
            <a:pPr marL="914400" marR="0" lvl="0" indent="-228600" algn="l" rtl="0">
              <a:lnSpc>
                <a:spcPct val="100000"/>
              </a:lnSpc>
              <a:spcBef>
                <a:spcPts val="0"/>
              </a:spcBef>
              <a:buClr>
                <a:srgbClr val="000000"/>
              </a:buClr>
              <a:buSzPct val="100000"/>
            </a:pPr>
            <a:endParaRPr lang="en-US" sz="2400" i="1" dirty="0">
              <a:latin typeface="Calibri"/>
              <a:ea typeface="Calibri"/>
              <a:cs typeface="Calibri"/>
              <a:sym typeface="Calibri"/>
            </a:endParaRPr>
          </a:p>
          <a:p>
            <a:pPr marL="914400" marR="0" lvl="0" indent="-228600" algn="l" rtl="0">
              <a:lnSpc>
                <a:spcPct val="100000"/>
              </a:lnSpc>
              <a:spcBef>
                <a:spcPts val="0"/>
              </a:spcBef>
              <a:buClr>
                <a:srgbClr val="000000"/>
              </a:buClr>
              <a:buSzPct val="100000"/>
            </a:pPr>
            <a:endParaRPr lang="en-US" sz="2400" i="1" dirty="0">
              <a:latin typeface="Calibri"/>
              <a:ea typeface="Calibri"/>
              <a:cs typeface="Calibri"/>
              <a:sym typeface="Calibri"/>
            </a:endParaRPr>
          </a:p>
          <a:p>
            <a:pPr marL="1143000" marR="0" lvl="0" indent="-457200" algn="l" rtl="0">
              <a:lnSpc>
                <a:spcPct val="100000"/>
              </a:lnSpc>
              <a:spcBef>
                <a:spcPts val="0"/>
              </a:spcBef>
              <a:buClr>
                <a:srgbClr val="000000"/>
              </a:buClr>
              <a:buSzPct val="100000"/>
              <a:buFont typeface="Arial" panose="020B0604020202020204" pitchFamily="34" charset="0"/>
              <a:buChar char="•"/>
            </a:pPr>
            <a:r>
              <a:rPr lang="en-US" sz="2400" i="1" dirty="0">
                <a:latin typeface="Calibri"/>
                <a:ea typeface="Calibri"/>
                <a:cs typeface="Calibri"/>
                <a:sym typeface="Calibri"/>
              </a:rPr>
              <a:t>Max 446 bytes!</a:t>
            </a:r>
          </a:p>
          <a:p>
            <a:pPr marL="1143000" marR="0" lvl="0" indent="-457200" algn="l" rtl="0">
              <a:lnSpc>
                <a:spcPct val="100000"/>
              </a:lnSpc>
              <a:spcBef>
                <a:spcPts val="0"/>
              </a:spcBef>
              <a:buClr>
                <a:srgbClr val="000000"/>
              </a:buClr>
              <a:buSzPct val="100000"/>
              <a:buFont typeface="Arial" panose="020B0604020202020204" pitchFamily="34" charset="0"/>
              <a:buChar char="•"/>
            </a:pPr>
            <a:r>
              <a:rPr lang="en-US" sz="2400" i="1" dirty="0">
                <a:latin typeface="Calibri"/>
                <a:ea typeface="Calibri"/>
                <a:cs typeface="Calibri"/>
                <a:sym typeface="Calibri"/>
              </a:rPr>
              <a:t>64 bytes Partition Table, 6 bytes </a:t>
            </a:r>
            <a:r>
              <a:rPr lang="en-US" sz="2400" i="1" dirty="0" err="1">
                <a:latin typeface="Calibri"/>
                <a:ea typeface="Calibri"/>
                <a:cs typeface="Calibri"/>
                <a:sym typeface="Calibri"/>
              </a:rPr>
              <a:t>crc</a:t>
            </a:r>
            <a:endParaRPr lang="en-US" sz="2400" i="1" dirty="0">
              <a:latin typeface="Calibri"/>
              <a:ea typeface="Calibri"/>
              <a:cs typeface="Calibri"/>
              <a:sym typeface="Calibri"/>
            </a:endParaRPr>
          </a:p>
          <a:p>
            <a:pPr marL="1143000" marR="0" lvl="0" indent="-457200" algn="l" rtl="0">
              <a:lnSpc>
                <a:spcPct val="100000"/>
              </a:lnSpc>
              <a:spcBef>
                <a:spcPts val="0"/>
              </a:spcBef>
              <a:buClr>
                <a:srgbClr val="000000"/>
              </a:buClr>
              <a:buSzPct val="100000"/>
              <a:buFont typeface="Arial" panose="020B0604020202020204" pitchFamily="34" charset="0"/>
              <a:buChar char="•"/>
            </a:pPr>
            <a:r>
              <a:rPr lang="en-US" sz="2400" i="1" dirty="0">
                <a:latin typeface="Calibri"/>
                <a:ea typeface="Calibri"/>
                <a:cs typeface="Calibri"/>
                <a:sym typeface="Calibri"/>
              </a:rPr>
              <a:t>That bootloader will load the second stage bootloader, who lies elsewhere</a:t>
            </a:r>
          </a:p>
          <a:p>
            <a:pPr marL="914400" marR="0" lvl="0" indent="-228600" algn="l" rtl="0">
              <a:lnSpc>
                <a:spcPct val="100000"/>
              </a:lnSpc>
              <a:spcBef>
                <a:spcPts val="0"/>
              </a:spcBef>
              <a:buClr>
                <a:srgbClr val="000000"/>
              </a:buClr>
              <a:buSzPct val="100000"/>
            </a:pPr>
            <a:r>
              <a:rPr lang="en-US" sz="2400" dirty="0">
                <a:latin typeface="Calibri"/>
                <a:ea typeface="Calibri"/>
                <a:cs typeface="Calibri"/>
                <a:sym typeface="Calibri"/>
              </a:rPr>
              <a:t>* (exceptionally this First stage bootloader loads kernel directly)</a:t>
            </a:r>
            <a:endParaRPr lang="en-US" sz="2800" b="0" i="0" u="none" strike="noStrike" cap="none" dirty="0">
              <a:solidFill>
                <a:srgbClr val="000000"/>
              </a:solidFill>
              <a:latin typeface="Calibri"/>
              <a:ea typeface="Calibri"/>
              <a:cs typeface="Calibri"/>
              <a:sym typeface="Calibri"/>
            </a:endParaRPr>
          </a:p>
        </p:txBody>
      </p:sp>
      <p:pic>
        <p:nvPicPr>
          <p:cNvPr id="2" name="Afbeelding 1">
            <a:extLst>
              <a:ext uri="{FF2B5EF4-FFF2-40B4-BE49-F238E27FC236}">
                <a16:creationId xmlns:a16="http://schemas.microsoft.com/office/drawing/2014/main" id="{12EC6957-AB11-4B8B-841B-3A084E62CD76}"/>
              </a:ext>
            </a:extLst>
          </p:cNvPr>
          <p:cNvPicPr>
            <a:picLocks noChangeAspect="1"/>
          </p:cNvPicPr>
          <p:nvPr/>
        </p:nvPicPr>
        <p:blipFill>
          <a:blip r:embed="rId3"/>
          <a:stretch>
            <a:fillRect/>
          </a:stretch>
        </p:blipFill>
        <p:spPr>
          <a:xfrm>
            <a:off x="3852908" y="2188580"/>
            <a:ext cx="3999755" cy="1652222"/>
          </a:xfrm>
          <a:prstGeom prst="rect">
            <a:avLst/>
          </a:prstGeom>
        </p:spPr>
      </p:pic>
    </p:spTree>
    <p:extLst>
      <p:ext uri="{BB962C8B-B14F-4D97-AF65-F5344CB8AC3E}">
        <p14:creationId xmlns:p14="http://schemas.microsoft.com/office/powerpoint/2010/main" val="246632557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p:nvPr/>
        </p:nvSpPr>
        <p:spPr>
          <a:xfrm>
            <a:off x="457200" y="274680"/>
            <a:ext cx="8229239" cy="114263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buSzPct val="25000"/>
              <a:buNone/>
            </a:pPr>
            <a:r>
              <a:rPr lang="en-US" sz="4400" dirty="0">
                <a:latin typeface="Calibri"/>
                <a:ea typeface="Calibri"/>
                <a:cs typeface="Calibri"/>
                <a:sym typeface="Calibri"/>
              </a:rPr>
              <a:t>First Stage Bootloader</a:t>
            </a:r>
            <a:endParaRPr lang="en-US" sz="4400" b="0" i="0" u="none" strike="noStrike" cap="none" baseline="0" dirty="0">
              <a:solidFill>
                <a:srgbClr val="000000"/>
              </a:solidFill>
              <a:latin typeface="Calibri"/>
              <a:ea typeface="Calibri"/>
              <a:cs typeface="Calibri"/>
              <a:sym typeface="Calibri"/>
            </a:endParaRPr>
          </a:p>
        </p:txBody>
      </p:sp>
      <p:sp>
        <p:nvSpPr>
          <p:cNvPr id="78" name="Shape 78"/>
          <p:cNvSpPr txBox="1"/>
          <p:nvPr/>
        </p:nvSpPr>
        <p:spPr>
          <a:xfrm>
            <a:off x="457200" y="1600200"/>
            <a:ext cx="8229239" cy="4525560"/>
          </a:xfrm>
          <a:prstGeom prst="rect">
            <a:avLst/>
          </a:prstGeom>
          <a:noFill/>
          <a:ln>
            <a:noFill/>
          </a:ln>
        </p:spPr>
        <p:txBody>
          <a:bodyPr lIns="91425" tIns="45700" rIns="91425" bIns="45700" anchor="t" anchorCtr="0">
            <a:noAutofit/>
          </a:bodyPr>
          <a:lstStyle/>
          <a:p>
            <a:pPr marL="457200" marR="0" lvl="0" indent="-457200" algn="l" rtl="0">
              <a:lnSpc>
                <a:spcPct val="100000"/>
              </a:lnSpc>
              <a:spcBef>
                <a:spcPts val="0"/>
              </a:spcBef>
              <a:buClr>
                <a:srgbClr val="000000"/>
              </a:buClr>
              <a:buSzPct val="100000"/>
              <a:buFont typeface="Arial" panose="020B0604020202020204" pitchFamily="34" charset="0"/>
              <a:buChar char="•"/>
            </a:pPr>
            <a:r>
              <a:rPr lang="en-US" sz="3200" b="0" i="0" u="none" strike="noStrike" cap="none" baseline="0" dirty="0">
                <a:solidFill>
                  <a:srgbClr val="000000"/>
                </a:solidFill>
                <a:latin typeface="Calibri"/>
                <a:ea typeface="Calibri"/>
                <a:cs typeface="Calibri"/>
                <a:sym typeface="Calibri"/>
              </a:rPr>
              <a:t>Most</a:t>
            </a:r>
            <a:r>
              <a:rPr lang="en-US" sz="3200" b="0" i="0" u="none" strike="noStrike" cap="none" dirty="0">
                <a:solidFill>
                  <a:srgbClr val="000000"/>
                </a:solidFill>
                <a:latin typeface="Calibri"/>
                <a:ea typeface="Calibri"/>
                <a:cs typeface="Calibri"/>
                <a:sym typeface="Calibri"/>
              </a:rPr>
              <a:t> common bootloaders</a:t>
            </a:r>
          </a:p>
          <a:p>
            <a:pPr marL="914400" marR="0" lvl="0" indent="-228600" algn="l" rtl="0">
              <a:lnSpc>
                <a:spcPct val="100000"/>
              </a:lnSpc>
              <a:spcBef>
                <a:spcPts val="0"/>
              </a:spcBef>
              <a:buClr>
                <a:srgbClr val="000000"/>
              </a:buClr>
              <a:buSzPct val="100000"/>
            </a:pPr>
            <a:r>
              <a:rPr lang="en-US" sz="3200" dirty="0">
                <a:latin typeface="Calibri"/>
                <a:ea typeface="Calibri"/>
                <a:cs typeface="Calibri"/>
                <a:sym typeface="Calibri"/>
              </a:rPr>
              <a:t>- LILO - Linux Loader</a:t>
            </a:r>
          </a:p>
          <a:p>
            <a:pPr marL="1143000" marR="0" lvl="0" indent="-228600" algn="l" rtl="0">
              <a:lnSpc>
                <a:spcPct val="100000"/>
              </a:lnSpc>
              <a:spcBef>
                <a:spcPts val="0"/>
              </a:spcBef>
              <a:buClr>
                <a:srgbClr val="000000"/>
              </a:buClr>
              <a:buSzPct val="100000"/>
            </a:pPr>
            <a:r>
              <a:rPr lang="en-US" sz="3200" dirty="0">
                <a:latin typeface="Calibri"/>
                <a:ea typeface="Calibri"/>
                <a:cs typeface="Calibri"/>
                <a:sym typeface="Calibri"/>
              </a:rPr>
              <a:t>*Supports systems with BIOS</a:t>
            </a:r>
          </a:p>
          <a:p>
            <a:pPr marL="1143000" marR="0" lvl="0" indent="-228600" algn="l" rtl="0">
              <a:lnSpc>
                <a:spcPct val="100000"/>
              </a:lnSpc>
              <a:spcBef>
                <a:spcPts val="0"/>
              </a:spcBef>
              <a:buClr>
                <a:srgbClr val="000000"/>
              </a:buClr>
              <a:buSzPct val="100000"/>
            </a:pPr>
            <a:r>
              <a:rPr lang="en-US" sz="3200" dirty="0">
                <a:latin typeface="Calibri"/>
                <a:ea typeface="Calibri"/>
                <a:cs typeface="Calibri"/>
                <a:sym typeface="Calibri"/>
              </a:rPr>
              <a:t>*ELILO – Efi Linux Loader supports systems with UEFI</a:t>
            </a:r>
          </a:p>
          <a:p>
            <a:pPr marL="914400" marR="0" lvl="0" indent="-228600" algn="l" rtl="0">
              <a:lnSpc>
                <a:spcPct val="100000"/>
              </a:lnSpc>
              <a:spcBef>
                <a:spcPts val="0"/>
              </a:spcBef>
              <a:buClr>
                <a:srgbClr val="000000"/>
              </a:buClr>
              <a:buSzPct val="100000"/>
            </a:pPr>
            <a:r>
              <a:rPr lang="en-US" sz="3200" b="0" i="0" u="none" strike="noStrike" cap="none" baseline="0" dirty="0">
                <a:solidFill>
                  <a:srgbClr val="000000"/>
                </a:solidFill>
                <a:latin typeface="Calibri"/>
                <a:ea typeface="Calibri"/>
                <a:cs typeface="Calibri"/>
                <a:sym typeface="Calibri"/>
              </a:rPr>
              <a:t> -</a:t>
            </a:r>
            <a:r>
              <a:rPr lang="en-US" sz="3200" b="0" i="0" u="none" strike="noStrike" cap="none" dirty="0">
                <a:solidFill>
                  <a:srgbClr val="000000"/>
                </a:solidFill>
                <a:latin typeface="Calibri"/>
                <a:ea typeface="Calibri"/>
                <a:cs typeface="Calibri"/>
                <a:sym typeface="Calibri"/>
              </a:rPr>
              <a:t> </a:t>
            </a:r>
            <a:r>
              <a:rPr lang="en-US" sz="3200" b="0" i="0" u="none" strike="noStrike" cap="none" baseline="0" dirty="0">
                <a:solidFill>
                  <a:srgbClr val="000000"/>
                </a:solidFill>
                <a:latin typeface="Calibri"/>
                <a:ea typeface="Calibri"/>
                <a:cs typeface="Calibri"/>
                <a:sym typeface="Calibri"/>
              </a:rPr>
              <a:t>GRUB</a:t>
            </a:r>
            <a:r>
              <a:rPr lang="en-US" sz="3200" b="0" i="0" u="none" strike="noStrike" cap="none" dirty="0">
                <a:solidFill>
                  <a:srgbClr val="000000"/>
                </a:solidFill>
                <a:latin typeface="Calibri"/>
                <a:ea typeface="Calibri"/>
                <a:cs typeface="Calibri"/>
                <a:sym typeface="Calibri"/>
              </a:rPr>
              <a:t> - Grand Unified Bootloader</a:t>
            </a:r>
          </a:p>
          <a:p>
            <a:pPr marL="1143000" marR="0" lvl="0" indent="-228600" algn="l" rtl="0">
              <a:lnSpc>
                <a:spcPct val="100000"/>
              </a:lnSpc>
              <a:spcBef>
                <a:spcPts val="0"/>
              </a:spcBef>
              <a:buClr>
                <a:srgbClr val="000000"/>
              </a:buClr>
              <a:buSzPct val="100000"/>
            </a:pPr>
            <a:r>
              <a:rPr lang="en-US" sz="3200" dirty="0">
                <a:latin typeface="Calibri"/>
                <a:ea typeface="Calibri"/>
                <a:cs typeface="Calibri"/>
                <a:sym typeface="Calibri"/>
              </a:rPr>
              <a:t>*Supports systems with UEFI</a:t>
            </a:r>
          </a:p>
          <a:p>
            <a:pPr marL="1143000" marR="0" lvl="0" indent="-228600" algn="l" rtl="0">
              <a:lnSpc>
                <a:spcPct val="100000"/>
              </a:lnSpc>
              <a:spcBef>
                <a:spcPts val="0"/>
              </a:spcBef>
              <a:buClr>
                <a:srgbClr val="000000"/>
              </a:buClr>
              <a:buSzPct val="100000"/>
            </a:pPr>
            <a:r>
              <a:rPr lang="en-US" sz="3200" b="0" i="0" u="none" strike="noStrike" cap="none" baseline="0" dirty="0">
                <a:solidFill>
                  <a:srgbClr val="000000"/>
                </a:solidFill>
                <a:latin typeface="Calibri"/>
                <a:ea typeface="Calibri"/>
                <a:cs typeface="Calibri"/>
                <a:sym typeface="Calibri"/>
              </a:rPr>
              <a:t>*Supports Kernel Flavor choice</a:t>
            </a:r>
            <a:endParaRPr lang="en-US" sz="2800" b="0" i="0" u="none" strike="noStrike" cap="none" baseline="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75390233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p:txBody>
          <a:bodyPr/>
          <a:lstStyle/>
          <a:p>
            <a:pPr eaLnBrk="1" hangingPunct="1"/>
            <a:r>
              <a:rPr lang="en-US" altLang="zh-CN"/>
              <a:t>Group Ownership</a:t>
            </a:r>
            <a:endParaRPr lang="en-US"/>
          </a:p>
        </p:txBody>
      </p:sp>
      <p:sp>
        <p:nvSpPr>
          <p:cNvPr id="21506" name="Content Placeholder 2"/>
          <p:cNvSpPr>
            <a:spLocks noGrp="1"/>
          </p:cNvSpPr>
          <p:nvPr>
            <p:ph idx="4294967295"/>
          </p:nvPr>
        </p:nvSpPr>
        <p:spPr/>
        <p:txBody>
          <a:bodyPr>
            <a:normAutofit fontScale="92500"/>
          </a:bodyPr>
          <a:lstStyle/>
          <a:p>
            <a:pPr eaLnBrk="1" hangingPunct="1"/>
            <a:r>
              <a:rPr lang="en-US" altLang="zh-CN" sz="2400" dirty="0"/>
              <a:t>When a file is created, the user's primary group is the group owner of the file.</a:t>
            </a:r>
          </a:p>
          <a:p>
            <a:pPr eaLnBrk="1" hangingPunct="1"/>
            <a:r>
              <a:rPr lang="en-US" sz="2400" dirty="0"/>
              <a:t>The user can use the </a:t>
            </a:r>
            <a:r>
              <a:rPr lang="en-US" sz="2400" dirty="0" err="1">
                <a:latin typeface="Courier New" pitchFamily="49" charset="0"/>
              </a:rPr>
              <a:t>chgrp</a:t>
            </a:r>
            <a:r>
              <a:rPr lang="en-US" sz="2400" dirty="0"/>
              <a:t> command to change the group owner of a file the user owns, to a group that the user is a member.</a:t>
            </a:r>
          </a:p>
          <a:p>
            <a:pPr eaLnBrk="1" hangingPunct="1"/>
            <a:r>
              <a:rPr lang="en-US" sz="2400" dirty="0"/>
              <a:t>The root user can use the </a:t>
            </a:r>
            <a:r>
              <a:rPr lang="en-US" sz="2400" dirty="0" err="1">
                <a:latin typeface="Courier New" pitchFamily="49" charset="0"/>
              </a:rPr>
              <a:t>chgrp</a:t>
            </a:r>
            <a:r>
              <a:rPr lang="en-US" sz="2400" dirty="0"/>
              <a:t> command to change the group owner of any file to any group.</a:t>
            </a:r>
          </a:p>
          <a:p>
            <a:pPr eaLnBrk="1" hangingPunct="1"/>
            <a:r>
              <a:rPr lang="en-US" sz="2400" dirty="0"/>
              <a:t>While most commands will show a group name as the group owner, the system actually tracks group ownership by the GID of the group.</a:t>
            </a:r>
          </a:p>
        </p:txBody>
      </p:sp>
    </p:spTree>
    <p:extLst>
      <p:ext uri="{BB962C8B-B14F-4D97-AF65-F5344CB8AC3E}">
        <p14:creationId xmlns:p14="http://schemas.microsoft.com/office/powerpoint/2010/main" val="130700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p:nvPr/>
        </p:nvSpPr>
        <p:spPr>
          <a:xfrm>
            <a:off x="457200" y="274680"/>
            <a:ext cx="8229239" cy="114263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buSzPct val="25000"/>
              <a:buNone/>
            </a:pPr>
            <a:r>
              <a:rPr lang="en-US" sz="4400" dirty="0">
                <a:latin typeface="Calibri"/>
                <a:ea typeface="Calibri"/>
                <a:cs typeface="Calibri"/>
                <a:sym typeface="Calibri"/>
              </a:rPr>
              <a:t>First Stage Bootloader</a:t>
            </a:r>
            <a:endParaRPr lang="en-US" sz="4400" b="0" i="0" u="none" strike="noStrike" cap="none" baseline="0" dirty="0">
              <a:solidFill>
                <a:srgbClr val="000000"/>
              </a:solidFill>
              <a:latin typeface="Calibri"/>
              <a:ea typeface="Calibri"/>
              <a:cs typeface="Calibri"/>
              <a:sym typeface="Calibri"/>
            </a:endParaRPr>
          </a:p>
        </p:txBody>
      </p:sp>
      <p:sp>
        <p:nvSpPr>
          <p:cNvPr id="78" name="Shape 78"/>
          <p:cNvSpPr txBox="1"/>
          <p:nvPr/>
        </p:nvSpPr>
        <p:spPr>
          <a:xfrm>
            <a:off x="457200" y="1600200"/>
            <a:ext cx="8229239" cy="4525560"/>
          </a:xfrm>
          <a:prstGeom prst="rect">
            <a:avLst/>
          </a:prstGeom>
          <a:noFill/>
          <a:ln>
            <a:noFill/>
          </a:ln>
        </p:spPr>
        <p:txBody>
          <a:bodyPr lIns="91425" tIns="45700" rIns="91425" bIns="45700" anchor="t" anchorCtr="0">
            <a:noAutofit/>
          </a:bodyPr>
          <a:lstStyle/>
          <a:p>
            <a:pPr marL="457200" marR="0" lvl="0" indent="-457200" algn="l" rtl="0">
              <a:lnSpc>
                <a:spcPct val="100000"/>
              </a:lnSpc>
              <a:spcBef>
                <a:spcPts val="0"/>
              </a:spcBef>
              <a:buClr>
                <a:srgbClr val="000000"/>
              </a:buClr>
              <a:buSzPct val="100000"/>
              <a:buFont typeface="Arial" panose="020B0604020202020204" pitchFamily="34" charset="0"/>
              <a:buChar char="•"/>
            </a:pPr>
            <a:r>
              <a:rPr lang="en-US" sz="3200" b="0" i="0" u="none" strike="noStrike" cap="none" baseline="0" dirty="0">
                <a:solidFill>
                  <a:srgbClr val="000000"/>
                </a:solidFill>
                <a:latin typeface="Calibri"/>
                <a:ea typeface="Calibri"/>
                <a:cs typeface="Calibri"/>
                <a:sym typeface="Calibri"/>
              </a:rPr>
              <a:t>Other </a:t>
            </a:r>
            <a:r>
              <a:rPr lang="en-US" sz="3200" b="0" i="0" u="none" strike="noStrike" cap="none" dirty="0">
                <a:solidFill>
                  <a:srgbClr val="000000"/>
                </a:solidFill>
                <a:latin typeface="Calibri"/>
                <a:ea typeface="Calibri"/>
                <a:cs typeface="Calibri"/>
                <a:sym typeface="Calibri"/>
              </a:rPr>
              <a:t>bootloaders</a:t>
            </a:r>
          </a:p>
          <a:p>
            <a:pPr marL="914400" marR="0" lvl="0" indent="-228600" algn="l" rtl="0">
              <a:lnSpc>
                <a:spcPct val="100000"/>
              </a:lnSpc>
              <a:spcBef>
                <a:spcPts val="0"/>
              </a:spcBef>
              <a:buClr>
                <a:srgbClr val="000000"/>
              </a:buClr>
              <a:buSzPct val="100000"/>
            </a:pPr>
            <a:r>
              <a:rPr lang="en-US" sz="3200" dirty="0">
                <a:latin typeface="Calibri"/>
                <a:ea typeface="Calibri"/>
                <a:cs typeface="Calibri"/>
                <a:sym typeface="Calibri"/>
              </a:rPr>
              <a:t>- SILO – SPARC Improved bootLoader</a:t>
            </a:r>
          </a:p>
          <a:p>
            <a:pPr marL="1143000" marR="0" lvl="0" indent="-228600" algn="l" rtl="0">
              <a:lnSpc>
                <a:spcPct val="100000"/>
              </a:lnSpc>
              <a:spcBef>
                <a:spcPts val="0"/>
              </a:spcBef>
              <a:buClr>
                <a:srgbClr val="000000"/>
              </a:buClr>
              <a:buSzPct val="100000"/>
            </a:pPr>
            <a:r>
              <a:rPr lang="en-US" sz="3200" dirty="0">
                <a:latin typeface="Calibri"/>
                <a:ea typeface="Calibri"/>
                <a:cs typeface="Calibri"/>
                <a:sym typeface="Calibri"/>
              </a:rPr>
              <a:t>*Supports Linux on Sun SPARC hardware</a:t>
            </a:r>
          </a:p>
          <a:p>
            <a:pPr marL="914400" marR="0" lvl="0" indent="-228600" algn="l" rtl="0">
              <a:lnSpc>
                <a:spcPct val="100000"/>
              </a:lnSpc>
              <a:spcBef>
                <a:spcPts val="0"/>
              </a:spcBef>
              <a:buClr>
                <a:srgbClr val="000000"/>
              </a:buClr>
              <a:buSzPct val="100000"/>
            </a:pPr>
            <a:r>
              <a:rPr lang="en-US" sz="3200" b="0" i="0" u="none" strike="noStrike" cap="none" baseline="0" dirty="0">
                <a:solidFill>
                  <a:srgbClr val="000000"/>
                </a:solidFill>
                <a:latin typeface="Calibri"/>
                <a:ea typeface="Calibri"/>
                <a:cs typeface="Calibri"/>
                <a:sym typeface="Calibri"/>
              </a:rPr>
              <a:t>-YABOOT</a:t>
            </a:r>
            <a:r>
              <a:rPr lang="en-US" sz="3200" b="0" i="0" u="none" strike="noStrike" cap="none" dirty="0">
                <a:solidFill>
                  <a:srgbClr val="000000"/>
                </a:solidFill>
                <a:latin typeface="Calibri"/>
                <a:ea typeface="Calibri"/>
                <a:cs typeface="Calibri"/>
                <a:sym typeface="Calibri"/>
              </a:rPr>
              <a:t> – Yet Another Bootloader</a:t>
            </a:r>
          </a:p>
          <a:p>
            <a:pPr marL="1143000" marR="0" lvl="0" indent="-457200" algn="l" rtl="0">
              <a:lnSpc>
                <a:spcPct val="100000"/>
              </a:lnSpc>
              <a:spcBef>
                <a:spcPts val="0"/>
              </a:spcBef>
              <a:buClr>
                <a:srgbClr val="000000"/>
              </a:buClr>
              <a:buSzPct val="100000"/>
              <a:buFontTx/>
              <a:buChar char="-"/>
            </a:pPr>
            <a:r>
              <a:rPr lang="en-US" sz="3200" dirty="0">
                <a:latin typeface="Calibri"/>
                <a:ea typeface="Calibri"/>
                <a:cs typeface="Calibri"/>
                <a:sym typeface="Calibri"/>
              </a:rPr>
              <a:t>Supports PowerPC hardware</a:t>
            </a:r>
          </a:p>
          <a:p>
            <a:pPr marL="457200" lvl="0" indent="-457200">
              <a:buClr>
                <a:srgbClr val="000000"/>
              </a:buClr>
              <a:buSzPct val="100000"/>
              <a:buFont typeface="Arial" panose="020B0604020202020204" pitchFamily="34" charset="0"/>
              <a:buChar char="•"/>
            </a:pPr>
            <a:r>
              <a:rPr lang="en-US" sz="2800" dirty="0">
                <a:latin typeface="Calibri"/>
                <a:ea typeface="Calibri"/>
                <a:cs typeface="Calibri"/>
                <a:sym typeface="Calibri"/>
              </a:rPr>
              <a:t>Network booting</a:t>
            </a:r>
          </a:p>
          <a:p>
            <a:pPr marL="914400" lvl="0" indent="-228600">
              <a:buClr>
                <a:srgbClr val="000000"/>
              </a:buClr>
              <a:buSzPct val="100000"/>
            </a:pPr>
            <a:r>
              <a:rPr lang="en-US" sz="2800" dirty="0">
                <a:latin typeface="Calibri"/>
                <a:ea typeface="Calibri"/>
                <a:cs typeface="Calibri"/>
                <a:sym typeface="Calibri"/>
              </a:rPr>
              <a:t>- PXE– Preboot Execution Environment</a:t>
            </a:r>
          </a:p>
          <a:p>
            <a:pPr marL="1143000" lvl="0" indent="-228600">
              <a:buClr>
                <a:srgbClr val="000000"/>
              </a:buClr>
              <a:buSzPct val="100000"/>
            </a:pPr>
            <a:r>
              <a:rPr lang="en-US" sz="2800" dirty="0">
                <a:latin typeface="Calibri"/>
                <a:ea typeface="Calibri"/>
                <a:cs typeface="Calibri"/>
                <a:sym typeface="Calibri"/>
              </a:rPr>
              <a:t>*For hardware that supports TFTP used to download the bootloader from a server</a:t>
            </a:r>
          </a:p>
          <a:p>
            <a:pPr marL="1143000" marR="0" lvl="0" indent="-457200" algn="l" rtl="0">
              <a:lnSpc>
                <a:spcPct val="100000"/>
              </a:lnSpc>
              <a:spcBef>
                <a:spcPts val="0"/>
              </a:spcBef>
              <a:buClr>
                <a:srgbClr val="000000"/>
              </a:buClr>
              <a:buSzPct val="100000"/>
              <a:buFontTx/>
              <a:buChar char="-"/>
            </a:pPr>
            <a:endParaRPr lang="en-US" sz="2800" b="0" i="0" u="none" strike="noStrike" cap="none" baseline="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15818023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p:nvPr/>
        </p:nvSpPr>
        <p:spPr>
          <a:xfrm>
            <a:off x="457200" y="274680"/>
            <a:ext cx="8229239" cy="114263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buSzPct val="25000"/>
              <a:buNone/>
            </a:pPr>
            <a:r>
              <a:rPr lang="en-US" sz="4400" dirty="0">
                <a:latin typeface="Calibri"/>
                <a:ea typeface="Calibri"/>
                <a:cs typeface="Calibri"/>
                <a:sym typeface="Calibri"/>
              </a:rPr>
              <a:t>GRUB2</a:t>
            </a:r>
            <a:endParaRPr lang="en-US" sz="4400" b="0" i="0" u="none" strike="noStrike" cap="none" baseline="0" dirty="0">
              <a:solidFill>
                <a:srgbClr val="000000"/>
              </a:solidFill>
              <a:latin typeface="Calibri"/>
              <a:ea typeface="Calibri"/>
              <a:cs typeface="Calibri"/>
              <a:sym typeface="Calibri"/>
            </a:endParaRPr>
          </a:p>
        </p:txBody>
      </p:sp>
      <p:sp>
        <p:nvSpPr>
          <p:cNvPr id="78" name="Shape 78"/>
          <p:cNvSpPr txBox="1"/>
          <p:nvPr/>
        </p:nvSpPr>
        <p:spPr>
          <a:xfrm>
            <a:off x="457199" y="2566937"/>
            <a:ext cx="8229239" cy="3532189"/>
          </a:xfrm>
          <a:prstGeom prst="rect">
            <a:avLst/>
          </a:prstGeom>
          <a:noFill/>
          <a:ln>
            <a:noFill/>
          </a:ln>
        </p:spPr>
        <p:txBody>
          <a:bodyPr lIns="91425" tIns="45700" rIns="91425" bIns="45700" anchor="t" anchorCtr="0">
            <a:noAutofit/>
          </a:bodyPr>
          <a:lstStyle/>
          <a:p>
            <a:pPr marL="457200" marR="0" lvl="0" indent="-457200" algn="l" rtl="0">
              <a:lnSpc>
                <a:spcPct val="100000"/>
              </a:lnSpc>
              <a:spcBef>
                <a:spcPts val="0"/>
              </a:spcBef>
              <a:buClr>
                <a:srgbClr val="000000"/>
              </a:buClr>
              <a:buSzPct val="100000"/>
              <a:buFont typeface="Arial" panose="020B0604020202020204" pitchFamily="34" charset="0"/>
              <a:buChar char="•"/>
            </a:pPr>
            <a:r>
              <a:rPr lang="en-US" sz="2800" b="0" i="0" u="none" strike="noStrike" cap="none" baseline="0" dirty="0" err="1">
                <a:solidFill>
                  <a:srgbClr val="000000"/>
                </a:solidFill>
                <a:latin typeface="Calibri"/>
                <a:ea typeface="Calibri"/>
                <a:cs typeface="Calibri"/>
                <a:sym typeface="Calibri"/>
              </a:rPr>
              <a:t>Boot.img</a:t>
            </a:r>
            <a:r>
              <a:rPr lang="en-US" sz="2800" b="0" i="0" u="none" strike="noStrike" cap="none" baseline="0" dirty="0">
                <a:solidFill>
                  <a:srgbClr val="000000"/>
                </a:solidFill>
                <a:latin typeface="Calibri"/>
                <a:ea typeface="Calibri"/>
                <a:cs typeface="Calibri"/>
                <a:sym typeface="Calibri"/>
              </a:rPr>
              <a:t> (1</a:t>
            </a:r>
            <a:r>
              <a:rPr lang="en-US" sz="2800" b="0" i="0" u="none" strike="noStrike" cap="none" baseline="30000" dirty="0">
                <a:solidFill>
                  <a:srgbClr val="000000"/>
                </a:solidFill>
                <a:latin typeface="Calibri"/>
                <a:ea typeface="Calibri"/>
                <a:cs typeface="Calibri"/>
                <a:sym typeface="Calibri"/>
              </a:rPr>
              <a:t>st</a:t>
            </a:r>
            <a:r>
              <a:rPr lang="en-US" sz="2800" b="0" i="0" u="none" strike="noStrike" cap="none" baseline="0" dirty="0">
                <a:solidFill>
                  <a:srgbClr val="000000"/>
                </a:solidFill>
                <a:latin typeface="Calibri"/>
                <a:ea typeface="Calibri"/>
                <a:cs typeface="Calibri"/>
                <a:sym typeface="Calibri"/>
              </a:rPr>
              <a:t> stage bootloader)</a:t>
            </a:r>
          </a:p>
          <a:p>
            <a:pPr marL="914400" lvl="1" indent="-457200">
              <a:buClr>
                <a:srgbClr val="000000"/>
              </a:buClr>
              <a:buSzPct val="100000"/>
              <a:buFont typeface="Arial" panose="020B0604020202020204" pitchFamily="34" charset="0"/>
              <a:buChar char="•"/>
            </a:pPr>
            <a:r>
              <a:rPr lang="en-US" sz="2800" dirty="0">
                <a:solidFill>
                  <a:srgbClr val="000000"/>
                </a:solidFill>
                <a:latin typeface="Calibri"/>
                <a:ea typeface="Calibri"/>
                <a:cs typeface="Calibri"/>
                <a:sym typeface="Calibri"/>
              </a:rPr>
              <a:t>&lt;512 bytes on MBR</a:t>
            </a:r>
          </a:p>
          <a:p>
            <a:pPr marL="914400" lvl="1" indent="-457200">
              <a:buClr>
                <a:srgbClr val="000000"/>
              </a:buClr>
              <a:buSzPct val="100000"/>
              <a:buFont typeface="Arial" panose="020B0604020202020204" pitchFamily="34" charset="0"/>
              <a:buChar char="•"/>
            </a:pPr>
            <a:r>
              <a:rPr lang="en-US" sz="2800" b="0" i="0" u="none" strike="noStrike" cap="none" baseline="0" dirty="0">
                <a:solidFill>
                  <a:srgbClr val="000000"/>
                </a:solidFill>
                <a:latin typeface="Calibri"/>
                <a:ea typeface="Calibri"/>
                <a:cs typeface="Calibri"/>
                <a:sym typeface="Calibri"/>
              </a:rPr>
              <a:t>Points to location of </a:t>
            </a:r>
            <a:r>
              <a:rPr lang="en-US" sz="2800" b="0" i="0" u="none" strike="noStrike" cap="none" baseline="0" dirty="0" err="1">
                <a:solidFill>
                  <a:srgbClr val="000000"/>
                </a:solidFill>
                <a:latin typeface="Calibri"/>
                <a:ea typeface="Calibri"/>
                <a:cs typeface="Calibri"/>
                <a:sym typeface="Calibri"/>
              </a:rPr>
              <a:t>core.img</a:t>
            </a:r>
            <a:endParaRPr lang="en-US" sz="2800" b="0" i="0" u="none" strike="noStrike" cap="none" baseline="0" dirty="0">
              <a:solidFill>
                <a:srgbClr val="000000"/>
              </a:solidFill>
              <a:latin typeface="Calibri"/>
              <a:ea typeface="Calibri"/>
              <a:cs typeface="Calibri"/>
              <a:sym typeface="Calibri"/>
            </a:endParaRPr>
          </a:p>
          <a:p>
            <a:pPr marL="457200" indent="-457200">
              <a:buClr>
                <a:srgbClr val="000000"/>
              </a:buClr>
              <a:buSzPct val="100000"/>
              <a:buFont typeface="Arial" panose="020B0604020202020204" pitchFamily="34" charset="0"/>
              <a:buChar char="•"/>
            </a:pPr>
            <a:r>
              <a:rPr lang="en-US" sz="2800" dirty="0" err="1">
                <a:solidFill>
                  <a:srgbClr val="000000"/>
                </a:solidFill>
                <a:latin typeface="Calibri"/>
                <a:ea typeface="Calibri"/>
                <a:cs typeface="Calibri"/>
                <a:sym typeface="Calibri"/>
              </a:rPr>
              <a:t>Core.img</a:t>
            </a:r>
            <a:r>
              <a:rPr lang="en-US" sz="2800" dirty="0">
                <a:solidFill>
                  <a:srgbClr val="000000"/>
                </a:solidFill>
                <a:latin typeface="Calibri"/>
                <a:ea typeface="Calibri"/>
                <a:cs typeface="Calibri"/>
                <a:sym typeface="Calibri"/>
              </a:rPr>
              <a:t> (2</a:t>
            </a:r>
            <a:r>
              <a:rPr lang="en-US" sz="2800" baseline="30000" dirty="0">
                <a:solidFill>
                  <a:srgbClr val="000000"/>
                </a:solidFill>
                <a:latin typeface="Calibri"/>
                <a:ea typeface="Calibri"/>
                <a:cs typeface="Calibri"/>
                <a:sym typeface="Calibri"/>
              </a:rPr>
              <a:t>nd</a:t>
            </a:r>
            <a:r>
              <a:rPr lang="en-US" sz="2800" dirty="0">
                <a:solidFill>
                  <a:srgbClr val="000000"/>
                </a:solidFill>
                <a:latin typeface="Calibri"/>
                <a:ea typeface="Calibri"/>
                <a:cs typeface="Calibri"/>
                <a:sym typeface="Calibri"/>
              </a:rPr>
              <a:t> stage | 1,5</a:t>
            </a:r>
            <a:r>
              <a:rPr lang="en-US" sz="2800" baseline="30000" dirty="0">
                <a:solidFill>
                  <a:srgbClr val="000000"/>
                </a:solidFill>
                <a:latin typeface="Calibri"/>
                <a:ea typeface="Calibri"/>
                <a:cs typeface="Calibri"/>
                <a:sym typeface="Calibri"/>
              </a:rPr>
              <a:t>th</a:t>
            </a:r>
            <a:r>
              <a:rPr lang="en-US" sz="2800" dirty="0">
                <a:solidFill>
                  <a:srgbClr val="000000"/>
                </a:solidFill>
                <a:latin typeface="Calibri"/>
                <a:ea typeface="Calibri"/>
                <a:cs typeface="Calibri"/>
                <a:sym typeface="Calibri"/>
              </a:rPr>
              <a:t> stage bootloader)</a:t>
            </a:r>
          </a:p>
          <a:p>
            <a:pPr marL="914400" lvl="1" indent="-457200">
              <a:buClr>
                <a:srgbClr val="000000"/>
              </a:buClr>
              <a:buSzPct val="100000"/>
              <a:buFont typeface="Arial" panose="020B0604020202020204" pitchFamily="34" charset="0"/>
              <a:buChar char="•"/>
            </a:pPr>
            <a:r>
              <a:rPr lang="en-US" sz="2800" dirty="0">
                <a:solidFill>
                  <a:srgbClr val="000000"/>
                </a:solidFill>
                <a:latin typeface="Calibri"/>
                <a:ea typeface="Calibri"/>
                <a:cs typeface="Calibri"/>
                <a:sym typeface="Calibri"/>
              </a:rPr>
              <a:t>Chosen </a:t>
            </a:r>
            <a:r>
              <a:rPr lang="en-US" sz="2800" b="0" i="0" u="none" strike="noStrike" cap="none" baseline="0" dirty="0">
                <a:solidFill>
                  <a:srgbClr val="000000"/>
                </a:solidFill>
                <a:latin typeface="Calibri"/>
                <a:ea typeface="Calibri"/>
                <a:cs typeface="Calibri"/>
                <a:sym typeface="Calibri"/>
              </a:rPr>
              <a:t>Kernel</a:t>
            </a:r>
            <a:r>
              <a:rPr lang="en-US" sz="2800" b="0" i="0" u="none" strike="noStrike" cap="none" dirty="0">
                <a:solidFill>
                  <a:srgbClr val="000000"/>
                </a:solidFill>
                <a:latin typeface="Calibri"/>
                <a:ea typeface="Calibri"/>
                <a:cs typeface="Calibri"/>
                <a:sym typeface="Calibri"/>
              </a:rPr>
              <a:t> image </a:t>
            </a:r>
            <a:r>
              <a:rPr lang="en-US" sz="2800" dirty="0">
                <a:solidFill>
                  <a:srgbClr val="000000"/>
                </a:solidFill>
                <a:latin typeface="Calibri"/>
                <a:ea typeface="Calibri"/>
                <a:cs typeface="Calibri"/>
                <a:sym typeface="Calibri"/>
              </a:rPr>
              <a:t>+ generic </a:t>
            </a:r>
            <a:r>
              <a:rPr lang="en-US" sz="2800" dirty="0">
                <a:solidFill>
                  <a:srgbClr val="000000"/>
                </a:solidFill>
                <a:ea typeface="Calibri"/>
                <a:cs typeface="Calibri"/>
                <a:sym typeface="Calibri"/>
              </a:rPr>
              <a:t>modules to</a:t>
            </a:r>
            <a:endParaRPr lang="en-US" sz="2800" dirty="0">
              <a:solidFill>
                <a:srgbClr val="000000"/>
              </a:solidFill>
              <a:latin typeface="Calibri"/>
              <a:ea typeface="Calibri"/>
              <a:cs typeface="Calibri"/>
              <a:sym typeface="Calibri"/>
            </a:endParaRPr>
          </a:p>
          <a:p>
            <a:pPr marL="1371600" lvl="2" indent="-457200">
              <a:buClr>
                <a:srgbClr val="000000"/>
              </a:buClr>
              <a:buSzPct val="100000"/>
              <a:buFont typeface="Arial" panose="020B0604020202020204" pitchFamily="34" charset="0"/>
              <a:buChar char="•"/>
            </a:pPr>
            <a:r>
              <a:rPr lang="en-US" sz="2800" b="0" i="0" u="none" strike="noStrike" cap="none" dirty="0">
                <a:solidFill>
                  <a:srgbClr val="000000"/>
                </a:solidFill>
                <a:latin typeface="Calibri"/>
                <a:ea typeface="Calibri"/>
                <a:cs typeface="Calibri"/>
                <a:sym typeface="Calibri"/>
              </a:rPr>
              <a:t>Access files in /boot/grub (the REAL 2</a:t>
            </a:r>
            <a:r>
              <a:rPr lang="en-US" sz="2800" b="0" i="0" u="none" strike="noStrike" cap="none" baseline="30000" dirty="0">
                <a:solidFill>
                  <a:srgbClr val="000000"/>
                </a:solidFill>
                <a:latin typeface="Calibri"/>
                <a:ea typeface="Calibri"/>
                <a:cs typeface="Calibri"/>
                <a:sym typeface="Calibri"/>
              </a:rPr>
              <a:t>nd</a:t>
            </a:r>
            <a:r>
              <a:rPr lang="en-US" sz="2800" b="0" i="0" u="none" strike="noStrike" cap="none" dirty="0">
                <a:solidFill>
                  <a:srgbClr val="000000"/>
                </a:solidFill>
                <a:latin typeface="Calibri"/>
                <a:ea typeface="Calibri"/>
                <a:cs typeface="Calibri"/>
                <a:sym typeface="Calibri"/>
              </a:rPr>
              <a:t> stage ?)</a:t>
            </a:r>
          </a:p>
          <a:p>
            <a:pPr marL="914400" lvl="1" indent="-457200">
              <a:buClr>
                <a:srgbClr val="000000"/>
              </a:buClr>
              <a:buSzPct val="100000"/>
              <a:buFont typeface="Arial" panose="020B0604020202020204" pitchFamily="34" charset="0"/>
              <a:buChar char="•"/>
            </a:pPr>
            <a:r>
              <a:rPr lang="en-US" sz="2800" dirty="0">
                <a:solidFill>
                  <a:srgbClr val="000000"/>
                </a:solidFill>
                <a:latin typeface="Calibri"/>
                <a:ea typeface="Calibri"/>
                <a:cs typeface="Calibri"/>
                <a:sym typeface="Calibri"/>
              </a:rPr>
              <a:t>Loads other (kernel) modules at runtime</a:t>
            </a:r>
            <a:endParaRPr lang="en-US" sz="2800" b="0" i="0" u="none" strike="noStrike" cap="none" dirty="0">
              <a:solidFill>
                <a:srgbClr val="000000"/>
              </a:solidFill>
              <a:latin typeface="Calibri"/>
              <a:ea typeface="Calibri"/>
              <a:cs typeface="Calibri"/>
              <a:sym typeface="Calibri"/>
            </a:endParaRPr>
          </a:p>
        </p:txBody>
      </p:sp>
      <p:pic>
        <p:nvPicPr>
          <p:cNvPr id="2" name="Afbeelding 1">
            <a:extLst>
              <a:ext uri="{FF2B5EF4-FFF2-40B4-BE49-F238E27FC236}">
                <a16:creationId xmlns:a16="http://schemas.microsoft.com/office/drawing/2014/main" id="{749ECAF6-FC45-4AA5-B4CB-1B3B9DE557CA}"/>
              </a:ext>
            </a:extLst>
          </p:cNvPr>
          <p:cNvPicPr>
            <a:picLocks noChangeAspect="1"/>
          </p:cNvPicPr>
          <p:nvPr/>
        </p:nvPicPr>
        <p:blipFill>
          <a:blip r:embed="rId3"/>
          <a:stretch>
            <a:fillRect/>
          </a:stretch>
        </p:blipFill>
        <p:spPr>
          <a:xfrm>
            <a:off x="2962094" y="1316094"/>
            <a:ext cx="3219450" cy="1133475"/>
          </a:xfrm>
          <a:prstGeom prst="rect">
            <a:avLst/>
          </a:prstGeom>
        </p:spPr>
      </p:pic>
    </p:spTree>
    <p:extLst>
      <p:ext uri="{BB962C8B-B14F-4D97-AF65-F5344CB8AC3E}">
        <p14:creationId xmlns:p14="http://schemas.microsoft.com/office/powerpoint/2010/main" val="47437036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8">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p:nvPr/>
        </p:nvSpPr>
        <p:spPr>
          <a:xfrm>
            <a:off x="457200" y="274680"/>
            <a:ext cx="8229239" cy="114263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buSzPct val="25000"/>
              <a:buNone/>
            </a:pPr>
            <a:r>
              <a:rPr lang="en-US" sz="4400" dirty="0">
                <a:latin typeface="Calibri"/>
                <a:ea typeface="Calibri"/>
                <a:cs typeface="Calibri"/>
                <a:sym typeface="Calibri"/>
              </a:rPr>
              <a:t>Kernel phase</a:t>
            </a:r>
            <a:endParaRPr lang="en-US" sz="4400" b="0" i="0" u="none" strike="noStrike" cap="none" baseline="0" dirty="0">
              <a:solidFill>
                <a:srgbClr val="000000"/>
              </a:solidFill>
              <a:latin typeface="Calibri"/>
              <a:ea typeface="Calibri"/>
              <a:cs typeface="Calibri"/>
              <a:sym typeface="Calibri"/>
            </a:endParaRPr>
          </a:p>
        </p:txBody>
      </p:sp>
      <p:sp>
        <p:nvSpPr>
          <p:cNvPr id="78" name="Shape 78"/>
          <p:cNvSpPr txBox="1"/>
          <p:nvPr/>
        </p:nvSpPr>
        <p:spPr>
          <a:xfrm>
            <a:off x="457200" y="1600200"/>
            <a:ext cx="8229239" cy="4525560"/>
          </a:xfrm>
          <a:prstGeom prst="rect">
            <a:avLst/>
          </a:prstGeom>
          <a:noFill/>
          <a:ln>
            <a:noFill/>
          </a:ln>
        </p:spPr>
        <p:txBody>
          <a:bodyPr lIns="91425" tIns="45700" rIns="91425" bIns="45700" anchor="t" anchorCtr="0">
            <a:noAutofit/>
          </a:bodyPr>
          <a:lstStyle/>
          <a:p>
            <a:pPr marL="457200" marR="0" lvl="0" indent="-457200" algn="l" rtl="0">
              <a:lnSpc>
                <a:spcPct val="100000"/>
              </a:lnSpc>
              <a:spcBef>
                <a:spcPts val="0"/>
              </a:spcBef>
              <a:buClr>
                <a:srgbClr val="000000"/>
              </a:buClr>
              <a:buSzPct val="100000"/>
              <a:buFont typeface="Arial" panose="020B0604020202020204" pitchFamily="34" charset="0"/>
              <a:buChar char="•"/>
            </a:pPr>
            <a:r>
              <a:rPr lang="en-US" sz="3200" b="0" i="0" u="none" strike="noStrike" cap="none" baseline="0" dirty="0">
                <a:solidFill>
                  <a:srgbClr val="000000"/>
                </a:solidFill>
                <a:latin typeface="Calibri"/>
                <a:ea typeface="Calibri"/>
                <a:cs typeface="Calibri"/>
                <a:sym typeface="Calibri"/>
              </a:rPr>
              <a:t>GRUB2</a:t>
            </a:r>
            <a:r>
              <a:rPr lang="en-US" sz="3200" b="0" i="0" u="none" strike="noStrike" cap="none" dirty="0">
                <a:solidFill>
                  <a:srgbClr val="000000"/>
                </a:solidFill>
                <a:latin typeface="Calibri"/>
                <a:ea typeface="Calibri"/>
                <a:cs typeface="Calibri"/>
                <a:sym typeface="Calibri"/>
              </a:rPr>
              <a:t> loads the chosen kernel in memory and passes contro</a:t>
            </a:r>
            <a:r>
              <a:rPr lang="en-US" sz="3200" dirty="0">
                <a:solidFill>
                  <a:srgbClr val="000000"/>
                </a:solidFill>
                <a:latin typeface="Calibri"/>
                <a:ea typeface="Calibri"/>
                <a:cs typeface="Calibri"/>
                <a:sym typeface="Calibri"/>
              </a:rPr>
              <a:t>l to it using the files in</a:t>
            </a:r>
            <a:endParaRPr lang="en-US" sz="3200" b="0" i="0" u="none" strike="noStrike" cap="none" dirty="0">
              <a:solidFill>
                <a:srgbClr val="000000"/>
              </a:solidFill>
              <a:latin typeface="Calibri"/>
              <a:ea typeface="Calibri"/>
              <a:cs typeface="Calibri"/>
              <a:sym typeface="Calibri"/>
            </a:endParaRPr>
          </a:p>
          <a:p>
            <a:pPr marL="457200" lvl="0" indent="-457200">
              <a:buClr>
                <a:srgbClr val="000000"/>
              </a:buClr>
              <a:buSzPct val="100000"/>
              <a:buFont typeface="Arial" panose="020B0604020202020204" pitchFamily="34" charset="0"/>
              <a:buChar char="•"/>
            </a:pPr>
            <a:r>
              <a:rPr lang="en-US" sz="3200" dirty="0">
                <a:solidFill>
                  <a:srgbClr val="000000"/>
                </a:solidFill>
                <a:ea typeface="Calibri"/>
                <a:cs typeface="Calibri"/>
                <a:sym typeface="Calibri"/>
              </a:rPr>
              <a:t>the /boot directory :</a:t>
            </a:r>
          </a:p>
          <a:p>
            <a:pPr marL="914400" lvl="1" indent="-457200">
              <a:buClr>
                <a:srgbClr val="000000"/>
              </a:buClr>
              <a:buSzPct val="100000"/>
              <a:buFont typeface="Arial" panose="020B0604020202020204" pitchFamily="34" charset="0"/>
              <a:buChar char="•"/>
            </a:pPr>
            <a:r>
              <a:rPr lang="en-US" sz="3200" dirty="0">
                <a:solidFill>
                  <a:srgbClr val="000000"/>
                </a:solidFill>
                <a:ea typeface="Calibri"/>
                <a:cs typeface="Calibri"/>
                <a:sym typeface="Calibri"/>
              </a:rPr>
              <a:t>An initial RAM disk image (</a:t>
            </a:r>
            <a:r>
              <a:rPr lang="en-US" sz="3200" dirty="0" err="1">
                <a:solidFill>
                  <a:srgbClr val="000000"/>
                </a:solidFill>
                <a:ea typeface="Calibri"/>
                <a:cs typeface="Calibri"/>
                <a:sym typeface="Calibri"/>
              </a:rPr>
              <a:t>initrd</a:t>
            </a:r>
            <a:r>
              <a:rPr lang="en-US" sz="3200" dirty="0">
                <a:solidFill>
                  <a:srgbClr val="000000"/>
                </a:solidFill>
                <a:ea typeface="Calibri"/>
                <a:cs typeface="Calibri"/>
                <a:sym typeface="Calibri"/>
              </a:rPr>
              <a:t> / </a:t>
            </a:r>
            <a:r>
              <a:rPr lang="en-US" sz="3200" dirty="0" err="1">
                <a:solidFill>
                  <a:srgbClr val="000000"/>
                </a:solidFill>
                <a:ea typeface="Calibri"/>
                <a:cs typeface="Calibri"/>
                <a:sym typeface="Calibri"/>
              </a:rPr>
              <a:t>initramfs</a:t>
            </a:r>
            <a:r>
              <a:rPr lang="en-US" sz="3200" dirty="0">
                <a:solidFill>
                  <a:srgbClr val="000000"/>
                </a:solidFill>
                <a:ea typeface="Calibri"/>
                <a:cs typeface="Calibri"/>
                <a:sym typeface="Calibri"/>
              </a:rPr>
              <a:t>)</a:t>
            </a:r>
          </a:p>
          <a:p>
            <a:pPr marL="1371600" lvl="2" indent="-457200">
              <a:buClr>
                <a:srgbClr val="000000"/>
              </a:buClr>
              <a:buSzPct val="100000"/>
              <a:buFont typeface="Arial" panose="020B0604020202020204" pitchFamily="34" charset="0"/>
              <a:buChar char="•"/>
            </a:pPr>
            <a:r>
              <a:rPr lang="en-US" sz="3200" dirty="0">
                <a:solidFill>
                  <a:srgbClr val="000000"/>
                </a:solidFill>
                <a:ea typeface="Calibri"/>
                <a:cs typeface="Calibri"/>
                <a:sym typeface="Calibri"/>
              </a:rPr>
              <a:t>temporary / as </a:t>
            </a:r>
            <a:r>
              <a:rPr lang="en-US" sz="3200" dirty="0" err="1">
                <a:solidFill>
                  <a:srgbClr val="000000"/>
                </a:solidFill>
                <a:ea typeface="Calibri"/>
                <a:cs typeface="Calibri"/>
                <a:sym typeface="Calibri"/>
              </a:rPr>
              <a:t>tmpfs</a:t>
            </a:r>
            <a:r>
              <a:rPr lang="en-US" sz="3200" dirty="0">
                <a:solidFill>
                  <a:srgbClr val="000000"/>
                </a:solidFill>
                <a:ea typeface="Calibri"/>
                <a:cs typeface="Calibri"/>
                <a:sym typeface="Calibri"/>
              </a:rPr>
              <a:t> </a:t>
            </a:r>
            <a:r>
              <a:rPr lang="en-US" sz="3200" dirty="0">
                <a:solidFill>
                  <a:srgbClr val="000000"/>
                </a:solidFill>
                <a:ea typeface="Calibri"/>
                <a:cs typeface="Calibri"/>
                <a:sym typeface="Wingdings" panose="05000000000000000000" pitchFamily="2" charset="2"/>
              </a:rPr>
              <a:t>!!!</a:t>
            </a:r>
            <a:endParaRPr lang="en-US" sz="3200" dirty="0">
              <a:solidFill>
                <a:srgbClr val="000000"/>
              </a:solidFill>
              <a:ea typeface="Calibri"/>
              <a:cs typeface="Calibri"/>
              <a:sym typeface="Calibri"/>
            </a:endParaRPr>
          </a:p>
          <a:p>
            <a:pPr marL="914400" lvl="1" indent="-457200">
              <a:buClr>
                <a:srgbClr val="000000"/>
              </a:buClr>
              <a:buSzPct val="100000"/>
              <a:buFont typeface="Arial" panose="020B0604020202020204" pitchFamily="34" charset="0"/>
              <a:buChar char="•"/>
            </a:pPr>
            <a:r>
              <a:rPr lang="en-US" sz="3200" dirty="0">
                <a:solidFill>
                  <a:srgbClr val="000000"/>
                </a:solidFill>
                <a:ea typeface="Calibri"/>
                <a:cs typeface="Calibri"/>
                <a:sym typeface="Calibri"/>
              </a:rPr>
              <a:t>the kernel files (</a:t>
            </a:r>
            <a:r>
              <a:rPr lang="en-US" sz="3200" dirty="0" err="1">
                <a:solidFill>
                  <a:srgbClr val="000000"/>
                </a:solidFill>
                <a:ea typeface="Calibri"/>
                <a:cs typeface="Calibri"/>
                <a:sym typeface="Calibri"/>
              </a:rPr>
              <a:t>vmlinuz</a:t>
            </a:r>
            <a:r>
              <a:rPr lang="en-US" sz="3200" dirty="0">
                <a:solidFill>
                  <a:srgbClr val="000000"/>
                </a:solidFill>
                <a:ea typeface="Calibri"/>
                <a:cs typeface="Calibri"/>
                <a:sym typeface="Calibri"/>
              </a:rPr>
              <a:t>) with basic devices</a:t>
            </a:r>
          </a:p>
          <a:p>
            <a:pPr marL="914400" lvl="1" indent="-457200">
              <a:buClr>
                <a:srgbClr val="000000"/>
              </a:buClr>
              <a:buSzPct val="100000"/>
              <a:buFont typeface="Arial" panose="020B0604020202020204" pitchFamily="34" charset="0"/>
              <a:buChar char="•"/>
            </a:pPr>
            <a:r>
              <a:rPr lang="en-US" sz="3200" b="0" i="0" u="none" strike="noStrike" cap="none" dirty="0">
                <a:solidFill>
                  <a:srgbClr val="000000"/>
                </a:solidFill>
                <a:latin typeface="Calibri"/>
                <a:ea typeface="Calibri"/>
                <a:cs typeface="Calibri"/>
                <a:sym typeface="Calibri"/>
              </a:rPr>
              <a:t>Kernel start up : </a:t>
            </a:r>
            <a:r>
              <a:rPr lang="en-US" sz="3200" dirty="0" err="1">
                <a:solidFill>
                  <a:srgbClr val="000000"/>
                </a:solidFill>
                <a:latin typeface="Calibri"/>
                <a:ea typeface="Calibri"/>
                <a:cs typeface="Calibri"/>
                <a:sym typeface="Calibri"/>
              </a:rPr>
              <a:t>S</a:t>
            </a:r>
            <a:r>
              <a:rPr lang="en-US" sz="3200" b="0" i="0" u="none" strike="noStrike" cap="none" dirty="0" err="1">
                <a:solidFill>
                  <a:srgbClr val="000000"/>
                </a:solidFill>
                <a:latin typeface="Calibri"/>
                <a:ea typeface="Calibri"/>
                <a:cs typeface="Calibri"/>
                <a:sym typeface="Calibri"/>
              </a:rPr>
              <a:t>ystemD</a:t>
            </a:r>
            <a:r>
              <a:rPr lang="en-US" sz="3200" b="0" i="0" u="none" strike="noStrike" cap="none" dirty="0">
                <a:solidFill>
                  <a:srgbClr val="000000"/>
                </a:solidFill>
                <a:latin typeface="Calibri"/>
                <a:ea typeface="Calibri"/>
                <a:cs typeface="Calibri"/>
                <a:sym typeface="Calibri"/>
              </a:rPr>
              <a:t> becomes active</a:t>
            </a:r>
          </a:p>
          <a:p>
            <a:pPr marL="1371600" lvl="2" indent="-457200">
              <a:buClr>
                <a:srgbClr val="000000"/>
              </a:buClr>
              <a:buSzPct val="100000"/>
              <a:buFont typeface="Arial" panose="020B0604020202020204" pitchFamily="34" charset="0"/>
              <a:buChar char="•"/>
            </a:pPr>
            <a:r>
              <a:rPr lang="en-US" sz="3200" dirty="0">
                <a:solidFill>
                  <a:srgbClr val="000000"/>
                </a:solidFill>
                <a:latin typeface="Calibri"/>
                <a:ea typeface="Calibri"/>
                <a:cs typeface="Calibri"/>
                <a:sym typeface="Calibri"/>
              </a:rPr>
              <a:t>PID 1</a:t>
            </a:r>
            <a:endParaRPr lang="en-US" sz="3200" b="0" i="0"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02093823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p:nvPr/>
        </p:nvSpPr>
        <p:spPr>
          <a:xfrm>
            <a:off x="457200" y="274680"/>
            <a:ext cx="8229239" cy="114263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buSzPct val="25000"/>
              <a:buNone/>
            </a:pPr>
            <a:r>
              <a:rPr lang="en-US" sz="4400" dirty="0" err="1">
                <a:latin typeface="Calibri"/>
                <a:ea typeface="Calibri"/>
                <a:cs typeface="Calibri"/>
                <a:sym typeface="Calibri"/>
              </a:rPr>
              <a:t>SystemD</a:t>
            </a:r>
            <a:r>
              <a:rPr lang="en-US" sz="4400" dirty="0">
                <a:latin typeface="Calibri"/>
                <a:ea typeface="Calibri"/>
                <a:cs typeface="Calibri"/>
                <a:sym typeface="Calibri"/>
              </a:rPr>
              <a:t> phase</a:t>
            </a:r>
            <a:endParaRPr lang="en-US" sz="4400" b="0" i="0" u="none" strike="noStrike" cap="none" baseline="0" dirty="0">
              <a:solidFill>
                <a:srgbClr val="000000"/>
              </a:solidFill>
              <a:latin typeface="Calibri"/>
              <a:ea typeface="Calibri"/>
              <a:cs typeface="Calibri"/>
              <a:sym typeface="Calibri"/>
            </a:endParaRPr>
          </a:p>
        </p:txBody>
      </p:sp>
      <p:sp>
        <p:nvSpPr>
          <p:cNvPr id="78" name="Shape 78"/>
          <p:cNvSpPr txBox="1"/>
          <p:nvPr/>
        </p:nvSpPr>
        <p:spPr>
          <a:xfrm>
            <a:off x="457200" y="1600200"/>
            <a:ext cx="8129847" cy="4434840"/>
          </a:xfrm>
          <a:prstGeom prst="rect">
            <a:avLst/>
          </a:prstGeom>
          <a:noFill/>
          <a:ln>
            <a:noFill/>
          </a:ln>
        </p:spPr>
        <p:txBody>
          <a:bodyPr lIns="91425" tIns="45700" rIns="91425" bIns="45700" anchor="t" anchorCtr="0">
            <a:noAutofit/>
          </a:bodyPr>
          <a:lstStyle/>
          <a:p>
            <a:pPr marL="457200" lvl="0" indent="-457200">
              <a:buClr>
                <a:srgbClr val="000000"/>
              </a:buClr>
              <a:buSzPct val="100000"/>
              <a:buFont typeface="Arial" panose="020B0604020202020204" pitchFamily="34" charset="0"/>
              <a:buChar char="•"/>
            </a:pPr>
            <a:r>
              <a:rPr lang="en-US" sz="3200" dirty="0">
                <a:solidFill>
                  <a:srgbClr val="000000"/>
                </a:solidFill>
                <a:ea typeface="Calibri"/>
                <a:cs typeface="Calibri"/>
                <a:sym typeface="Calibri"/>
              </a:rPr>
              <a:t>Set kernel options using /</a:t>
            </a:r>
            <a:r>
              <a:rPr lang="en-US" sz="3200" dirty="0" err="1">
                <a:solidFill>
                  <a:srgbClr val="000000"/>
                </a:solidFill>
                <a:ea typeface="Calibri"/>
                <a:cs typeface="Calibri"/>
                <a:sym typeface="Calibri"/>
              </a:rPr>
              <a:t>etc</a:t>
            </a:r>
            <a:r>
              <a:rPr lang="en-US" sz="3200" dirty="0">
                <a:solidFill>
                  <a:srgbClr val="000000"/>
                </a:solidFill>
                <a:ea typeface="Calibri"/>
                <a:cs typeface="Calibri"/>
                <a:sym typeface="Calibri"/>
              </a:rPr>
              <a:t>/</a:t>
            </a:r>
            <a:r>
              <a:rPr lang="en-US" sz="3200" dirty="0" err="1">
                <a:solidFill>
                  <a:srgbClr val="000000"/>
                </a:solidFill>
                <a:ea typeface="Calibri"/>
                <a:cs typeface="Calibri"/>
                <a:sym typeface="Calibri"/>
              </a:rPr>
              <a:t>sysctl.conf</a:t>
            </a:r>
            <a:endParaRPr lang="en-US" sz="3200" dirty="0">
              <a:solidFill>
                <a:srgbClr val="000000"/>
              </a:solidFill>
              <a:ea typeface="Calibri"/>
              <a:cs typeface="Calibri"/>
              <a:sym typeface="Calibri"/>
            </a:endParaRPr>
          </a:p>
          <a:p>
            <a:pPr marL="457200" lvl="0" indent="-457200">
              <a:buClr>
                <a:srgbClr val="000000"/>
              </a:buClr>
              <a:buSzPct val="100000"/>
              <a:buFont typeface="Arial" panose="020B0604020202020204" pitchFamily="34" charset="0"/>
              <a:buChar char="•"/>
            </a:pPr>
            <a:r>
              <a:rPr lang="en-US" sz="3200" dirty="0">
                <a:solidFill>
                  <a:srgbClr val="000000"/>
                </a:solidFill>
                <a:ea typeface="Calibri"/>
                <a:cs typeface="Calibri"/>
                <a:sym typeface="Calibri"/>
              </a:rPr>
              <a:t>Starts </a:t>
            </a:r>
            <a:r>
              <a:rPr lang="en-US" sz="3200" dirty="0" err="1">
                <a:solidFill>
                  <a:srgbClr val="000000"/>
                </a:solidFill>
                <a:ea typeface="Calibri"/>
                <a:cs typeface="Calibri"/>
                <a:sym typeface="Calibri"/>
              </a:rPr>
              <a:t>udevd</a:t>
            </a:r>
            <a:r>
              <a:rPr lang="en-US" sz="3200" dirty="0">
                <a:solidFill>
                  <a:srgbClr val="000000"/>
                </a:solidFill>
                <a:ea typeface="Calibri"/>
                <a:cs typeface="Calibri"/>
                <a:sym typeface="Calibri"/>
              </a:rPr>
              <a:t> daemon to detect all </a:t>
            </a:r>
            <a:r>
              <a:rPr lang="en-US" sz="3200">
                <a:solidFill>
                  <a:srgbClr val="000000"/>
                </a:solidFill>
                <a:ea typeface="Calibri"/>
                <a:cs typeface="Calibri"/>
                <a:sym typeface="Calibri"/>
              </a:rPr>
              <a:t>(other) devices</a:t>
            </a:r>
            <a:endParaRPr lang="en-US" sz="3200" dirty="0">
              <a:solidFill>
                <a:srgbClr val="000000"/>
              </a:solidFill>
              <a:ea typeface="Calibri"/>
              <a:cs typeface="Calibri"/>
              <a:sym typeface="Calibri"/>
            </a:endParaRPr>
          </a:p>
          <a:p>
            <a:pPr marL="457200" lvl="0" indent="-457200">
              <a:buClr>
                <a:srgbClr val="000000"/>
              </a:buClr>
              <a:buSzPct val="100000"/>
              <a:buFont typeface="Arial" panose="020B0604020202020204" pitchFamily="34" charset="0"/>
              <a:buChar char="•"/>
            </a:pPr>
            <a:r>
              <a:rPr lang="en-US" sz="3200" dirty="0">
                <a:solidFill>
                  <a:srgbClr val="000000"/>
                </a:solidFill>
                <a:ea typeface="Calibri"/>
                <a:cs typeface="Calibri"/>
                <a:sym typeface="Calibri"/>
              </a:rPr>
              <a:t>Imports network configuration</a:t>
            </a:r>
          </a:p>
          <a:p>
            <a:pPr marL="457200" lvl="0" indent="-457200">
              <a:buClr>
                <a:srgbClr val="000000"/>
              </a:buClr>
              <a:buSzPct val="100000"/>
              <a:buFont typeface="Arial" panose="020B0604020202020204" pitchFamily="34" charset="0"/>
              <a:buChar char="•"/>
            </a:pPr>
            <a:r>
              <a:rPr lang="en-US" sz="3200" dirty="0">
                <a:solidFill>
                  <a:srgbClr val="000000"/>
                </a:solidFill>
                <a:ea typeface="Calibri"/>
                <a:cs typeface="Calibri"/>
                <a:sym typeface="Calibri"/>
              </a:rPr>
              <a:t>file system check (</a:t>
            </a:r>
            <a:r>
              <a:rPr lang="en-US" sz="3200" dirty="0" err="1">
                <a:solidFill>
                  <a:srgbClr val="000000"/>
                </a:solidFill>
                <a:ea typeface="Calibri"/>
                <a:cs typeface="Calibri"/>
                <a:sym typeface="Calibri"/>
              </a:rPr>
              <a:t>fsck</a:t>
            </a:r>
            <a:r>
              <a:rPr lang="en-US" sz="3200" dirty="0">
                <a:solidFill>
                  <a:srgbClr val="000000"/>
                </a:solidFill>
                <a:ea typeface="Calibri"/>
                <a:cs typeface="Calibri"/>
                <a:sym typeface="Calibri"/>
              </a:rPr>
              <a:t>) the root file system if necessary</a:t>
            </a:r>
          </a:p>
        </p:txBody>
      </p:sp>
    </p:spTree>
    <p:extLst>
      <p:ext uri="{BB962C8B-B14F-4D97-AF65-F5344CB8AC3E}">
        <p14:creationId xmlns:p14="http://schemas.microsoft.com/office/powerpoint/2010/main" val="401024384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p:nvPr/>
        </p:nvSpPr>
        <p:spPr>
          <a:xfrm>
            <a:off x="457200" y="274680"/>
            <a:ext cx="8229239" cy="114263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buSzPct val="25000"/>
              <a:buNone/>
            </a:pPr>
            <a:r>
              <a:rPr lang="en-US" sz="4400" dirty="0" err="1">
                <a:latin typeface="Calibri"/>
                <a:ea typeface="Calibri"/>
                <a:cs typeface="Calibri"/>
                <a:sym typeface="Calibri"/>
              </a:rPr>
              <a:t>SystemD</a:t>
            </a:r>
            <a:r>
              <a:rPr lang="en-US" sz="4400" dirty="0">
                <a:latin typeface="Calibri"/>
                <a:ea typeface="Calibri"/>
                <a:cs typeface="Calibri"/>
                <a:sym typeface="Calibri"/>
              </a:rPr>
              <a:t> phase</a:t>
            </a:r>
            <a:endParaRPr lang="en-US" sz="4400" b="0" i="0" u="none" strike="noStrike" cap="none" baseline="0" dirty="0">
              <a:solidFill>
                <a:srgbClr val="000000"/>
              </a:solidFill>
              <a:latin typeface="Calibri"/>
              <a:ea typeface="Calibri"/>
              <a:cs typeface="Calibri"/>
              <a:sym typeface="Calibri"/>
            </a:endParaRPr>
          </a:p>
        </p:txBody>
      </p:sp>
      <p:sp>
        <p:nvSpPr>
          <p:cNvPr id="78" name="Shape 78"/>
          <p:cNvSpPr txBox="1"/>
          <p:nvPr/>
        </p:nvSpPr>
        <p:spPr>
          <a:xfrm>
            <a:off x="457200" y="1600200"/>
            <a:ext cx="8129847" cy="4434840"/>
          </a:xfrm>
          <a:prstGeom prst="rect">
            <a:avLst/>
          </a:prstGeom>
          <a:noFill/>
          <a:ln>
            <a:noFill/>
          </a:ln>
        </p:spPr>
        <p:txBody>
          <a:bodyPr lIns="91425" tIns="45700" rIns="91425" bIns="45700" anchor="t" anchorCtr="0">
            <a:noAutofit/>
          </a:bodyPr>
          <a:lstStyle/>
          <a:p>
            <a:pPr marL="457200" lvl="0" indent="-457200">
              <a:buClr>
                <a:srgbClr val="000000"/>
              </a:buClr>
              <a:buSzPct val="100000"/>
              <a:buFont typeface="Arial" panose="020B0604020202020204" pitchFamily="34" charset="0"/>
              <a:buChar char="•"/>
            </a:pPr>
            <a:r>
              <a:rPr lang="en-US" sz="3200" dirty="0">
                <a:solidFill>
                  <a:srgbClr val="000000"/>
                </a:solidFill>
                <a:ea typeface="Calibri"/>
                <a:cs typeface="Calibri"/>
                <a:sym typeface="Calibri"/>
              </a:rPr>
              <a:t>Decrypts filesystems if encrypted.</a:t>
            </a:r>
          </a:p>
          <a:p>
            <a:pPr marL="457200" lvl="0" indent="-457200">
              <a:buClr>
                <a:srgbClr val="000000"/>
              </a:buClr>
              <a:buSzPct val="100000"/>
              <a:buFont typeface="Arial" panose="020B0604020202020204" pitchFamily="34" charset="0"/>
              <a:buChar char="•"/>
            </a:pPr>
            <a:r>
              <a:rPr lang="en-US" sz="3200" dirty="0">
                <a:solidFill>
                  <a:srgbClr val="000000"/>
                </a:solidFill>
                <a:ea typeface="Calibri"/>
                <a:cs typeface="Calibri"/>
                <a:sym typeface="Calibri"/>
              </a:rPr>
              <a:t>Mount  filesystems according to /</a:t>
            </a:r>
            <a:r>
              <a:rPr lang="en-US" sz="3200" dirty="0" err="1">
                <a:solidFill>
                  <a:srgbClr val="000000"/>
                </a:solidFill>
                <a:ea typeface="Calibri"/>
                <a:cs typeface="Calibri"/>
                <a:sym typeface="Calibri"/>
              </a:rPr>
              <a:t>etc</a:t>
            </a:r>
            <a:r>
              <a:rPr lang="en-US" sz="3200" dirty="0">
                <a:solidFill>
                  <a:srgbClr val="000000"/>
                </a:solidFill>
                <a:ea typeface="Calibri"/>
                <a:cs typeface="Calibri"/>
                <a:sym typeface="Calibri"/>
              </a:rPr>
              <a:t>/</a:t>
            </a:r>
            <a:r>
              <a:rPr lang="en-US" sz="3200" dirty="0" err="1">
                <a:solidFill>
                  <a:srgbClr val="000000"/>
                </a:solidFill>
                <a:ea typeface="Calibri"/>
                <a:cs typeface="Calibri"/>
                <a:sym typeface="Calibri"/>
              </a:rPr>
              <a:t>fstab</a:t>
            </a:r>
            <a:endParaRPr lang="en-US" sz="3200" dirty="0">
              <a:solidFill>
                <a:srgbClr val="000000"/>
              </a:solidFill>
              <a:ea typeface="Calibri"/>
              <a:cs typeface="Calibri"/>
              <a:sym typeface="Calibri"/>
            </a:endParaRPr>
          </a:p>
          <a:p>
            <a:pPr marL="457200" lvl="0" indent="-457200">
              <a:buClr>
                <a:srgbClr val="000000"/>
              </a:buClr>
              <a:buSzPct val="100000"/>
              <a:buFont typeface="Arial" panose="020B0604020202020204" pitchFamily="34" charset="0"/>
              <a:buChar char="•"/>
            </a:pPr>
            <a:r>
              <a:rPr lang="en-US" sz="3200" dirty="0">
                <a:solidFill>
                  <a:srgbClr val="000000"/>
                </a:solidFill>
                <a:ea typeface="Calibri"/>
                <a:cs typeface="Calibri"/>
                <a:sym typeface="Calibri"/>
              </a:rPr>
              <a:t>the REAL (root) / is mounted</a:t>
            </a:r>
          </a:p>
          <a:p>
            <a:pPr marL="457200" lvl="0" indent="-457200">
              <a:buClr>
                <a:srgbClr val="000000"/>
              </a:buClr>
              <a:buSzPct val="100000"/>
              <a:buFont typeface="Arial" panose="020B0604020202020204" pitchFamily="34" charset="0"/>
              <a:buChar char="•"/>
            </a:pPr>
            <a:r>
              <a:rPr lang="en-US" sz="3200" dirty="0">
                <a:solidFill>
                  <a:srgbClr val="000000"/>
                </a:solidFill>
                <a:ea typeface="Calibri"/>
                <a:cs typeface="Calibri"/>
                <a:sym typeface="Calibri"/>
              </a:rPr>
              <a:t>Enable swap devices</a:t>
            </a:r>
          </a:p>
          <a:p>
            <a:pPr marL="457200" lvl="0" indent="-457200">
              <a:buClr>
                <a:srgbClr val="000000"/>
              </a:buClr>
              <a:buSzPct val="100000"/>
              <a:buFont typeface="Arial" panose="020B0604020202020204" pitchFamily="34" charset="0"/>
              <a:buChar char="•"/>
            </a:pPr>
            <a:r>
              <a:rPr lang="en-US" sz="3200" dirty="0">
                <a:solidFill>
                  <a:srgbClr val="000000"/>
                </a:solidFill>
                <a:ea typeface="Calibri"/>
                <a:cs typeface="Calibri"/>
                <a:sym typeface="Calibri"/>
              </a:rPr>
              <a:t>Eventually</a:t>
            </a:r>
          </a:p>
          <a:p>
            <a:pPr marL="914400" lvl="1" indent="-457200">
              <a:buClr>
                <a:srgbClr val="000000"/>
              </a:buClr>
              <a:buSzPct val="100000"/>
              <a:buFont typeface="Arial" panose="020B0604020202020204" pitchFamily="34" charset="0"/>
              <a:buChar char="•"/>
            </a:pPr>
            <a:r>
              <a:rPr lang="en-US" sz="3200" dirty="0">
                <a:solidFill>
                  <a:srgbClr val="000000"/>
                </a:solidFill>
                <a:ea typeface="Calibri"/>
                <a:cs typeface="Calibri"/>
                <a:sym typeface="Calibri"/>
              </a:rPr>
              <a:t>The system boots in a specific target mode</a:t>
            </a:r>
          </a:p>
          <a:p>
            <a:pPr marL="457200" indent="-457200">
              <a:buClr>
                <a:srgbClr val="000000"/>
              </a:buClr>
              <a:buSzPct val="100000"/>
              <a:buFont typeface="Arial" panose="020B0604020202020204" pitchFamily="34" charset="0"/>
              <a:buChar char="•"/>
            </a:pPr>
            <a:r>
              <a:rPr lang="en-US" sz="3200" dirty="0" err="1">
                <a:solidFill>
                  <a:srgbClr val="000000"/>
                </a:solidFill>
                <a:ea typeface="Calibri"/>
                <a:cs typeface="Calibri"/>
                <a:sym typeface="Calibri"/>
              </a:rPr>
              <a:t>SystemD</a:t>
            </a:r>
            <a:r>
              <a:rPr lang="en-US" sz="3200" dirty="0">
                <a:solidFill>
                  <a:srgbClr val="000000"/>
                </a:solidFill>
                <a:ea typeface="Calibri"/>
                <a:cs typeface="Calibri"/>
                <a:sym typeface="Calibri"/>
              </a:rPr>
              <a:t> is managed by </a:t>
            </a:r>
            <a:r>
              <a:rPr lang="en-US" sz="3200" dirty="0" err="1">
                <a:solidFill>
                  <a:srgbClr val="000000"/>
                </a:solidFill>
                <a:ea typeface="Calibri"/>
                <a:cs typeface="Calibri"/>
                <a:sym typeface="Calibri"/>
              </a:rPr>
              <a:t>systemctl</a:t>
            </a:r>
            <a:r>
              <a:rPr lang="en-US" sz="3200" dirty="0">
                <a:solidFill>
                  <a:srgbClr val="000000"/>
                </a:solidFill>
                <a:ea typeface="Calibri"/>
                <a:cs typeface="Calibri"/>
                <a:sym typeface="Calibri"/>
              </a:rPr>
              <a:t> command</a:t>
            </a:r>
          </a:p>
          <a:p>
            <a:pPr marL="457200" lvl="0" indent="-457200">
              <a:buClr>
                <a:srgbClr val="000000"/>
              </a:buClr>
              <a:buSzPct val="100000"/>
              <a:buFont typeface="Arial" panose="020B0604020202020204" pitchFamily="34" charset="0"/>
              <a:buChar char="•"/>
            </a:pPr>
            <a:endParaRPr lang="en-US" sz="3200" dirty="0">
              <a:solidFill>
                <a:srgbClr val="000000"/>
              </a:solidFill>
              <a:ea typeface="Calibri"/>
              <a:cs typeface="Calibri"/>
              <a:sym typeface="Calibri"/>
            </a:endParaRPr>
          </a:p>
        </p:txBody>
      </p:sp>
    </p:spTree>
    <p:extLst>
      <p:ext uri="{BB962C8B-B14F-4D97-AF65-F5344CB8AC3E}">
        <p14:creationId xmlns:p14="http://schemas.microsoft.com/office/powerpoint/2010/main" val="371839174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p:nvPr/>
        </p:nvSpPr>
        <p:spPr>
          <a:xfrm>
            <a:off x="457200" y="274680"/>
            <a:ext cx="8229239" cy="114263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buSzPct val="25000"/>
              <a:buNone/>
            </a:pPr>
            <a:r>
              <a:rPr lang="en-US" sz="4400" dirty="0">
                <a:latin typeface="Calibri"/>
                <a:ea typeface="Calibri"/>
                <a:cs typeface="Calibri"/>
                <a:sym typeface="Calibri"/>
              </a:rPr>
              <a:t>dmesg Command</a:t>
            </a:r>
            <a:endParaRPr lang="en-US" sz="4400" b="0" i="0" u="none" strike="noStrike" cap="none" baseline="0" dirty="0">
              <a:solidFill>
                <a:srgbClr val="000000"/>
              </a:solidFill>
              <a:latin typeface="Calibri"/>
              <a:ea typeface="Calibri"/>
              <a:cs typeface="Calibri"/>
              <a:sym typeface="Calibri"/>
            </a:endParaRPr>
          </a:p>
        </p:txBody>
      </p:sp>
      <p:sp>
        <p:nvSpPr>
          <p:cNvPr id="78" name="Shape 78"/>
          <p:cNvSpPr txBox="1"/>
          <p:nvPr/>
        </p:nvSpPr>
        <p:spPr>
          <a:xfrm>
            <a:off x="457200" y="1600200"/>
            <a:ext cx="8229239" cy="4525560"/>
          </a:xfrm>
          <a:prstGeom prst="rect">
            <a:avLst/>
          </a:prstGeom>
          <a:noFill/>
          <a:ln>
            <a:noFill/>
          </a:ln>
        </p:spPr>
        <p:txBody>
          <a:bodyPr lIns="91425" tIns="45700" rIns="91425" bIns="45700" anchor="t" anchorCtr="0">
            <a:noAutofit/>
          </a:bodyPr>
          <a:lstStyle/>
          <a:p>
            <a:pPr marL="457200" marR="0" lvl="0" indent="-457200" algn="l" rtl="0">
              <a:lnSpc>
                <a:spcPct val="100000"/>
              </a:lnSpc>
              <a:spcBef>
                <a:spcPts val="0"/>
              </a:spcBef>
              <a:buClr>
                <a:srgbClr val="000000"/>
              </a:buClr>
              <a:buSzPct val="100000"/>
              <a:buFont typeface="Arial" panose="020B0604020202020204" pitchFamily="34" charset="0"/>
              <a:buChar char="•"/>
            </a:pPr>
            <a:r>
              <a:rPr lang="en-US" sz="3200" dirty="0">
                <a:latin typeface="Calibri"/>
                <a:ea typeface="Calibri"/>
                <a:cs typeface="Calibri"/>
                <a:sym typeface="Calibri"/>
              </a:rPr>
              <a:t>Executed after boot to view messages generated by the kernel during the boot process</a:t>
            </a:r>
          </a:p>
          <a:p>
            <a:pPr marL="1143000" marR="0" lvl="0" indent="-457200" algn="l" rtl="0">
              <a:lnSpc>
                <a:spcPct val="100000"/>
              </a:lnSpc>
              <a:spcBef>
                <a:spcPts val="0"/>
              </a:spcBef>
              <a:buClr>
                <a:srgbClr val="000000"/>
              </a:buClr>
              <a:buSzPct val="100000"/>
              <a:buFontTx/>
              <a:buChar char="-"/>
            </a:pPr>
            <a:r>
              <a:rPr lang="en-US" sz="3200" b="0" i="0" u="none" strike="noStrike" cap="none" baseline="0" dirty="0">
                <a:solidFill>
                  <a:srgbClr val="000000"/>
                </a:solidFill>
                <a:latin typeface="Calibri"/>
                <a:ea typeface="Calibri"/>
                <a:cs typeface="Calibri"/>
                <a:sym typeface="Calibri"/>
              </a:rPr>
              <a:t>Useful</a:t>
            </a:r>
            <a:r>
              <a:rPr lang="en-US" sz="3200" b="0" i="0" u="none" strike="noStrike" cap="none" dirty="0">
                <a:solidFill>
                  <a:srgbClr val="000000"/>
                </a:solidFill>
                <a:latin typeface="Calibri"/>
                <a:ea typeface="Calibri"/>
                <a:cs typeface="Calibri"/>
                <a:sym typeface="Calibri"/>
              </a:rPr>
              <a:t> for troubleshooting boot issues</a:t>
            </a:r>
          </a:p>
          <a:p>
            <a:pPr marL="457200" marR="0" lvl="0" indent="-457200" algn="l" rtl="0">
              <a:lnSpc>
                <a:spcPct val="100000"/>
              </a:lnSpc>
              <a:spcBef>
                <a:spcPts val="0"/>
              </a:spcBef>
              <a:buClr>
                <a:srgbClr val="000000"/>
              </a:buClr>
              <a:buSzPct val="100000"/>
              <a:buFont typeface="Arial" panose="020B0604020202020204" pitchFamily="34" charset="0"/>
              <a:buChar char="•"/>
            </a:pPr>
            <a:r>
              <a:rPr lang="en-US" sz="3200" b="0" i="0" u="none" strike="noStrike" cap="none" baseline="0" dirty="0">
                <a:solidFill>
                  <a:srgbClr val="000000"/>
                </a:solidFill>
                <a:latin typeface="Calibri"/>
                <a:ea typeface="Calibri"/>
                <a:cs typeface="Calibri"/>
                <a:sym typeface="Calibri"/>
              </a:rPr>
              <a:t>Also executed</a:t>
            </a:r>
            <a:r>
              <a:rPr lang="en-US" sz="3200" b="0" i="0" u="none" strike="noStrike" cap="none" dirty="0">
                <a:solidFill>
                  <a:srgbClr val="000000"/>
                </a:solidFill>
                <a:latin typeface="Calibri"/>
                <a:ea typeface="Calibri"/>
                <a:cs typeface="Calibri"/>
                <a:sym typeface="Calibri"/>
              </a:rPr>
              <a:t> upon connecting a new device to see device pathname</a:t>
            </a:r>
            <a:endParaRPr lang="en-US" sz="2800" b="0" i="0" u="none" strike="noStrike" cap="none" baseline="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71329691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p:nvPr/>
        </p:nvSpPr>
        <p:spPr>
          <a:xfrm>
            <a:off x="457200" y="274680"/>
            <a:ext cx="8229239" cy="114263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buSzPct val="25000"/>
              <a:buNone/>
            </a:pPr>
            <a:r>
              <a:rPr lang="en-US" sz="4400" dirty="0">
                <a:latin typeface="Calibri"/>
                <a:ea typeface="Calibri"/>
                <a:cs typeface="Calibri"/>
                <a:sym typeface="Calibri"/>
              </a:rPr>
              <a:t>/var/log/messages File</a:t>
            </a:r>
            <a:endParaRPr lang="en-US" sz="4400" b="0" i="0" u="none" strike="noStrike" cap="none" baseline="0" dirty="0">
              <a:solidFill>
                <a:srgbClr val="000000"/>
              </a:solidFill>
              <a:latin typeface="Calibri"/>
              <a:ea typeface="Calibri"/>
              <a:cs typeface="Calibri"/>
              <a:sym typeface="Calibri"/>
            </a:endParaRPr>
          </a:p>
        </p:txBody>
      </p:sp>
      <p:sp>
        <p:nvSpPr>
          <p:cNvPr id="78" name="Shape 78"/>
          <p:cNvSpPr txBox="1"/>
          <p:nvPr/>
        </p:nvSpPr>
        <p:spPr>
          <a:xfrm>
            <a:off x="457200" y="1600200"/>
            <a:ext cx="8229239" cy="4525560"/>
          </a:xfrm>
          <a:prstGeom prst="rect">
            <a:avLst/>
          </a:prstGeom>
          <a:noFill/>
          <a:ln>
            <a:noFill/>
          </a:ln>
        </p:spPr>
        <p:txBody>
          <a:bodyPr lIns="91425" tIns="45700" rIns="91425" bIns="45700" anchor="t" anchorCtr="0">
            <a:noAutofit/>
          </a:bodyPr>
          <a:lstStyle/>
          <a:p>
            <a:pPr marL="457200" lvl="0" indent="-457200">
              <a:buClr>
                <a:srgbClr val="000000"/>
              </a:buClr>
              <a:buSzPct val="100000"/>
              <a:buFont typeface="Arial" panose="020B0604020202020204" pitchFamily="34" charset="0"/>
              <a:buChar char="•"/>
            </a:pPr>
            <a:r>
              <a:rPr lang="en-US" sz="3200" dirty="0">
                <a:latin typeface="Calibri"/>
                <a:ea typeface="Calibri"/>
                <a:cs typeface="Calibri"/>
                <a:sym typeface="Calibri"/>
              </a:rPr>
              <a:t>Kernel boot messages are stored in /var/log/dmesg which is overwritten each time the system boots</a:t>
            </a:r>
          </a:p>
          <a:p>
            <a:pPr marL="914400" lvl="0" indent="-228600">
              <a:buClr>
                <a:srgbClr val="000000"/>
              </a:buClr>
              <a:buSzPct val="100000"/>
            </a:pPr>
            <a:r>
              <a:rPr lang="en-US" sz="3200" dirty="0">
                <a:latin typeface="Calibri"/>
                <a:ea typeface="Calibri"/>
                <a:cs typeface="Calibri"/>
                <a:sym typeface="Calibri"/>
              </a:rPr>
              <a:t>- /</a:t>
            </a:r>
            <a:r>
              <a:rPr lang="en-US" sz="3200" dirty="0" err="1">
                <a:latin typeface="Calibri"/>
                <a:ea typeface="Calibri"/>
                <a:cs typeface="Calibri"/>
                <a:sym typeface="Calibri"/>
              </a:rPr>
              <a:t>var</a:t>
            </a:r>
            <a:r>
              <a:rPr lang="en-US" sz="3200" dirty="0">
                <a:latin typeface="Calibri"/>
                <a:ea typeface="Calibri"/>
                <a:cs typeface="Calibri"/>
                <a:sym typeface="Calibri"/>
              </a:rPr>
              <a:t>/log/syslog on some distributions</a:t>
            </a:r>
          </a:p>
          <a:p>
            <a:pPr marL="457200" lvl="0" indent="-457200">
              <a:buClr>
                <a:srgbClr val="000000"/>
              </a:buClr>
              <a:buSzPct val="100000"/>
              <a:buFont typeface="Arial" panose="020B0604020202020204" pitchFamily="34" charset="0"/>
              <a:buChar char="•"/>
            </a:pPr>
            <a:r>
              <a:rPr lang="en-US" sz="3200" dirty="0">
                <a:latin typeface="Calibri"/>
                <a:ea typeface="Calibri"/>
                <a:cs typeface="Calibri"/>
                <a:sym typeface="Calibri"/>
              </a:rPr>
              <a:t>File updated traditionally by </a:t>
            </a:r>
            <a:r>
              <a:rPr lang="en-US" sz="3200" dirty="0">
                <a:latin typeface="Courier New" panose="02070309020205020404" pitchFamily="49" charset="0"/>
                <a:ea typeface="Calibri"/>
                <a:cs typeface="Courier New" panose="02070309020205020404" pitchFamily="49" charset="0"/>
                <a:sym typeface="Calibri"/>
              </a:rPr>
              <a:t>syslogd</a:t>
            </a:r>
            <a:r>
              <a:rPr lang="en-US" sz="3200" dirty="0">
                <a:latin typeface="Calibri"/>
                <a:ea typeface="Calibri"/>
                <a:cs typeface="Calibri"/>
                <a:sym typeface="Calibri"/>
              </a:rPr>
              <a:t> and </a:t>
            </a:r>
            <a:r>
              <a:rPr lang="en-US" sz="3200" dirty="0">
                <a:latin typeface="Courier New" panose="02070309020205020404" pitchFamily="49" charset="0"/>
                <a:ea typeface="Calibri"/>
                <a:cs typeface="Courier New" panose="02070309020205020404" pitchFamily="49" charset="0"/>
                <a:sym typeface="Calibri"/>
              </a:rPr>
              <a:t>klogd</a:t>
            </a:r>
            <a:r>
              <a:rPr lang="en-US" sz="3200" dirty="0">
                <a:latin typeface="Calibri"/>
                <a:ea typeface="Calibri"/>
                <a:cs typeface="Calibri"/>
                <a:sym typeface="Calibri"/>
              </a:rPr>
              <a:t> daemons</a:t>
            </a:r>
          </a:p>
          <a:p>
            <a:pPr marL="457200" lvl="0" indent="-457200">
              <a:buClr>
                <a:srgbClr val="000000"/>
              </a:buClr>
              <a:buSzPct val="100000"/>
              <a:buFont typeface="Arial" panose="020B0604020202020204" pitchFamily="34" charset="0"/>
              <a:buChar char="•"/>
            </a:pPr>
            <a:r>
              <a:rPr lang="en-US" sz="3200" dirty="0">
                <a:latin typeface="Calibri"/>
                <a:ea typeface="Calibri"/>
                <a:cs typeface="Calibri"/>
                <a:sym typeface="Calibri"/>
              </a:rPr>
              <a:t>Syslogd and klogd have been replaced by </a:t>
            </a:r>
            <a:r>
              <a:rPr lang="en-US" sz="3200" dirty="0">
                <a:latin typeface="Courier New" panose="02070309020205020404" pitchFamily="49" charset="0"/>
                <a:ea typeface="Calibri"/>
                <a:cs typeface="Courier New" panose="02070309020205020404" pitchFamily="49" charset="0"/>
                <a:sym typeface="Calibri"/>
              </a:rPr>
              <a:t>rsyslogd</a:t>
            </a:r>
            <a:r>
              <a:rPr lang="en-US" sz="3200" dirty="0">
                <a:latin typeface="Calibri"/>
                <a:ea typeface="Calibri"/>
                <a:cs typeface="Calibri"/>
                <a:sym typeface="Calibri"/>
              </a:rPr>
              <a:t> and </a:t>
            </a:r>
            <a:r>
              <a:rPr lang="en-US" sz="3200" dirty="0">
                <a:latin typeface="Courier New" panose="02070309020205020404" pitchFamily="49" charset="0"/>
                <a:ea typeface="Calibri"/>
                <a:cs typeface="Courier New" panose="02070309020205020404" pitchFamily="49" charset="0"/>
                <a:sym typeface="Calibri"/>
              </a:rPr>
              <a:t>syslog-ng</a:t>
            </a:r>
            <a:r>
              <a:rPr lang="en-US" sz="3200" dirty="0">
                <a:latin typeface="Calibri"/>
                <a:ea typeface="Calibri"/>
                <a:cs typeface="Calibri"/>
                <a:sym typeface="Calibri"/>
              </a:rPr>
              <a:t> daemons</a:t>
            </a:r>
          </a:p>
          <a:p>
            <a:pPr lvl="0">
              <a:buClr>
                <a:srgbClr val="000000"/>
              </a:buClr>
              <a:buSzPct val="100000"/>
            </a:pPr>
            <a:endParaRPr lang="en-US" sz="3200" dirty="0">
              <a:latin typeface="Calibri"/>
              <a:ea typeface="Calibri"/>
              <a:cs typeface="Calibri"/>
              <a:sym typeface="Calibri"/>
            </a:endParaRPr>
          </a:p>
        </p:txBody>
      </p:sp>
    </p:spTree>
    <p:extLst>
      <p:ext uri="{BB962C8B-B14F-4D97-AF65-F5344CB8AC3E}">
        <p14:creationId xmlns:p14="http://schemas.microsoft.com/office/powerpoint/2010/main" val="293142374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p:cNvSpPr>
            <a:spLocks noGrp="1"/>
          </p:cNvSpPr>
          <p:nvPr>
            <p:ph type="subTitle" idx="1"/>
          </p:nvPr>
        </p:nvSpPr>
        <p:spPr/>
        <p:txBody>
          <a:bodyPr/>
          <a:lstStyle/>
          <a:p>
            <a:endParaRPr lang="nl-BE"/>
          </a:p>
        </p:txBody>
      </p:sp>
      <p:sp>
        <p:nvSpPr>
          <p:cNvPr id="16" name="Text Placeholder 15"/>
          <p:cNvSpPr>
            <a:spLocks noGrp="1"/>
          </p:cNvSpPr>
          <p:nvPr>
            <p:ph type="body" sz="quarter" idx="16"/>
          </p:nvPr>
        </p:nvSpPr>
        <p:spPr/>
        <p:txBody>
          <a:bodyPr/>
          <a:lstStyle/>
          <a:p>
            <a:endParaRPr lang="nl-BE"/>
          </a:p>
        </p:txBody>
      </p:sp>
      <p:sp>
        <p:nvSpPr>
          <p:cNvPr id="14" name="Title 13"/>
          <p:cNvSpPr>
            <a:spLocks noGrp="1"/>
          </p:cNvSpPr>
          <p:nvPr>
            <p:ph type="title"/>
          </p:nvPr>
        </p:nvSpPr>
        <p:spPr>
          <a:xfrm>
            <a:off x="3250010" y="3182400"/>
            <a:ext cx="5537050" cy="646331"/>
          </a:xfrm>
        </p:spPr>
        <p:txBody>
          <a:bodyPr/>
          <a:lstStyle/>
          <a:p>
            <a:r>
              <a:rPr lang="nl-BE" dirty="0"/>
              <a:t>Services &amp; targets</a:t>
            </a:r>
          </a:p>
        </p:txBody>
      </p:sp>
    </p:spTree>
    <p:extLst>
      <p:ext uri="{BB962C8B-B14F-4D97-AF65-F5344CB8AC3E}">
        <p14:creationId xmlns:p14="http://schemas.microsoft.com/office/powerpoint/2010/main" val="6817267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p:nvPr/>
        </p:nvSpPr>
        <p:spPr>
          <a:xfrm>
            <a:off x="457200" y="274680"/>
            <a:ext cx="8229239" cy="114263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buSzPct val="25000"/>
              <a:buNone/>
            </a:pPr>
            <a:r>
              <a:rPr lang="en-US" sz="4400" b="0" i="0" u="none" strike="noStrike" cap="none" baseline="0">
                <a:solidFill>
                  <a:srgbClr val="000000"/>
                </a:solidFill>
                <a:latin typeface="Calibri"/>
                <a:ea typeface="Calibri"/>
                <a:cs typeface="Calibri"/>
                <a:sym typeface="Calibri"/>
              </a:rPr>
              <a:t>Daemons</a:t>
            </a:r>
          </a:p>
        </p:txBody>
      </p:sp>
      <p:sp>
        <p:nvSpPr>
          <p:cNvPr id="127" name="Shape 127"/>
          <p:cNvSpPr txBox="1"/>
          <p:nvPr/>
        </p:nvSpPr>
        <p:spPr>
          <a:xfrm>
            <a:off x="457200" y="1600200"/>
            <a:ext cx="8229239" cy="4525560"/>
          </a:xfrm>
          <a:prstGeom prst="rect">
            <a:avLst/>
          </a:prstGeom>
          <a:noFill/>
          <a:ln>
            <a:noFill/>
          </a:ln>
        </p:spPr>
        <p:txBody>
          <a:bodyPr lIns="91425" tIns="45700" rIns="91425" bIns="45700" anchor="t" anchorCtr="0">
            <a:noAutofit/>
          </a:bodyPr>
          <a:lstStyle/>
          <a:p>
            <a:pPr marL="457200" marR="0" lvl="0" indent="-457200" algn="l" rtl="0">
              <a:lnSpc>
                <a:spcPct val="100000"/>
              </a:lnSpc>
              <a:spcBef>
                <a:spcPts val="0"/>
              </a:spcBef>
              <a:buClr>
                <a:srgbClr val="000000"/>
              </a:buClr>
              <a:buSzPct val="100000"/>
              <a:buFont typeface="Arial" panose="020B0604020202020204" pitchFamily="34" charset="0"/>
              <a:buChar char="•"/>
            </a:pPr>
            <a:r>
              <a:rPr lang="en-US" sz="3200" b="0" i="0" u="none" strike="noStrike" cap="none" baseline="0" dirty="0">
                <a:solidFill>
                  <a:srgbClr val="000000"/>
                </a:solidFill>
                <a:latin typeface="Calibri"/>
                <a:ea typeface="Calibri"/>
                <a:cs typeface="Calibri"/>
                <a:sym typeface="Calibri"/>
              </a:rPr>
              <a:t>The administrator can control which services will be provided by the various </a:t>
            </a:r>
            <a:r>
              <a:rPr lang="en-US" sz="3200" b="0" i="1" u="none" strike="noStrike" cap="none" baseline="0" dirty="0">
                <a:solidFill>
                  <a:srgbClr val="000000"/>
                </a:solidFill>
                <a:latin typeface="Calibri"/>
                <a:ea typeface="Calibri"/>
                <a:cs typeface="Calibri"/>
                <a:sym typeface="Calibri"/>
              </a:rPr>
              <a:t>daemons</a:t>
            </a:r>
            <a:r>
              <a:rPr lang="en-US" sz="3200" b="0" i="0" u="none" strike="noStrike" cap="none" baseline="0" dirty="0">
                <a:solidFill>
                  <a:srgbClr val="000000"/>
                </a:solidFill>
                <a:latin typeface="Calibri"/>
                <a:ea typeface="Calibri"/>
                <a:cs typeface="Calibri"/>
                <a:sym typeface="Calibri"/>
              </a:rPr>
              <a:t> </a:t>
            </a:r>
          </a:p>
          <a:p>
            <a:pPr marL="457200" marR="0" lvl="0" indent="-457200" algn="l" rtl="0">
              <a:lnSpc>
                <a:spcPct val="100000"/>
              </a:lnSpc>
              <a:spcBef>
                <a:spcPts val="0"/>
              </a:spcBef>
              <a:buClr>
                <a:srgbClr val="000000"/>
              </a:buClr>
              <a:buSzPct val="100000"/>
              <a:buFont typeface="Arial" panose="020B0604020202020204" pitchFamily="34" charset="0"/>
              <a:buChar char="•"/>
            </a:pPr>
            <a:r>
              <a:rPr lang="en-US" sz="3200" b="0" i="0" u="none" strike="noStrike" cap="none" baseline="0" dirty="0">
                <a:solidFill>
                  <a:srgbClr val="000000"/>
                </a:solidFill>
                <a:latin typeface="Calibri"/>
                <a:ea typeface="Calibri"/>
                <a:cs typeface="Calibri"/>
                <a:sym typeface="Calibri"/>
              </a:rPr>
              <a:t>A daemon is a running program that provides a service</a:t>
            </a:r>
          </a:p>
          <a:p>
            <a:pPr marL="0" marR="0" lvl="0" indent="0" algn="l" rtl="0">
              <a:lnSpc>
                <a:spcPct val="100000"/>
              </a:lnSpc>
              <a:spcBef>
                <a:spcPts val="0"/>
              </a:spcBef>
              <a:buNone/>
            </a:pPr>
            <a:endParaRPr sz="1800" b="0" i="0" u="none" strike="noStrike" cap="none" baseline="0" dirty="0"/>
          </a:p>
        </p:txBody>
      </p:sp>
    </p:spTree>
    <p:extLst>
      <p:ext uri="{BB962C8B-B14F-4D97-AF65-F5344CB8AC3E}">
        <p14:creationId xmlns:p14="http://schemas.microsoft.com/office/powerpoint/2010/main" val="420656916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p:nvPr/>
        </p:nvSpPr>
        <p:spPr>
          <a:xfrm>
            <a:off x="457200" y="274680"/>
            <a:ext cx="8229239" cy="114263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buSzPct val="25000"/>
              <a:buNone/>
            </a:pPr>
            <a:r>
              <a:rPr lang="en-US" sz="4400" b="0" i="0" u="none" strike="noStrike" cap="none" baseline="0">
                <a:solidFill>
                  <a:srgbClr val="000000"/>
                </a:solidFill>
                <a:latin typeface="Calibri"/>
                <a:ea typeface="Calibri"/>
                <a:cs typeface="Calibri"/>
                <a:sym typeface="Calibri"/>
              </a:rPr>
              <a:t>The systemctl command</a:t>
            </a:r>
          </a:p>
        </p:txBody>
      </p:sp>
      <p:sp>
        <p:nvSpPr>
          <p:cNvPr id="225" name="Shape 225"/>
          <p:cNvSpPr txBox="1"/>
          <p:nvPr/>
        </p:nvSpPr>
        <p:spPr>
          <a:xfrm>
            <a:off x="457200" y="1460520"/>
            <a:ext cx="7835399" cy="4525560"/>
          </a:xfrm>
          <a:prstGeom prst="rect">
            <a:avLst/>
          </a:prstGeom>
          <a:noFill/>
          <a:ln>
            <a:noFill/>
          </a:ln>
        </p:spPr>
        <p:txBody>
          <a:bodyPr lIns="91425" tIns="45700" rIns="91425" bIns="45700" anchor="t" anchorCtr="0">
            <a:noAutofit/>
          </a:bodyPr>
          <a:lstStyle/>
          <a:p>
            <a:pPr marL="457200" marR="0" lvl="0" indent="-457200" algn="l" rtl="0">
              <a:lnSpc>
                <a:spcPct val="100000"/>
              </a:lnSpc>
              <a:spcBef>
                <a:spcPts val="0"/>
              </a:spcBef>
              <a:buClr>
                <a:srgbClr val="000000"/>
              </a:buClr>
              <a:buSzPct val="100000"/>
              <a:buFont typeface="Arial" panose="020B0604020202020204" pitchFamily="34" charset="0"/>
              <a:buChar char="•"/>
            </a:pPr>
            <a:r>
              <a:rPr lang="en-US" sz="3200" b="0" i="0" u="none" strike="noStrike" cap="none" baseline="0" dirty="0">
                <a:solidFill>
                  <a:srgbClr val="000000"/>
                </a:solidFill>
                <a:latin typeface="Calibri"/>
                <a:ea typeface="Calibri"/>
                <a:cs typeface="Calibri"/>
                <a:sym typeface="Calibri"/>
              </a:rPr>
              <a:t>The </a:t>
            </a:r>
            <a:r>
              <a:rPr lang="en-US" sz="3200" b="0" i="0" u="none" strike="noStrike" cap="none" baseline="0" dirty="0" err="1">
                <a:solidFill>
                  <a:srgbClr val="000000"/>
                </a:solidFill>
                <a:latin typeface="Courier New"/>
                <a:ea typeface="Courier New"/>
                <a:cs typeface="Courier New"/>
                <a:sym typeface="Courier New"/>
              </a:rPr>
              <a:t>systemctl</a:t>
            </a:r>
            <a:r>
              <a:rPr lang="en-US" sz="3200" b="0" i="0" u="none" strike="noStrike" cap="none" baseline="0" dirty="0">
                <a:solidFill>
                  <a:srgbClr val="000000"/>
                </a:solidFill>
                <a:latin typeface="Calibri"/>
                <a:ea typeface="Calibri"/>
                <a:cs typeface="Calibri"/>
                <a:sym typeface="Calibri"/>
              </a:rPr>
              <a:t> command is used in systems that have </a:t>
            </a:r>
            <a:r>
              <a:rPr lang="en-US" sz="3200" b="0" i="0" u="none" strike="noStrike" cap="none" baseline="0" dirty="0" err="1">
                <a:solidFill>
                  <a:srgbClr val="000000"/>
                </a:solidFill>
                <a:latin typeface="Calibri"/>
                <a:ea typeface="Calibri"/>
                <a:cs typeface="Calibri"/>
                <a:sym typeface="Calibri"/>
              </a:rPr>
              <a:t>Systemd</a:t>
            </a:r>
            <a:endParaRPr lang="en-US" sz="3200" b="0" i="0" u="none" strike="noStrike" cap="none" baseline="0" dirty="0">
              <a:solidFill>
                <a:srgbClr val="000000"/>
              </a:solidFill>
              <a:latin typeface="Calibri"/>
              <a:ea typeface="Calibri"/>
              <a:cs typeface="Calibri"/>
              <a:sym typeface="Calibri"/>
            </a:endParaRPr>
          </a:p>
          <a:p>
            <a:pPr marL="457200" marR="0" lvl="0" indent="-457200" algn="l" rtl="0">
              <a:lnSpc>
                <a:spcPct val="100000"/>
              </a:lnSpc>
              <a:spcBef>
                <a:spcPts val="0"/>
              </a:spcBef>
              <a:buClr>
                <a:srgbClr val="000000"/>
              </a:buClr>
              <a:buSzPct val="100000"/>
              <a:buFont typeface="Arial" panose="020B0604020202020204" pitchFamily="34" charset="0"/>
              <a:buChar char="•"/>
            </a:pPr>
            <a:r>
              <a:rPr lang="en-US" sz="3200" dirty="0">
                <a:solidFill>
                  <a:srgbClr val="000000"/>
                </a:solidFill>
                <a:latin typeface="Calibri"/>
                <a:ea typeface="Calibri"/>
                <a:cs typeface="Calibri"/>
                <a:sym typeface="Calibri"/>
              </a:rPr>
              <a:t>Services are a	 type of </a:t>
            </a:r>
            <a:r>
              <a:rPr lang="en-US" sz="3200" dirty="0" err="1">
                <a:solidFill>
                  <a:srgbClr val="000000"/>
                </a:solidFill>
                <a:latin typeface="Calibri"/>
                <a:ea typeface="Calibri"/>
                <a:cs typeface="Calibri"/>
                <a:sym typeface="Calibri"/>
              </a:rPr>
              <a:t>systemD</a:t>
            </a:r>
            <a:r>
              <a:rPr lang="en-US" sz="3200" dirty="0">
                <a:solidFill>
                  <a:srgbClr val="000000"/>
                </a:solidFill>
                <a:latin typeface="Calibri"/>
                <a:ea typeface="Calibri"/>
                <a:cs typeface="Calibri"/>
                <a:sym typeface="Calibri"/>
              </a:rPr>
              <a:t> unit  </a:t>
            </a:r>
          </a:p>
          <a:p>
            <a:pPr marL="914400" lvl="1" indent="-457200">
              <a:buClr>
                <a:srgbClr val="000000"/>
              </a:buClr>
              <a:buSzPct val="100000"/>
              <a:buFont typeface="Arial" panose="020B0604020202020204" pitchFamily="34" charset="0"/>
              <a:buChar char="•"/>
            </a:pPr>
            <a:r>
              <a:rPr lang="en-US" sz="3200" dirty="0">
                <a:solidFill>
                  <a:srgbClr val="000000"/>
                </a:solidFill>
                <a:latin typeface="Calibri"/>
                <a:ea typeface="Calibri"/>
                <a:cs typeface="Calibri"/>
                <a:sym typeface="Calibri"/>
              </a:rPr>
              <a:t>Configured in </a:t>
            </a:r>
            <a:r>
              <a:rPr lang="en-US" sz="3200" dirty="0">
                <a:solidFill>
                  <a:srgbClr val="000000"/>
                </a:solidFill>
                <a:ea typeface="Calibri"/>
                <a:cs typeface="Calibri"/>
                <a:sym typeface="Calibri"/>
              </a:rPr>
              <a:t>/</a:t>
            </a:r>
            <a:r>
              <a:rPr lang="en-US" sz="3200" dirty="0" err="1">
                <a:solidFill>
                  <a:srgbClr val="000000"/>
                </a:solidFill>
                <a:ea typeface="Calibri"/>
                <a:cs typeface="Calibri"/>
                <a:sym typeface="Calibri"/>
              </a:rPr>
              <a:t>etc</a:t>
            </a:r>
            <a:r>
              <a:rPr lang="en-US" sz="3200" dirty="0">
                <a:solidFill>
                  <a:srgbClr val="000000"/>
                </a:solidFill>
                <a:ea typeface="Calibri"/>
                <a:cs typeface="Calibri"/>
                <a:sym typeface="Calibri"/>
              </a:rPr>
              <a:t>/</a:t>
            </a:r>
            <a:r>
              <a:rPr lang="en-US" sz="3200" dirty="0" err="1">
                <a:solidFill>
                  <a:srgbClr val="000000"/>
                </a:solidFill>
                <a:ea typeface="Calibri"/>
                <a:cs typeface="Calibri"/>
                <a:sym typeface="Calibri"/>
              </a:rPr>
              <a:t>systemd</a:t>
            </a:r>
            <a:r>
              <a:rPr lang="en-US" sz="3200" dirty="0">
                <a:solidFill>
                  <a:srgbClr val="000000"/>
                </a:solidFill>
                <a:ea typeface="Calibri"/>
                <a:cs typeface="Calibri"/>
                <a:sym typeface="Calibri"/>
              </a:rPr>
              <a:t>/system</a:t>
            </a:r>
          </a:p>
          <a:p>
            <a:pPr marL="914400" lvl="1" indent="-457200">
              <a:buClr>
                <a:srgbClr val="000000"/>
              </a:buClr>
              <a:buSzPct val="100000"/>
              <a:buFont typeface="Arial" panose="020B0604020202020204" pitchFamily="34" charset="0"/>
              <a:buChar char="•"/>
            </a:pPr>
            <a:r>
              <a:rPr lang="en-US" sz="3200" b="0" i="0" u="none" strike="noStrike" cap="none" baseline="0" dirty="0">
                <a:solidFill>
                  <a:srgbClr val="000000"/>
                </a:solidFill>
                <a:latin typeface="Calibri"/>
                <a:ea typeface="Calibri"/>
                <a:cs typeface="Calibri"/>
                <a:sym typeface="Calibri"/>
              </a:rPr>
              <a:t>.service</a:t>
            </a:r>
            <a:r>
              <a:rPr lang="en-US" sz="3200" b="0" i="0" u="none" strike="noStrike" cap="none" dirty="0">
                <a:solidFill>
                  <a:srgbClr val="000000"/>
                </a:solidFill>
                <a:latin typeface="Calibri"/>
                <a:ea typeface="Calibri"/>
                <a:cs typeface="Calibri"/>
                <a:sym typeface="Calibri"/>
              </a:rPr>
              <a:t> files</a:t>
            </a:r>
            <a:endParaRPr lang="en-US" sz="3200" b="0" i="0" u="none" strike="noStrike" cap="none" baseline="0" dirty="0">
              <a:solidFill>
                <a:srgbClr val="000000"/>
              </a:solidFill>
              <a:latin typeface="Calibri"/>
              <a:ea typeface="Calibri"/>
              <a:cs typeface="Calibri"/>
              <a:sym typeface="Calibri"/>
            </a:endParaRPr>
          </a:p>
          <a:p>
            <a:pPr marL="457200" marR="0" lvl="0" indent="-457200" algn="l" rtl="0">
              <a:lnSpc>
                <a:spcPct val="100000"/>
              </a:lnSpc>
              <a:spcBef>
                <a:spcPts val="0"/>
              </a:spcBef>
              <a:buClr>
                <a:srgbClr val="000000"/>
              </a:buClr>
              <a:buSzPct val="100000"/>
              <a:buFont typeface="Arial" panose="020B0604020202020204" pitchFamily="34" charset="0"/>
              <a:buChar char="•"/>
            </a:pPr>
            <a:r>
              <a:rPr lang="en-US" sz="3200" b="0" i="0" u="none" strike="noStrike" cap="none" baseline="0" dirty="0">
                <a:solidFill>
                  <a:srgbClr val="000000"/>
                </a:solidFill>
                <a:latin typeface="Calibri"/>
                <a:ea typeface="Calibri"/>
                <a:cs typeface="Calibri"/>
                <a:sym typeface="Calibri"/>
              </a:rPr>
              <a:t>To start a service:</a:t>
            </a:r>
          </a:p>
          <a:p>
            <a:pPr marL="914400" marR="0" lvl="1" indent="-228600" algn="l" rtl="0">
              <a:lnSpc>
                <a:spcPct val="100000"/>
              </a:lnSpc>
              <a:spcBef>
                <a:spcPts val="0"/>
              </a:spcBef>
              <a:buClr>
                <a:srgbClr val="000000"/>
              </a:buClr>
              <a:buSzPct val="100000"/>
            </a:pPr>
            <a:r>
              <a:rPr lang="en-US" sz="2800" b="1" i="0" u="none" strike="noStrike" cap="none" baseline="0" dirty="0">
                <a:solidFill>
                  <a:srgbClr val="000000"/>
                </a:solidFill>
                <a:latin typeface="Courier New"/>
                <a:ea typeface="Courier New"/>
                <a:cs typeface="Courier New"/>
                <a:sym typeface="Courier New"/>
              </a:rPr>
              <a:t>#</a:t>
            </a:r>
            <a:r>
              <a:rPr lang="en-US" sz="2800" b="0" i="0" u="none" strike="noStrike" cap="none" baseline="0" dirty="0" err="1">
                <a:solidFill>
                  <a:srgbClr val="000000"/>
                </a:solidFill>
                <a:latin typeface="Courier New"/>
                <a:ea typeface="Courier New"/>
                <a:cs typeface="Courier New"/>
                <a:sym typeface="Courier New"/>
              </a:rPr>
              <a:t>systemctl</a:t>
            </a:r>
            <a:r>
              <a:rPr lang="en-US" sz="2800" b="0" i="0" u="none" strike="noStrike" cap="none" baseline="0" dirty="0">
                <a:solidFill>
                  <a:srgbClr val="000000"/>
                </a:solidFill>
                <a:latin typeface="Courier New"/>
                <a:ea typeface="Courier New"/>
                <a:cs typeface="Courier New"/>
                <a:sym typeface="Courier New"/>
              </a:rPr>
              <a:t> start </a:t>
            </a:r>
            <a:r>
              <a:rPr lang="en-US" sz="2800" b="0" i="0" u="none" strike="noStrike" cap="none" baseline="0" dirty="0" err="1">
                <a:solidFill>
                  <a:srgbClr val="000000"/>
                </a:solidFill>
                <a:latin typeface="Courier New"/>
                <a:ea typeface="Courier New"/>
                <a:cs typeface="Courier New"/>
                <a:sym typeface="Courier New"/>
              </a:rPr>
              <a:t>httpd.service</a:t>
            </a:r>
            <a:endParaRPr lang="en-US" sz="2800" b="0" i="0" u="none" strike="noStrike" cap="none" baseline="0" dirty="0">
              <a:solidFill>
                <a:srgbClr val="000000"/>
              </a:solidFill>
              <a:latin typeface="Courier New"/>
              <a:ea typeface="Courier New"/>
              <a:cs typeface="Courier New"/>
              <a:sym typeface="Courier New"/>
            </a:endParaRPr>
          </a:p>
          <a:p>
            <a:pPr marL="457200" marR="0" lvl="0" indent="-457200" algn="l" rtl="0">
              <a:lnSpc>
                <a:spcPct val="100000"/>
              </a:lnSpc>
              <a:spcBef>
                <a:spcPts val="0"/>
              </a:spcBef>
              <a:buClr>
                <a:srgbClr val="000000"/>
              </a:buClr>
              <a:buSzPct val="100000"/>
              <a:buFont typeface="Arial" panose="020B0604020202020204" pitchFamily="34" charset="0"/>
              <a:buChar char="•"/>
            </a:pPr>
            <a:r>
              <a:rPr lang="en-US" sz="3200" b="0" i="0" u="none" strike="noStrike" cap="none" baseline="0" dirty="0">
                <a:solidFill>
                  <a:srgbClr val="000000"/>
                </a:solidFill>
                <a:latin typeface="Calibri"/>
                <a:ea typeface="Calibri"/>
                <a:cs typeface="Calibri"/>
                <a:sym typeface="Calibri"/>
              </a:rPr>
              <a:t>To stop a service:</a:t>
            </a:r>
          </a:p>
          <a:p>
            <a:pPr marL="914400" marR="0" lvl="1" indent="-228600" algn="l" rtl="0">
              <a:lnSpc>
                <a:spcPct val="100000"/>
              </a:lnSpc>
              <a:spcBef>
                <a:spcPts val="0"/>
              </a:spcBef>
              <a:buClr>
                <a:srgbClr val="000000"/>
              </a:buClr>
              <a:buSzPct val="100000"/>
            </a:pPr>
            <a:r>
              <a:rPr lang="en-US" sz="2800" b="1" i="0" u="none" strike="noStrike" cap="none" baseline="0" dirty="0">
                <a:solidFill>
                  <a:srgbClr val="000000"/>
                </a:solidFill>
                <a:latin typeface="Courier New"/>
                <a:ea typeface="Courier New"/>
                <a:cs typeface="Courier New"/>
                <a:sym typeface="Courier New"/>
              </a:rPr>
              <a:t>#</a:t>
            </a:r>
            <a:r>
              <a:rPr lang="en-US" sz="2800" b="0" i="0" u="none" strike="noStrike" cap="none" baseline="0" dirty="0" err="1">
                <a:solidFill>
                  <a:srgbClr val="000000"/>
                </a:solidFill>
                <a:latin typeface="Courier New"/>
                <a:ea typeface="Courier New"/>
                <a:cs typeface="Courier New"/>
                <a:sym typeface="Courier New"/>
              </a:rPr>
              <a:t>systemctl</a:t>
            </a:r>
            <a:r>
              <a:rPr lang="en-US" sz="2800" b="0" i="0" u="none" strike="noStrike" cap="none" baseline="0" dirty="0">
                <a:solidFill>
                  <a:srgbClr val="000000"/>
                </a:solidFill>
                <a:latin typeface="Courier New"/>
                <a:ea typeface="Courier New"/>
                <a:cs typeface="Courier New"/>
                <a:sym typeface="Courier New"/>
              </a:rPr>
              <a:t> stop </a:t>
            </a:r>
            <a:r>
              <a:rPr lang="en-US" sz="2800" b="0" i="0" u="none" strike="noStrike" cap="none" baseline="0" dirty="0" err="1">
                <a:solidFill>
                  <a:srgbClr val="000000"/>
                </a:solidFill>
                <a:latin typeface="Courier New"/>
                <a:ea typeface="Courier New"/>
                <a:cs typeface="Courier New"/>
                <a:sym typeface="Courier New"/>
              </a:rPr>
              <a:t>httpd.service</a:t>
            </a:r>
            <a:endParaRPr lang="en-US" sz="2800" b="0" i="0" u="none" strike="noStrike" cap="none" baseline="0" dirty="0">
              <a:solidFill>
                <a:srgbClr val="000000"/>
              </a:solidFill>
              <a:latin typeface="Courier New"/>
              <a:ea typeface="Courier New"/>
              <a:cs typeface="Courier New"/>
              <a:sym typeface="Courier New"/>
            </a:endParaRPr>
          </a:p>
          <a:p>
            <a:pPr>
              <a:spcBef>
                <a:spcPts val="0"/>
              </a:spcBef>
              <a:buNone/>
            </a:pPr>
            <a:endParaRPr sz="1800" b="0" i="0" u="none" strike="noStrike" cap="none" baseline="0" dirty="0"/>
          </a:p>
        </p:txBody>
      </p:sp>
    </p:spTree>
    <p:extLst>
      <p:ext uri="{BB962C8B-B14F-4D97-AF65-F5344CB8AC3E}">
        <p14:creationId xmlns:p14="http://schemas.microsoft.com/office/powerpoint/2010/main" val="131984049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idx="4294967295"/>
          </p:nvPr>
        </p:nvSpPr>
        <p:spPr/>
        <p:txBody>
          <a:bodyPr/>
          <a:lstStyle/>
          <a:p>
            <a:pPr eaLnBrk="1" hangingPunct="1"/>
            <a:r>
              <a:rPr lang="en-US" altLang="zh-CN"/>
              <a:t>Orphaned Files</a:t>
            </a:r>
            <a:endParaRPr lang="en-US"/>
          </a:p>
        </p:txBody>
      </p:sp>
      <p:sp>
        <p:nvSpPr>
          <p:cNvPr id="22530" name="Content Placeholder 2"/>
          <p:cNvSpPr>
            <a:spLocks noGrp="1"/>
          </p:cNvSpPr>
          <p:nvPr>
            <p:ph idx="4294967295"/>
          </p:nvPr>
        </p:nvSpPr>
        <p:spPr/>
        <p:txBody>
          <a:bodyPr/>
          <a:lstStyle/>
          <a:p>
            <a:pPr eaLnBrk="1" hangingPunct="1"/>
            <a:r>
              <a:rPr lang="en-US" dirty="0"/>
              <a:t>If a user is deleted, or has their UID changed, their former UID will show as the owner of their files.</a:t>
            </a:r>
          </a:p>
          <a:p>
            <a:pPr eaLnBrk="1" hangingPunct="1"/>
            <a:r>
              <a:rPr lang="en-US" dirty="0"/>
              <a:t>If a group is deleted, or has its GID changed, the former GID will shown as the group owner of that group's files.</a:t>
            </a:r>
          </a:p>
        </p:txBody>
      </p:sp>
    </p:spTree>
    <p:extLst>
      <p:ext uri="{BB962C8B-B14F-4D97-AF65-F5344CB8AC3E}">
        <p14:creationId xmlns:p14="http://schemas.microsoft.com/office/powerpoint/2010/main" val="140906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p:nvPr/>
        </p:nvSpPr>
        <p:spPr>
          <a:xfrm>
            <a:off x="457200" y="274680"/>
            <a:ext cx="8229239" cy="114263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buSzPct val="25000"/>
              <a:buNone/>
            </a:pPr>
            <a:r>
              <a:rPr lang="en-US" sz="4400" b="0" i="0" u="none" strike="noStrike" cap="none" baseline="0">
                <a:solidFill>
                  <a:srgbClr val="000000"/>
                </a:solidFill>
                <a:latin typeface="Calibri"/>
                <a:ea typeface="Calibri"/>
                <a:cs typeface="Calibri"/>
                <a:sym typeface="Calibri"/>
              </a:rPr>
              <a:t>The systemctl command</a:t>
            </a:r>
          </a:p>
        </p:txBody>
      </p:sp>
      <p:sp>
        <p:nvSpPr>
          <p:cNvPr id="231" name="Shape 231"/>
          <p:cNvSpPr txBox="1"/>
          <p:nvPr/>
        </p:nvSpPr>
        <p:spPr>
          <a:xfrm>
            <a:off x="457200" y="1460520"/>
            <a:ext cx="7835399" cy="4525560"/>
          </a:xfrm>
          <a:prstGeom prst="rect">
            <a:avLst/>
          </a:prstGeom>
          <a:noFill/>
          <a:ln>
            <a:noFill/>
          </a:ln>
        </p:spPr>
        <p:txBody>
          <a:bodyPr lIns="91425" tIns="45700" rIns="91425" bIns="45700" anchor="t" anchorCtr="0">
            <a:noAutofit/>
          </a:bodyPr>
          <a:lstStyle/>
          <a:p>
            <a:pPr marL="457200" marR="0" lvl="0" indent="-457200" algn="l" rtl="0">
              <a:lnSpc>
                <a:spcPct val="100000"/>
              </a:lnSpc>
              <a:spcBef>
                <a:spcPts val="0"/>
              </a:spcBef>
              <a:buClr>
                <a:srgbClr val="000000"/>
              </a:buClr>
              <a:buSzPct val="100000"/>
              <a:buFont typeface="Arial" panose="020B0604020202020204" pitchFamily="34" charset="0"/>
              <a:buChar char="•"/>
            </a:pPr>
            <a:r>
              <a:rPr lang="en-US" sz="3200" b="0" i="0" u="none" strike="noStrike" cap="none" baseline="0" dirty="0">
                <a:solidFill>
                  <a:srgbClr val="000000"/>
                </a:solidFill>
                <a:latin typeface="Calibri"/>
                <a:ea typeface="Calibri"/>
                <a:cs typeface="Calibri"/>
                <a:sym typeface="Calibri"/>
              </a:rPr>
              <a:t>To start check the state of a service:</a:t>
            </a:r>
          </a:p>
          <a:p>
            <a:pPr marL="914400" marR="0" lvl="1" indent="-228600" algn="l" rtl="0">
              <a:lnSpc>
                <a:spcPct val="100000"/>
              </a:lnSpc>
              <a:spcBef>
                <a:spcPts val="0"/>
              </a:spcBef>
              <a:buClr>
                <a:srgbClr val="000000"/>
              </a:buClr>
              <a:buSzPct val="100000"/>
            </a:pPr>
            <a:r>
              <a:rPr lang="en-US" sz="2800" b="1" i="0" u="none" strike="noStrike" cap="none" baseline="0" dirty="0">
                <a:solidFill>
                  <a:srgbClr val="000000"/>
                </a:solidFill>
                <a:latin typeface="Courier New"/>
                <a:ea typeface="Courier New"/>
                <a:cs typeface="Courier New"/>
                <a:sym typeface="Courier New"/>
              </a:rPr>
              <a:t>#</a:t>
            </a:r>
            <a:r>
              <a:rPr lang="en-US" sz="2800" b="0" i="0" u="none" strike="noStrike" cap="none" baseline="0" dirty="0" err="1">
                <a:solidFill>
                  <a:srgbClr val="000000"/>
                </a:solidFill>
                <a:latin typeface="Courier New"/>
                <a:ea typeface="Courier New"/>
                <a:cs typeface="Courier New"/>
                <a:sym typeface="Courier New"/>
              </a:rPr>
              <a:t>systemctl</a:t>
            </a:r>
            <a:r>
              <a:rPr lang="en-US" sz="2800" b="0" i="0" u="none" strike="noStrike" cap="none" baseline="0" dirty="0">
                <a:solidFill>
                  <a:srgbClr val="000000"/>
                </a:solidFill>
                <a:latin typeface="Courier New"/>
                <a:ea typeface="Courier New"/>
                <a:cs typeface="Courier New"/>
                <a:sym typeface="Courier New"/>
              </a:rPr>
              <a:t> status </a:t>
            </a:r>
            <a:r>
              <a:rPr lang="en-US" sz="2800" b="0" i="0" u="none" strike="noStrike" cap="none" baseline="0" dirty="0" err="1">
                <a:solidFill>
                  <a:srgbClr val="000000"/>
                </a:solidFill>
                <a:latin typeface="Courier New"/>
                <a:ea typeface="Courier New"/>
                <a:cs typeface="Courier New"/>
                <a:sym typeface="Courier New"/>
              </a:rPr>
              <a:t>httpd.service</a:t>
            </a:r>
            <a:endParaRPr lang="en-US" sz="2800" b="0" i="0" u="none" strike="noStrike" cap="none" baseline="0" dirty="0">
              <a:solidFill>
                <a:srgbClr val="000000"/>
              </a:solidFill>
              <a:latin typeface="Courier New"/>
              <a:ea typeface="Courier New"/>
              <a:cs typeface="Courier New"/>
              <a:sym typeface="Courier New"/>
            </a:endParaRPr>
          </a:p>
          <a:p>
            <a:pPr marL="457200" marR="0" lvl="0" indent="-457200" algn="l" rtl="0">
              <a:lnSpc>
                <a:spcPct val="100000"/>
              </a:lnSpc>
              <a:spcBef>
                <a:spcPts val="0"/>
              </a:spcBef>
              <a:buClr>
                <a:srgbClr val="000000"/>
              </a:buClr>
              <a:buSzPct val="100000"/>
              <a:buFont typeface="Arial" panose="020B0604020202020204" pitchFamily="34" charset="0"/>
              <a:buChar char="•"/>
            </a:pPr>
            <a:r>
              <a:rPr lang="en-US" sz="3200" b="0" i="0" u="none" strike="noStrike" cap="none" baseline="0" dirty="0">
                <a:solidFill>
                  <a:srgbClr val="000000"/>
                </a:solidFill>
                <a:latin typeface="Calibri"/>
                <a:ea typeface="Calibri"/>
                <a:cs typeface="Calibri"/>
                <a:sym typeface="Calibri"/>
              </a:rPr>
              <a:t>To view all running services:</a:t>
            </a:r>
          </a:p>
          <a:p>
            <a:pPr marL="914400" marR="0" lvl="1" indent="-228600" algn="l" rtl="0">
              <a:lnSpc>
                <a:spcPct val="100000"/>
              </a:lnSpc>
              <a:spcBef>
                <a:spcPts val="0"/>
              </a:spcBef>
              <a:buClr>
                <a:srgbClr val="000000"/>
              </a:buClr>
              <a:buSzPct val="100000"/>
            </a:pPr>
            <a:r>
              <a:rPr lang="en-US" sz="2800" b="1" i="0" u="none" strike="noStrike" cap="none" baseline="0" dirty="0">
                <a:solidFill>
                  <a:srgbClr val="000000"/>
                </a:solidFill>
                <a:latin typeface="Courier New"/>
                <a:ea typeface="Courier New"/>
                <a:cs typeface="Courier New"/>
                <a:sym typeface="Courier New"/>
              </a:rPr>
              <a:t>#</a:t>
            </a:r>
            <a:r>
              <a:rPr lang="en-US" sz="2800" b="0" i="0" u="none" strike="noStrike" cap="none" baseline="0" dirty="0" err="1">
                <a:solidFill>
                  <a:srgbClr val="000000"/>
                </a:solidFill>
                <a:latin typeface="Courier New"/>
                <a:ea typeface="Courier New"/>
                <a:cs typeface="Courier New"/>
                <a:sym typeface="Courier New"/>
              </a:rPr>
              <a:t>systemctl</a:t>
            </a:r>
            <a:r>
              <a:rPr lang="en-US" sz="2800" b="0" i="0" u="none" strike="noStrike" cap="none" baseline="0" dirty="0">
                <a:solidFill>
                  <a:srgbClr val="000000"/>
                </a:solidFill>
                <a:latin typeface="Courier New"/>
                <a:ea typeface="Courier New"/>
                <a:cs typeface="Courier New"/>
                <a:sym typeface="Courier New"/>
              </a:rPr>
              <a:t> -a</a:t>
            </a:r>
          </a:p>
          <a:p>
            <a:pPr marL="457200" marR="0" lvl="0" indent="-457200" algn="l" rtl="0">
              <a:lnSpc>
                <a:spcPct val="100000"/>
              </a:lnSpc>
              <a:spcBef>
                <a:spcPts val="0"/>
              </a:spcBef>
              <a:buClr>
                <a:srgbClr val="000000"/>
              </a:buClr>
              <a:buSzPct val="100000"/>
              <a:buFont typeface="Arial" panose="020B0604020202020204" pitchFamily="34" charset="0"/>
              <a:buChar char="•"/>
            </a:pPr>
            <a:r>
              <a:rPr lang="en-US" sz="3200" b="0" i="0" u="none" strike="noStrike" cap="none" baseline="0" dirty="0">
                <a:solidFill>
                  <a:srgbClr val="000000"/>
                </a:solidFill>
                <a:latin typeface="Calibri"/>
                <a:ea typeface="Calibri"/>
                <a:cs typeface="Calibri"/>
                <a:sym typeface="Calibri"/>
              </a:rPr>
              <a:t>To configure a service to start automatically:</a:t>
            </a:r>
          </a:p>
          <a:p>
            <a:pPr marL="914400" marR="0" lvl="1" indent="-228600" algn="l" rtl="0">
              <a:lnSpc>
                <a:spcPct val="100000"/>
              </a:lnSpc>
              <a:spcBef>
                <a:spcPts val="0"/>
              </a:spcBef>
              <a:buClr>
                <a:srgbClr val="000000"/>
              </a:buClr>
              <a:buSzPct val="100000"/>
            </a:pPr>
            <a:r>
              <a:rPr lang="en-US" sz="2800" b="1" i="0" u="none" strike="noStrike" cap="none" baseline="0" dirty="0">
                <a:solidFill>
                  <a:srgbClr val="000000"/>
                </a:solidFill>
                <a:latin typeface="Courier New"/>
                <a:ea typeface="Courier New"/>
                <a:cs typeface="Courier New"/>
                <a:sym typeface="Courier New"/>
              </a:rPr>
              <a:t>#</a:t>
            </a:r>
            <a:r>
              <a:rPr lang="en-US" sz="2800" b="0" i="0" u="none" strike="noStrike" cap="none" baseline="0" dirty="0" err="1">
                <a:solidFill>
                  <a:srgbClr val="000000"/>
                </a:solidFill>
                <a:latin typeface="Courier New"/>
                <a:ea typeface="Courier New"/>
                <a:cs typeface="Courier New"/>
                <a:sym typeface="Courier New"/>
              </a:rPr>
              <a:t>systemctl</a:t>
            </a:r>
            <a:r>
              <a:rPr lang="en-US" sz="2800" b="0" i="0" u="none" strike="noStrike" cap="none" baseline="0" dirty="0">
                <a:solidFill>
                  <a:srgbClr val="000000"/>
                </a:solidFill>
                <a:latin typeface="Courier New"/>
                <a:ea typeface="Courier New"/>
                <a:cs typeface="Courier New"/>
                <a:sym typeface="Courier New"/>
              </a:rPr>
              <a:t> enable </a:t>
            </a:r>
            <a:r>
              <a:rPr lang="en-US" sz="2800" b="0" i="0" u="none" strike="noStrike" cap="none" baseline="0" dirty="0" err="1">
                <a:solidFill>
                  <a:srgbClr val="000000"/>
                </a:solidFill>
                <a:latin typeface="Courier New"/>
                <a:ea typeface="Courier New"/>
                <a:cs typeface="Courier New"/>
                <a:sym typeface="Courier New"/>
              </a:rPr>
              <a:t>httpd.service</a:t>
            </a:r>
            <a:r>
              <a:rPr lang="en-US" sz="2800" b="0" i="0" u="none" strike="noStrike" cap="none" baseline="0" dirty="0">
                <a:solidFill>
                  <a:srgbClr val="000000"/>
                </a:solidFill>
                <a:latin typeface="Arial"/>
                <a:ea typeface="Arial"/>
                <a:cs typeface="Arial"/>
                <a:sym typeface="Arial"/>
              </a:rPr>
              <a:t> </a:t>
            </a:r>
          </a:p>
          <a:p>
            <a:pPr>
              <a:spcBef>
                <a:spcPts val="0"/>
              </a:spcBef>
              <a:buNone/>
            </a:pPr>
            <a:endParaRPr sz="1800" b="0" i="0" u="none" strike="noStrike" cap="none" baseline="0" dirty="0"/>
          </a:p>
          <a:p>
            <a:pPr>
              <a:spcBef>
                <a:spcPts val="0"/>
              </a:spcBef>
              <a:buNone/>
            </a:pPr>
            <a:endParaRPr sz="1800" b="0" i="0" u="none" strike="noStrike" cap="none" baseline="0" dirty="0"/>
          </a:p>
        </p:txBody>
      </p:sp>
    </p:spTree>
    <p:extLst>
      <p:ext uri="{BB962C8B-B14F-4D97-AF65-F5344CB8AC3E}">
        <p14:creationId xmlns:p14="http://schemas.microsoft.com/office/powerpoint/2010/main" val="416537515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Tijdelijke aanduiding voor afbeelding 7">
            <a:extLst>
              <a:ext uri="{FF2B5EF4-FFF2-40B4-BE49-F238E27FC236}">
                <a16:creationId xmlns:a16="http://schemas.microsoft.com/office/drawing/2014/main" id="{AA86FE6E-88E4-4763-9E01-1C647A57A075}"/>
              </a:ext>
            </a:extLst>
          </p:cNvPr>
          <p:cNvPicPr>
            <a:picLocks noGrp="1" noChangeAspect="1"/>
          </p:cNvPicPr>
          <p:nvPr>
            <p:ph type="pic" sz="quarter" idx="18"/>
          </p:nvPr>
        </p:nvPicPr>
        <p:blipFill>
          <a:blip r:embed="rId2"/>
          <a:srcRect t="8842" b="8842"/>
          <a:stretch>
            <a:fillRect/>
          </a:stretch>
        </p:blipFill>
        <p:spPr>
          <a:prstGeom prst="rect">
            <a:avLst/>
          </a:prstGeom>
        </p:spPr>
      </p:pic>
      <p:sp>
        <p:nvSpPr>
          <p:cNvPr id="7" name="Tijdelijke aanduiding voor tekst 6">
            <a:extLst>
              <a:ext uri="{FF2B5EF4-FFF2-40B4-BE49-F238E27FC236}">
                <a16:creationId xmlns:a16="http://schemas.microsoft.com/office/drawing/2014/main" id="{9E0819EE-3189-46F6-B5AA-7363C2C767C3}"/>
              </a:ext>
            </a:extLst>
          </p:cNvPr>
          <p:cNvSpPr>
            <a:spLocks noGrp="1"/>
          </p:cNvSpPr>
          <p:nvPr>
            <p:ph type="body" sz="quarter" idx="26"/>
          </p:nvPr>
        </p:nvSpPr>
        <p:spPr/>
        <p:txBody>
          <a:bodyPr/>
          <a:lstStyle/>
          <a:p>
            <a:r>
              <a:rPr lang="nl-BE" dirty="0"/>
              <a:t>A Target is a state </a:t>
            </a:r>
            <a:r>
              <a:rPr lang="nl-BE" dirty="0" err="1"/>
              <a:t>where</a:t>
            </a:r>
            <a:r>
              <a:rPr lang="nl-BE" dirty="0"/>
              <a:t> a consistent </a:t>
            </a:r>
            <a:r>
              <a:rPr lang="nl-BE" dirty="0" err="1"/>
              <a:t>number</a:t>
            </a:r>
            <a:r>
              <a:rPr lang="nl-BE" dirty="0"/>
              <a:t> of services are running</a:t>
            </a:r>
          </a:p>
          <a:p>
            <a:r>
              <a:rPr lang="nl-BE" dirty="0"/>
              <a:t>A target has</a:t>
            </a:r>
          </a:p>
          <a:p>
            <a:pPr lvl="1"/>
            <a:r>
              <a:rPr lang="nl-BE" dirty="0" err="1"/>
              <a:t>Required</a:t>
            </a:r>
            <a:r>
              <a:rPr lang="nl-BE" dirty="0"/>
              <a:t> </a:t>
            </a:r>
            <a:r>
              <a:rPr lang="nl-BE" dirty="0" err="1"/>
              <a:t>dependencies</a:t>
            </a:r>
            <a:endParaRPr lang="nl-BE" dirty="0"/>
          </a:p>
          <a:p>
            <a:pPr lvl="1"/>
            <a:r>
              <a:rPr lang="nl-BE" dirty="0"/>
              <a:t>Parallel </a:t>
            </a:r>
            <a:r>
              <a:rPr lang="nl-BE" dirty="0" err="1"/>
              <a:t>dependencies</a:t>
            </a:r>
            <a:endParaRPr lang="nl-BE" dirty="0"/>
          </a:p>
          <a:p>
            <a:pPr lvl="1"/>
            <a:r>
              <a:rPr lang="nl-BE" dirty="0" err="1"/>
              <a:t>Conflicting</a:t>
            </a:r>
            <a:r>
              <a:rPr lang="nl-BE" dirty="0"/>
              <a:t> </a:t>
            </a:r>
            <a:r>
              <a:rPr lang="nl-BE" dirty="0" err="1"/>
              <a:t>dependencies</a:t>
            </a:r>
            <a:endParaRPr lang="nl-BE" dirty="0"/>
          </a:p>
          <a:p>
            <a:pPr lvl="1"/>
            <a:r>
              <a:rPr lang="nl-BE" dirty="0" err="1"/>
              <a:t>Sequential</a:t>
            </a:r>
            <a:r>
              <a:rPr lang="nl-BE" dirty="0"/>
              <a:t> </a:t>
            </a:r>
            <a:r>
              <a:rPr lang="nl-BE" dirty="0" err="1"/>
              <a:t>dependencies</a:t>
            </a:r>
            <a:r>
              <a:rPr lang="nl-BE" dirty="0"/>
              <a:t> (</a:t>
            </a:r>
            <a:r>
              <a:rPr lang="nl-BE" dirty="0" err="1"/>
              <a:t>Before</a:t>
            </a:r>
            <a:r>
              <a:rPr lang="nl-BE" dirty="0"/>
              <a:t> / </a:t>
            </a:r>
            <a:r>
              <a:rPr lang="nl-BE" dirty="0" err="1"/>
              <a:t>After</a:t>
            </a:r>
            <a:r>
              <a:rPr lang="nl-BE" dirty="0"/>
              <a:t>)</a:t>
            </a:r>
          </a:p>
          <a:p>
            <a:pPr lvl="1"/>
            <a:endParaRPr lang="nl-BE" dirty="0"/>
          </a:p>
        </p:txBody>
      </p:sp>
      <p:sp>
        <p:nvSpPr>
          <p:cNvPr id="5" name="Titel 4">
            <a:extLst>
              <a:ext uri="{FF2B5EF4-FFF2-40B4-BE49-F238E27FC236}">
                <a16:creationId xmlns:a16="http://schemas.microsoft.com/office/drawing/2014/main" id="{58638819-2826-4C30-99B0-6B885EDB8135}"/>
              </a:ext>
            </a:extLst>
          </p:cNvPr>
          <p:cNvSpPr>
            <a:spLocks noGrp="1"/>
          </p:cNvSpPr>
          <p:nvPr>
            <p:ph type="title"/>
          </p:nvPr>
        </p:nvSpPr>
        <p:spPr>
          <a:xfrm>
            <a:off x="360000" y="715334"/>
            <a:ext cx="1278127" cy="369332"/>
          </a:xfrm>
        </p:spPr>
        <p:txBody>
          <a:bodyPr/>
          <a:lstStyle/>
          <a:p>
            <a:r>
              <a:rPr lang="nl-BE" dirty="0"/>
              <a:t>Targets</a:t>
            </a:r>
          </a:p>
        </p:txBody>
      </p:sp>
    </p:spTree>
    <p:extLst>
      <p:ext uri="{BB962C8B-B14F-4D97-AF65-F5344CB8AC3E}">
        <p14:creationId xmlns:p14="http://schemas.microsoft.com/office/powerpoint/2010/main" val="338629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p:nvPr/>
        </p:nvSpPr>
        <p:spPr>
          <a:xfrm>
            <a:off x="457200" y="274680"/>
            <a:ext cx="8229239" cy="114263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buSzPct val="25000"/>
              <a:buNone/>
            </a:pPr>
            <a:r>
              <a:rPr lang="en-US" sz="4400" b="0" i="0" u="none" strike="noStrike" cap="none" baseline="0" dirty="0">
                <a:solidFill>
                  <a:srgbClr val="000000"/>
                </a:solidFill>
                <a:latin typeface="Calibri"/>
                <a:ea typeface="Calibri"/>
                <a:cs typeface="Calibri"/>
                <a:sym typeface="Calibri"/>
              </a:rPr>
              <a:t>The </a:t>
            </a:r>
            <a:r>
              <a:rPr lang="en-US" sz="4400" b="0" i="0" u="none" strike="noStrike" cap="none" baseline="0" dirty="0" err="1">
                <a:solidFill>
                  <a:srgbClr val="000000"/>
                </a:solidFill>
                <a:latin typeface="Calibri"/>
                <a:ea typeface="Calibri"/>
                <a:cs typeface="Calibri"/>
                <a:sym typeface="Calibri"/>
              </a:rPr>
              <a:t>systemctl</a:t>
            </a:r>
            <a:r>
              <a:rPr lang="en-US" sz="4400" b="0" i="0" u="none" strike="noStrike" cap="none" baseline="0" dirty="0">
                <a:solidFill>
                  <a:srgbClr val="000000"/>
                </a:solidFill>
                <a:latin typeface="Calibri"/>
                <a:ea typeface="Calibri"/>
                <a:cs typeface="Calibri"/>
                <a:sym typeface="Calibri"/>
              </a:rPr>
              <a:t> command</a:t>
            </a:r>
          </a:p>
        </p:txBody>
      </p:sp>
      <p:sp>
        <p:nvSpPr>
          <p:cNvPr id="231" name="Shape 231"/>
          <p:cNvSpPr txBox="1"/>
          <p:nvPr/>
        </p:nvSpPr>
        <p:spPr>
          <a:xfrm>
            <a:off x="457200" y="1460520"/>
            <a:ext cx="7835399" cy="4525560"/>
          </a:xfrm>
          <a:prstGeom prst="rect">
            <a:avLst/>
          </a:prstGeom>
          <a:noFill/>
          <a:ln>
            <a:noFill/>
          </a:ln>
        </p:spPr>
        <p:txBody>
          <a:bodyPr lIns="91425" tIns="45700" rIns="91425" bIns="45700" anchor="t" anchorCtr="0">
            <a:noAutofit/>
          </a:bodyPr>
          <a:lstStyle/>
          <a:p>
            <a:pPr marL="457200" marR="0" lvl="0" indent="-457200" algn="l" rtl="0">
              <a:lnSpc>
                <a:spcPct val="100000"/>
              </a:lnSpc>
              <a:spcBef>
                <a:spcPts val="0"/>
              </a:spcBef>
              <a:buClr>
                <a:srgbClr val="000000"/>
              </a:buClr>
              <a:buSzPct val="100000"/>
              <a:buFont typeface="Arial" panose="020B0604020202020204" pitchFamily="34" charset="0"/>
              <a:buChar char="•"/>
            </a:pPr>
            <a:r>
              <a:rPr lang="en-US" sz="3200" b="0" i="0" u="none" strike="noStrike" cap="none" baseline="0" dirty="0">
                <a:solidFill>
                  <a:srgbClr val="000000"/>
                </a:solidFill>
                <a:latin typeface="Calibri"/>
                <a:ea typeface="Calibri"/>
                <a:cs typeface="Calibri"/>
                <a:sym typeface="Calibri"/>
              </a:rPr>
              <a:t>To change</a:t>
            </a:r>
            <a:r>
              <a:rPr lang="en-US" sz="3200" b="0" i="0" u="none" strike="noStrike" cap="none" dirty="0">
                <a:solidFill>
                  <a:srgbClr val="000000"/>
                </a:solidFill>
                <a:latin typeface="Calibri"/>
                <a:ea typeface="Calibri"/>
                <a:cs typeface="Calibri"/>
                <a:sym typeface="Calibri"/>
              </a:rPr>
              <a:t> the current </a:t>
            </a:r>
            <a:r>
              <a:rPr lang="en-US" sz="3200" b="0" i="0" u="none" strike="noStrike" cap="none" baseline="0" dirty="0">
                <a:solidFill>
                  <a:srgbClr val="000000"/>
                </a:solidFill>
                <a:latin typeface="Calibri"/>
                <a:ea typeface="Calibri"/>
                <a:cs typeface="Calibri"/>
                <a:sym typeface="Calibri"/>
              </a:rPr>
              <a:t>target state</a:t>
            </a:r>
          </a:p>
          <a:p>
            <a:pPr marL="914400" marR="0" lvl="1" indent="-228600" algn="l" rtl="0">
              <a:lnSpc>
                <a:spcPct val="100000"/>
              </a:lnSpc>
              <a:spcBef>
                <a:spcPts val="0"/>
              </a:spcBef>
              <a:buClr>
                <a:srgbClr val="000000"/>
              </a:buClr>
              <a:buSzPct val="100000"/>
            </a:pPr>
            <a:r>
              <a:rPr lang="en-US" sz="2800" b="1" i="0" u="none" strike="noStrike" cap="none" baseline="0" dirty="0">
                <a:solidFill>
                  <a:srgbClr val="000000"/>
                </a:solidFill>
                <a:latin typeface="Courier New"/>
                <a:ea typeface="Courier New"/>
                <a:cs typeface="Courier New"/>
                <a:sym typeface="Courier New"/>
              </a:rPr>
              <a:t>#</a:t>
            </a:r>
            <a:r>
              <a:rPr lang="en-US" sz="2800" b="0" i="0" u="none" strike="noStrike" cap="none" baseline="0" dirty="0" err="1">
                <a:solidFill>
                  <a:srgbClr val="000000"/>
                </a:solidFill>
                <a:latin typeface="Courier New"/>
                <a:ea typeface="Courier New"/>
                <a:cs typeface="Courier New"/>
                <a:sym typeface="Courier New"/>
              </a:rPr>
              <a:t>systemctl</a:t>
            </a:r>
            <a:r>
              <a:rPr lang="en-US" sz="2800" b="0" i="0" u="none" strike="noStrike" cap="none" baseline="0" dirty="0">
                <a:solidFill>
                  <a:srgbClr val="000000"/>
                </a:solidFill>
                <a:latin typeface="Courier New"/>
                <a:ea typeface="Courier New"/>
                <a:cs typeface="Courier New"/>
                <a:sym typeface="Courier New"/>
              </a:rPr>
              <a:t> isolate graphical-target</a:t>
            </a:r>
          </a:p>
          <a:p>
            <a:pPr marL="457200" marR="0" lvl="0" indent="-457200" algn="l" rtl="0">
              <a:lnSpc>
                <a:spcPct val="100000"/>
              </a:lnSpc>
              <a:spcBef>
                <a:spcPts val="0"/>
              </a:spcBef>
              <a:buClr>
                <a:srgbClr val="000000"/>
              </a:buClr>
              <a:buSzPct val="100000"/>
              <a:buFont typeface="Arial" panose="020B0604020202020204" pitchFamily="34" charset="0"/>
              <a:buChar char="•"/>
            </a:pPr>
            <a:r>
              <a:rPr lang="en-US" sz="3200" b="0" i="0" u="none" strike="noStrike" cap="none" baseline="0" dirty="0">
                <a:solidFill>
                  <a:srgbClr val="000000"/>
                </a:solidFill>
                <a:latin typeface="Calibri"/>
                <a:ea typeface="Calibri"/>
                <a:cs typeface="Calibri"/>
                <a:sym typeface="Calibri"/>
              </a:rPr>
              <a:t>To change the default target state</a:t>
            </a:r>
          </a:p>
          <a:p>
            <a:pPr marL="914400" lvl="1" indent="-228600">
              <a:buClr>
                <a:srgbClr val="000000"/>
              </a:buClr>
              <a:buSzPct val="100000"/>
            </a:pPr>
            <a:r>
              <a:rPr lang="en-US" sz="2800" b="1" i="0" u="none" strike="noStrike" cap="none" baseline="0" dirty="0">
                <a:solidFill>
                  <a:srgbClr val="000000"/>
                </a:solidFill>
                <a:latin typeface="Courier New"/>
                <a:ea typeface="Courier New"/>
                <a:cs typeface="Courier New"/>
                <a:sym typeface="Courier New"/>
              </a:rPr>
              <a:t>#</a:t>
            </a:r>
            <a:r>
              <a:rPr lang="en-US" sz="2800" dirty="0" err="1">
                <a:solidFill>
                  <a:srgbClr val="000000"/>
                </a:solidFill>
                <a:latin typeface="Courier New"/>
                <a:ea typeface="Courier New"/>
                <a:cs typeface="Courier New"/>
                <a:sym typeface="Courier New"/>
              </a:rPr>
              <a:t>systemctl</a:t>
            </a:r>
            <a:r>
              <a:rPr lang="en-US" sz="2800" dirty="0">
                <a:solidFill>
                  <a:srgbClr val="000000"/>
                </a:solidFill>
                <a:latin typeface="Courier New"/>
                <a:ea typeface="Courier New"/>
                <a:cs typeface="Courier New"/>
                <a:sym typeface="Courier New"/>
              </a:rPr>
              <a:t> set-default multi-</a:t>
            </a:r>
            <a:r>
              <a:rPr lang="en-US" sz="2800" dirty="0" err="1">
                <a:solidFill>
                  <a:srgbClr val="000000"/>
                </a:solidFill>
                <a:latin typeface="Courier New"/>
                <a:ea typeface="Courier New"/>
                <a:cs typeface="Courier New"/>
                <a:sym typeface="Courier New"/>
              </a:rPr>
              <a:t>user.target</a:t>
            </a:r>
            <a:endParaRPr lang="en-US" sz="2800" b="0" i="0" u="none" strike="noStrike" cap="none" baseline="0" dirty="0">
              <a:solidFill>
                <a:srgbClr val="000000"/>
              </a:solidFill>
              <a:latin typeface="Courier New"/>
              <a:ea typeface="Courier New"/>
              <a:cs typeface="Courier New"/>
              <a:sym typeface="Courier New"/>
            </a:endParaRPr>
          </a:p>
          <a:p>
            <a:pPr>
              <a:spcBef>
                <a:spcPts val="0"/>
              </a:spcBef>
              <a:buNone/>
            </a:pPr>
            <a:endParaRPr sz="1800" b="0" i="0" u="none" strike="noStrike" cap="none" baseline="0" dirty="0"/>
          </a:p>
          <a:p>
            <a:pPr>
              <a:spcBef>
                <a:spcPts val="0"/>
              </a:spcBef>
              <a:buNone/>
            </a:pPr>
            <a:endParaRPr sz="1800" b="0" i="0" u="none" strike="noStrike" cap="none" baseline="0" dirty="0"/>
          </a:p>
        </p:txBody>
      </p:sp>
      <p:sp>
        <p:nvSpPr>
          <p:cNvPr id="2"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1000" b="0" i="0" u="none" strike="noStrike" cap="none" normalizeH="0" baseline="0">
                <a:ln>
                  <a:noFill/>
                </a:ln>
                <a:solidFill>
                  <a:srgbClr val="000000"/>
                </a:solidFill>
                <a:effectLst/>
                <a:latin typeface="Arial Unicode MS" panose="020B0604020202020204" pitchFamily="34" charset="-128"/>
              </a:rPr>
              <a:t># systemctl isolate graphical.target </a:t>
            </a:r>
            <a:endParaRPr kumimoji="0" lang="nl-BE" altLang="nl-BE" sz="600" b="0" i="1"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790400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3100251"/>
            <a:ext cx="7772400" cy="503374"/>
          </a:xfrm>
        </p:spPr>
        <p:txBody>
          <a:bodyPr/>
          <a:lstStyle/>
          <a:p>
            <a:pPr eaLnBrk="1" hangingPunct="1"/>
            <a:r>
              <a:rPr lang="en-US" dirty="0"/>
              <a:t>Identity Information</a:t>
            </a:r>
          </a:p>
        </p:txBody>
      </p:sp>
    </p:spTree>
    <p:extLst>
      <p:ext uri="{BB962C8B-B14F-4D97-AF65-F5344CB8AC3E}">
        <p14:creationId xmlns:p14="http://schemas.microsoft.com/office/powerpoint/2010/main" val="1625379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idx="4294967295"/>
          </p:nvPr>
        </p:nvSpPr>
        <p:spPr/>
        <p:txBody>
          <a:bodyPr/>
          <a:lstStyle/>
          <a:p>
            <a:pPr eaLnBrk="1" hangingPunct="1"/>
            <a:r>
              <a:rPr lang="en-US" altLang="zh-CN"/>
              <a:t>Finding Your Identity</a:t>
            </a:r>
            <a:endParaRPr lang="en-US"/>
          </a:p>
        </p:txBody>
      </p:sp>
      <p:sp>
        <p:nvSpPr>
          <p:cNvPr id="21506" name="Content Placeholder 2"/>
          <p:cNvSpPr>
            <a:spLocks noGrp="1"/>
          </p:cNvSpPr>
          <p:nvPr>
            <p:ph idx="4294967295"/>
          </p:nvPr>
        </p:nvSpPr>
        <p:spPr>
          <a:xfrm>
            <a:off x="457200" y="1447800"/>
            <a:ext cx="8229600" cy="4525963"/>
          </a:xfrm>
        </p:spPr>
        <p:txBody>
          <a:bodyPr>
            <a:normAutofit lnSpcReduction="10000"/>
          </a:bodyPr>
          <a:lstStyle/>
          <a:p>
            <a:pPr marL="228600" indent="-228600"/>
            <a:r>
              <a:rPr lang="en-US" sz="2800" dirty="0"/>
              <a:t>To see the identity of your current account, and the your group memberships, execute the </a:t>
            </a:r>
            <a:r>
              <a:rPr lang="en-US" sz="2800" dirty="0">
                <a:latin typeface="Courier New" pitchFamily="49" charset="0"/>
                <a:cs typeface="Courier New" pitchFamily="49" charset="0"/>
              </a:rPr>
              <a:t>id</a:t>
            </a:r>
            <a:r>
              <a:rPr lang="en-US" sz="2800" dirty="0"/>
              <a:t> command:</a:t>
            </a:r>
          </a:p>
          <a:p>
            <a:pPr marL="228600" indent="-228600">
              <a:buFont typeface="Arial" charset="0"/>
              <a:buNone/>
            </a:pPr>
            <a:r>
              <a:rPr lang="en-US" sz="2800" dirty="0"/>
              <a:t>[</a:t>
            </a:r>
            <a:r>
              <a:rPr lang="en-US" sz="2800" dirty="0" err="1"/>
              <a:t>sysadmin@localhost</a:t>
            </a:r>
            <a:r>
              <a:rPr lang="en-US" sz="2800" dirty="0"/>
              <a:t> ~]$ </a:t>
            </a:r>
            <a:r>
              <a:rPr lang="en-US" sz="2800" b="1" dirty="0"/>
              <a:t>id</a:t>
            </a:r>
          </a:p>
          <a:p>
            <a:pPr marL="228600" indent="-228600">
              <a:buFont typeface="Arial" charset="0"/>
              <a:buNone/>
            </a:pPr>
            <a:r>
              <a:rPr lang="en-US" sz="2800" i="1" dirty="0" err="1"/>
              <a:t>uid</a:t>
            </a:r>
            <a:r>
              <a:rPr lang="en-US" sz="2800" i="1" dirty="0"/>
              <a:t>=500(</a:t>
            </a:r>
            <a:r>
              <a:rPr lang="en-US" sz="2800" i="1" dirty="0" err="1"/>
              <a:t>sysadmin</a:t>
            </a:r>
            <a:r>
              <a:rPr lang="en-US" sz="2800" i="1" dirty="0"/>
              <a:t>) </a:t>
            </a:r>
            <a:r>
              <a:rPr lang="en-US" sz="2800" i="1" dirty="0" err="1"/>
              <a:t>gid</a:t>
            </a:r>
            <a:r>
              <a:rPr lang="en-US" sz="2800" i="1" dirty="0"/>
              <a:t>=500(</a:t>
            </a:r>
            <a:r>
              <a:rPr lang="en-US" sz="2800" i="1" dirty="0" err="1"/>
              <a:t>sysadmin</a:t>
            </a:r>
            <a:r>
              <a:rPr lang="en-US" sz="2800" i="1" dirty="0"/>
              <a:t>) groups=500(</a:t>
            </a:r>
            <a:r>
              <a:rPr lang="en-US" sz="2800" i="1" dirty="0" err="1"/>
              <a:t>sysadmin</a:t>
            </a:r>
            <a:r>
              <a:rPr lang="en-US" sz="2800" i="1" dirty="0"/>
              <a:t>),10001(research),10002(development) context=unconfined_u:unconfined_r:unconfined_t:s0-s0:c0.c1023 </a:t>
            </a:r>
            <a:r>
              <a:rPr lang="en-US" sz="2800" b="1" i="1" dirty="0"/>
              <a:t>&lt;= SELINUX KERNEL ENABLED</a:t>
            </a:r>
          </a:p>
          <a:p>
            <a:pPr marL="228600" indent="-228600"/>
            <a:r>
              <a:rPr lang="en-US" sz="2800" dirty="0"/>
              <a:t>Also try the </a:t>
            </a:r>
            <a:r>
              <a:rPr lang="en-US" sz="2800" dirty="0" err="1">
                <a:latin typeface="Courier New" pitchFamily="49" charset="0"/>
                <a:cs typeface="Courier New" pitchFamily="49" charset="0"/>
              </a:rPr>
              <a:t>whoami</a:t>
            </a:r>
            <a:r>
              <a:rPr lang="en-US" sz="2800" dirty="0"/>
              <a:t> command.</a:t>
            </a:r>
          </a:p>
          <a:p>
            <a:pPr marL="228600" indent="-228600"/>
            <a:endParaRPr lang="en-US" sz="2800" dirty="0"/>
          </a:p>
        </p:txBody>
      </p:sp>
    </p:spTree>
    <p:extLst>
      <p:ext uri="{BB962C8B-B14F-4D97-AF65-F5344CB8AC3E}">
        <p14:creationId xmlns:p14="http://schemas.microsoft.com/office/powerpoint/2010/main" val="426902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p:bldLst>
  </p:timing>
</p:sld>
</file>

<file path=ppt/theme/theme1.xml><?xml version="1.0" encoding="utf-8"?>
<a:theme xmlns:a="http://schemas.openxmlformats.org/drawingml/2006/main" name="Office Theme">
  <a:themeElements>
    <a:clrScheme name="Custom 16">
      <a:dk1>
        <a:sysClr val="windowText" lastClr="000000"/>
      </a:dk1>
      <a:lt1>
        <a:srgbClr val="EBEBEB"/>
      </a:lt1>
      <a:dk2>
        <a:srgbClr val="44C8F5"/>
      </a:dk2>
      <a:lt2>
        <a:srgbClr val="FFFFFF"/>
      </a:lt2>
      <a:accent1>
        <a:srgbClr val="44C8F5"/>
      </a:accent1>
      <a:accent2>
        <a:srgbClr val="ED008D"/>
      </a:accent2>
      <a:accent3>
        <a:srgbClr val="FEF100"/>
      </a:accent3>
      <a:accent4>
        <a:srgbClr val="D9F4FD"/>
      </a:accent4>
      <a:accent5>
        <a:srgbClr val="FFC8E8"/>
      </a:accent5>
      <a:accent6>
        <a:srgbClr val="FFFCCB"/>
      </a:accent6>
      <a:hlink>
        <a:srgbClr val="ED008D"/>
      </a:hlink>
      <a:folHlink>
        <a:srgbClr val="ED008D"/>
      </a:folHlink>
    </a:clrScheme>
    <a:fontScheme name="Howest">
      <a:majorFont>
        <a:latin typeface="Arial Rounded MT Bold"/>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owest_standaardpresentatie met Arial Rounded.potx" id="{0795B4E6-8E9F-4E43-BADA-5A34864EEC21}" vid="{4D128FDE-3744-479A-A59F-3D0A15FF5952}"/>
    </a:ext>
  </a:extLst>
</a:theme>
</file>

<file path=ppt/theme/theme2.xml><?xml version="1.0" encoding="utf-8"?>
<a:theme xmlns:a="http://schemas.openxmlformats.org/drawingml/2006/main" name="1_Office Theme">
  <a:themeElements>
    <a:clrScheme name="Custom 16">
      <a:dk1>
        <a:sysClr val="windowText" lastClr="000000"/>
      </a:dk1>
      <a:lt1>
        <a:srgbClr val="EBEBEB"/>
      </a:lt1>
      <a:dk2>
        <a:srgbClr val="44C8F5"/>
      </a:dk2>
      <a:lt2>
        <a:srgbClr val="FFFFFF"/>
      </a:lt2>
      <a:accent1>
        <a:srgbClr val="44C8F5"/>
      </a:accent1>
      <a:accent2>
        <a:srgbClr val="ED008D"/>
      </a:accent2>
      <a:accent3>
        <a:srgbClr val="FEF100"/>
      </a:accent3>
      <a:accent4>
        <a:srgbClr val="D9F4FD"/>
      </a:accent4>
      <a:accent5>
        <a:srgbClr val="FFC8E8"/>
      </a:accent5>
      <a:accent6>
        <a:srgbClr val="FFFCCB"/>
      </a:accent6>
      <a:hlink>
        <a:srgbClr val="ED008D"/>
      </a:hlink>
      <a:folHlink>
        <a:srgbClr val="ED008D"/>
      </a:folHlink>
    </a:clrScheme>
    <a:fontScheme name="Howest">
      <a:majorFont>
        <a:latin typeface="Arial Rounded MT Bold"/>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owest_standaardpresentatie met Arial Rounded.potx" id="{0795B4E6-8E9F-4E43-BADA-5A34864EEC21}" vid="{4D128FDE-3744-479A-A59F-3D0A15FF59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f2b6115a-2f1e-453c-85f5-bb25065b95b2">
      <Terms xmlns="http://schemas.microsoft.com/office/infopath/2007/PartnerControls"/>
    </lcf76f155ced4ddcb4097134ff3c332f>
    <TaxCatchAll xmlns="128482ec-0431-40d5-ab26-89ea2a4f3cc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0EDBBA710E49E488AD034C2604F7D5C" ma:contentTypeVersion="16" ma:contentTypeDescription="Een nieuw document maken." ma:contentTypeScope="" ma:versionID="3c012ed2c7da94a02b6b8e7dd0cf5082">
  <xsd:schema xmlns:xsd="http://www.w3.org/2001/XMLSchema" xmlns:xs="http://www.w3.org/2001/XMLSchema" xmlns:p="http://schemas.microsoft.com/office/2006/metadata/properties" xmlns:ns2="f2b6115a-2f1e-453c-85f5-bb25065b95b2" xmlns:ns3="a1f681a2-1476-4da6-9b34-b04c0230af3c" xmlns:ns4="128482ec-0431-40d5-ab26-89ea2a4f3ccd" targetNamespace="http://schemas.microsoft.com/office/2006/metadata/properties" ma:root="true" ma:fieldsID="08600743991de00ad9ee9c2f83d127fa" ns2:_="" ns3:_="" ns4:_="">
    <xsd:import namespace="f2b6115a-2f1e-453c-85f5-bb25065b95b2"/>
    <xsd:import namespace="a1f681a2-1476-4da6-9b34-b04c0230af3c"/>
    <xsd:import namespace="128482ec-0431-40d5-ab26-89ea2a4f3c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b6115a-2f1e-453c-85f5-bb25065b95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Afbeeldingtags" ma:readOnly="false" ma:fieldId="{5cf76f15-5ced-4ddc-b409-7134ff3c332f}" ma:taxonomyMulti="true" ma:sspId="9d9af33d-1c7e-4655-8224-df3a670842a4"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1f681a2-1476-4da6-9b34-b04c0230af3c" elementFormDefault="qualified">
    <xsd:import namespace="http://schemas.microsoft.com/office/2006/documentManagement/types"/>
    <xsd:import namespace="http://schemas.microsoft.com/office/infopath/2007/PartnerControls"/>
    <xsd:element name="SharedWithUsers" ma:index="14"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28482ec-0431-40d5-ab26-89ea2a4f3ccd"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26a5f98c-5cc8-4015-9754-f7f59d70125b}" ma:internalName="TaxCatchAll" ma:showField="CatchAllData" ma:web="128482ec-0431-40d5-ab26-89ea2a4f3cc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BD4FDB-9DCF-448D-95D5-238DA510C6D7}">
  <ds:schemaRefs>
    <ds:schemaRef ds:uri="http://schemas.microsoft.com/sharepoint/v3/contenttype/forms"/>
  </ds:schemaRefs>
</ds:datastoreItem>
</file>

<file path=customXml/itemProps2.xml><?xml version="1.0" encoding="utf-8"?>
<ds:datastoreItem xmlns:ds="http://schemas.openxmlformats.org/officeDocument/2006/customXml" ds:itemID="{4BBF6716-5AEB-47AF-9F1C-3388666C6A2C}">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4"/>
    <ds:schemaRef ds:uri="http://purl.org/dc/terms/"/>
    <ds:schemaRef ds:uri="http://www.w3.org/XML/1998/namespace"/>
    <ds:schemaRef ds:uri="http://purl.org/dc/dcmitype/"/>
    <ds:schemaRef ds:uri="128482ec-0431-40d5-ab26-89ea2a4f3ccd"/>
    <ds:schemaRef ds:uri="f2b6115a-2f1e-453c-85f5-bb25065b95b2"/>
  </ds:schemaRefs>
</ds:datastoreItem>
</file>

<file path=customXml/itemProps3.xml><?xml version="1.0" encoding="utf-8"?>
<ds:datastoreItem xmlns:ds="http://schemas.openxmlformats.org/officeDocument/2006/customXml" ds:itemID="{5978214C-A483-493D-A661-56EC096731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2b6115a-2f1e-453c-85f5-bb25065b95b2"/>
    <ds:schemaRef ds:uri="a1f681a2-1476-4da6-9b34-b04c0230af3c"/>
    <ds:schemaRef ds:uri="128482ec-0431-40d5-ab26-89ea2a4f3c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1845</TotalTime>
  <Words>4091</Words>
  <Application>Microsoft Office PowerPoint</Application>
  <PresentationFormat>On-screen Show (4:3)</PresentationFormat>
  <Paragraphs>484</Paragraphs>
  <Slides>72</Slides>
  <Notes>20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72</vt:i4>
      </vt:variant>
    </vt:vector>
  </HeadingPairs>
  <TitlesOfParts>
    <vt:vector size="79" baseType="lpstr">
      <vt:lpstr>Arial</vt:lpstr>
      <vt:lpstr>Arial Rounded MT Bold</vt:lpstr>
      <vt:lpstr>Arial Unicode MS</vt:lpstr>
      <vt:lpstr>Calibri</vt:lpstr>
      <vt:lpstr>Courier New</vt:lpstr>
      <vt:lpstr>Office Theme</vt:lpstr>
      <vt:lpstr>1_Office Theme</vt:lpstr>
      <vt:lpstr>OwnershIP &amp; Booting</vt:lpstr>
      <vt:lpstr>Ownership File meets user  (AND/OR vice versa)</vt:lpstr>
      <vt:lpstr>Viewing Ownership</vt:lpstr>
      <vt:lpstr>Viewing Ownership </vt:lpstr>
      <vt:lpstr>File Ownership</vt:lpstr>
      <vt:lpstr>Group Ownership</vt:lpstr>
      <vt:lpstr>Orphaned Files</vt:lpstr>
      <vt:lpstr>Identity Information</vt:lpstr>
      <vt:lpstr>Finding Your Identity</vt:lpstr>
      <vt:lpstr>Viewing Group Membership</vt:lpstr>
      <vt:lpstr>Changing File and Group Ownership</vt:lpstr>
      <vt:lpstr>chown</vt:lpstr>
      <vt:lpstr>chgrp</vt:lpstr>
      <vt:lpstr>The newgrp Command</vt:lpstr>
      <vt:lpstr>Permissions : ownership &amp; users (&amp; processes !)</vt:lpstr>
      <vt:lpstr>Permissions</vt:lpstr>
      <vt:lpstr>Viewing Permissions</vt:lpstr>
      <vt:lpstr>Types of Files (The first character)</vt:lpstr>
      <vt:lpstr>Meaning of Permissions</vt:lpstr>
      <vt:lpstr>Understanding Permissions</vt:lpstr>
      <vt:lpstr>Importance of Directory Access</vt:lpstr>
      <vt:lpstr>chmod Command</vt:lpstr>
      <vt:lpstr>chmod</vt:lpstr>
      <vt:lpstr>Using chmod symbolically  </vt:lpstr>
      <vt:lpstr>chmod symbolic (alter) examples</vt:lpstr>
      <vt:lpstr>Using chmod (set) numerically </vt:lpstr>
      <vt:lpstr>Using chmod numerically </vt:lpstr>
      <vt:lpstr>chmod numeric examples </vt:lpstr>
      <vt:lpstr>umask Command</vt:lpstr>
      <vt:lpstr>Understanding umask</vt:lpstr>
      <vt:lpstr>User umask example</vt:lpstr>
      <vt:lpstr>Root umask example</vt:lpstr>
      <vt:lpstr>Private umask example</vt:lpstr>
      <vt:lpstr>Using umask</vt:lpstr>
      <vt:lpstr>Extending permissions : Access control list (acl)</vt:lpstr>
      <vt:lpstr>WHY ACL ?</vt:lpstr>
      <vt:lpstr>Enabling ACL </vt:lpstr>
      <vt:lpstr>Setting ACL </vt:lpstr>
      <vt:lpstr>Granting permissions for private files to a Web Server </vt:lpstr>
      <vt:lpstr>Granting permissions for private files to a Web Server </vt:lpstr>
      <vt:lpstr>setuid Permission</vt:lpstr>
      <vt:lpstr>The setuid Permission</vt:lpstr>
      <vt:lpstr>Files with setuid</vt:lpstr>
      <vt:lpstr>Using chmod with setuid</vt:lpstr>
      <vt:lpstr>setgid Permission</vt:lpstr>
      <vt:lpstr>The setgid Permission on a File</vt:lpstr>
      <vt:lpstr>The setgid Permission on a Directory</vt:lpstr>
      <vt:lpstr>Files with setgid</vt:lpstr>
      <vt:lpstr>Using chmod with setgid</vt:lpstr>
      <vt:lpstr>Working with the Sticky Bit</vt:lpstr>
      <vt:lpstr>The sticky bit Permission</vt:lpstr>
      <vt:lpstr>Directories with the sticky bit set</vt:lpstr>
      <vt:lpstr>Using chmod with sticky bit</vt:lpstr>
      <vt:lpstr>The boot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Services &amp; targets</vt:lpstr>
      <vt:lpstr>PowerPoint Presentation</vt:lpstr>
      <vt:lpstr>PowerPoint Presentation</vt:lpstr>
      <vt:lpstr>PowerPoint Presentation</vt:lpstr>
      <vt:lpstr>Targets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Howest_standaardpresentatie met Arial Rounded</dc:title>
  <dc:creator>Vandeursen Hanne</dc:creator>
  <cp:lastModifiedBy>Thor Demeestere</cp:lastModifiedBy>
  <cp:revision>245</cp:revision>
  <dcterms:created xsi:type="dcterms:W3CDTF">2015-08-19T11:41:42Z</dcterms:created>
  <dcterms:modified xsi:type="dcterms:W3CDTF">2022-12-02T15:48:15Z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0x010100B0EDBBA710E49E488AD034C2604F7D5C</vt:lpwstr>
  </property>
  <property fmtid="{D5CDD505-2E9C-101B-9397-08002B2CF9AE}" pid="3" name="Kernteam">
    <vt:lpwstr>45;#TI|a7fece31-07e2-4c0a-9f38-c0563f047e67</vt:lpwstr>
  </property>
</Properties>
</file>