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62" r:id="rId5"/>
    <p:sldId id="463" r:id="rId6"/>
    <p:sldId id="464" r:id="rId7"/>
    <p:sldId id="465" r:id="rId8"/>
    <p:sldId id="466" r:id="rId9"/>
    <p:sldId id="470" r:id="rId10"/>
    <p:sldId id="467" r:id="rId11"/>
    <p:sldId id="468" r:id="rId12"/>
    <p:sldId id="472" r:id="rId13"/>
    <p:sldId id="474" r:id="rId14"/>
    <p:sldId id="4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140423-0A2B-4980-B7AC-259DE94F5A64}" v="1" dt="2025-10-16T09:08:37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9" autoAdjust="0"/>
    <p:restoredTop sz="96327" autoAdjust="0"/>
  </p:normalViewPr>
  <p:slideViewPr>
    <p:cSldViewPr snapToGrid="0" showGuides="1">
      <p:cViewPr>
        <p:scale>
          <a:sx n="73" d="100"/>
          <a:sy n="73" d="100"/>
        </p:scale>
        <p:origin x="592" y="-236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5" d="100"/>
          <a:sy n="115" d="100"/>
        </p:scale>
        <p:origin x="42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102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image.ku.dk/shared/aZwD18034DnM3TYEw9XagEF6kxI6MLkV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lil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C1939100-E010-4143-9AE4-D4252D808A58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da-DK" dirty="0"/>
              <a:t>Klik for at tilføje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CA84-DC5F-4F54-86C4-3A3F71268220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da-DK" dirty="0"/>
              <a:t>Klik for at tilføje overskrift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256D-1A02-4FDD-AA38-4D8490006FD4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0A4E1C7-F811-4F51-BDA9-17EBB9618420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bulletlis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tilføj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2</a:t>
            </a:r>
          </a:p>
          <a:p>
            <a:pPr lvl="2"/>
            <a:r>
              <a:rPr lang="da-DK" dirty="0"/>
              <a:t>3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259-92F1-4C32-A312-C73CE2167131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79C41-6576-A494-B4DF-8A34076DB9A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én bullet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5082-3ECA-430B-8AFE-6C0254841555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150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Klik for at tilføje tekst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Navn, kilde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2271-5E3D-4E06-BC0A-7C1022408CCC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93FE-D5FA-4E0E-8FFF-8F10D57A1EC1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da-DK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da-DK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76D0-1C54-4AA2-B3C6-9EDE760637A2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4ADEF-11A6-3C5E-1BA5-4CA81A2F71C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19F3-EBEC-4665-8131-8E409DE99ADE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indsætte tekst...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da-DK" dirty="0"/>
              <a:t>...klik for at indsætte tekst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65C0B-FFD6-8BEB-537E-1AEDA679D666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s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3EC545E-1E39-4013-A907-D4C8F3E3A8B4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le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B9D2-A192-42E6-9020-F3EAB57A6114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D2255-9E79-5D04-C4A9-288BF0CCD6B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9CB1-FD99-442F-B632-7502FA9A3C45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overskrift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høj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6D48-5B3F-4C59-A9D8-68D0A39D6CD2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vens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AA0-42C1-41A7-86CE-BA2D8D2C2EF0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804492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073E-A784-466B-98E2-8BDE3F08A73A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277BB-5254-1D84-EA0B-F5AF633F0933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4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E9-ED6E-4E2D-9447-0E7DB3FDA12F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DB20F-CD30-3447-301A-903E5BC5BED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804492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C1D-A477-4C13-845F-4C5AC4DEDF20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5C28F-4EA0-040C-C6B4-A14FC010CCCE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bg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2DB-13B5-430F-8C6F-F11F20BF0D18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58AF7-9740-8AD8-0C21-42A01D82832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EF25-ACCC-4F90-BF7A-77B4DDE7678A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727BB-AC18-C435-CD32-52483CA4B11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ørgsmål &amp; kommentar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B2A5-1DCC-48EA-93B7-A2D65B200BE6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da-DK" sz="59500" b="1" dirty="0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E5195FB-CC23-4662-BC95-6C4057FF490E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a-DK" sz="3000" dirty="0">
                <a:solidFill>
                  <a:schemeClr val="tx1"/>
                </a:solidFill>
              </a:rPr>
              <a:t>Brugerguide</a:t>
            </a:r>
            <a:r>
              <a:rPr lang="da-DK" baseline="0" dirty="0">
                <a:solidFill>
                  <a:schemeClr val="tx1"/>
                </a:solidFill>
              </a:rPr>
              <a:t> </a:t>
            </a:r>
            <a:r>
              <a:rPr lang="da-DK" sz="1800" baseline="0" dirty="0">
                <a:solidFill>
                  <a:schemeClr val="tx1"/>
                </a:solidFill>
              </a:rPr>
              <a:t>– </a:t>
            </a:r>
            <a:r>
              <a:rPr lang="da-DK" sz="1800" dirty="0">
                <a:solidFill>
                  <a:schemeClr val="tx1"/>
                </a:solidFill>
              </a:rPr>
              <a:t>Slet, før du færdiggør din</a:t>
            </a:r>
            <a:r>
              <a:rPr lang="da-DK" sz="1800" baseline="0" dirty="0">
                <a:solidFill>
                  <a:schemeClr val="tx1"/>
                </a:solidFill>
              </a:rPr>
              <a:t> </a:t>
            </a:r>
            <a:r>
              <a:rPr lang="da-DK" sz="1800" dirty="0">
                <a:solidFill>
                  <a:schemeClr val="tx1"/>
                </a:solidFill>
              </a:rPr>
              <a:t>præsentation</a:t>
            </a:r>
          </a:p>
        </p:txBody>
      </p:sp>
      <p:sp>
        <p:nvSpPr>
          <p:cNvPr id="48" name="Text Box 48"/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4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KU-skabeloner til PowerPoint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åbner PowerPoint på din KU-pc, åbner en skabelon i 16:9-format og med dansk KU-logo.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klikker på KU-fanen i værktøjslinjen, kan du via knappen ”Vælg Skabelon” vælge mellem skabeloner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 henholdsvis dansk og engelsk 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”fuld” eller ”lille” version (i den fulde version ser du et eksempel på hver diastype i venstrespalten)</a:t>
            </a:r>
          </a:p>
          <a:p>
            <a:pPr marL="88900" lvl="0" indent="-88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samt en demopræsentation med indsat tekst på engelsk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Hvis du bruger en ”fuld” version, skal du slette de dias, du ikke vil bruge.</a:t>
            </a: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Mac-brugere m.fl. kan hente PowerPoint-skabelonerne på</a:t>
            </a:r>
            <a:r>
              <a:rPr lang="da-DK" sz="800" baseline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www.designguide.ku.dk/skabeloner/powerpoint/</a:t>
            </a:r>
            <a:b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praesentationer/</a:t>
            </a:r>
            <a:endParaRPr lang="da-DK" sz="800" dirty="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 userDrawn="1"/>
        </p:nvSpPr>
        <p:spPr bwMode="auto">
          <a:xfrm>
            <a:off x="2576655" y="4237555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 din enheds navn (fx institut), sidenummer og dato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Indsæt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topmenuen 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Sidehoved og Sidefod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Udfyld felterne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 på alle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eller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hvis det kun skal være på et enkelt dias/slide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Oplysningerne placeres i højre side af den grå topbjælke.</a:t>
            </a:r>
          </a:p>
        </p:txBody>
      </p:sp>
      <p:sp>
        <p:nvSpPr>
          <p:cNvPr id="50" name="Text Box 48"/>
          <p:cNvSpPr txBox="1">
            <a:spLocks noChangeArrowheads="1"/>
          </p:cNvSpPr>
          <p:nvPr userDrawn="1"/>
        </p:nvSpPr>
        <p:spPr bwMode="auto">
          <a:xfrm>
            <a:off x="587375" y="5678667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Lav nyt dias/slide (hhv. 2010- + 2013- og 2016-version) 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</p:txBody>
      </p:sp>
      <p:pic>
        <p:nvPicPr>
          <p:cNvPr id="51" name="Billede 40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940574"/>
            <a:ext cx="395416" cy="126627"/>
          </a:xfrm>
          <a:prstGeom prst="rect">
            <a:avLst/>
          </a:prstGeom>
        </p:spPr>
      </p:pic>
      <p:sp>
        <p:nvSpPr>
          <p:cNvPr id="52" name="Text Box 48"/>
          <p:cNvSpPr txBox="1">
            <a:spLocks noChangeArrowheads="1"/>
          </p:cNvSpPr>
          <p:nvPr userDrawn="1"/>
        </p:nvSpPr>
        <p:spPr bwMode="auto">
          <a:xfrm>
            <a:off x="2587038" y="2582327"/>
            <a:ext cx="1624241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Diastype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ændre dit nuværende dias/slide til et alternativt layout</a:t>
            </a:r>
          </a:p>
        </p:txBody>
      </p:sp>
      <p:sp>
        <p:nvSpPr>
          <p:cNvPr id="53" name="Text Box 48"/>
          <p:cNvSpPr txBox="1">
            <a:spLocks noChangeArrowheads="1"/>
          </p:cNvSpPr>
          <p:nvPr userDrawn="1"/>
        </p:nvSpPr>
        <p:spPr bwMode="auto">
          <a:xfrm>
            <a:off x="2576655" y="3571524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Skrift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 Anvender skriften Microsoft New Tai Lue i PowerPoint.</a:t>
            </a:r>
            <a:endParaRPr lang="da-DK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se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Klik på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Gitterlinjer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og/eller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etablere flere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Før musen over en eksisterende hjælpelinje og klik på linjen (koordinater på linjen vises)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nede, mens du flytter placeringen af den eksisterende linje (tilføjer en ny)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Tryk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Alt + F9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hurtig visning af hjælpelinjer</a:t>
            </a:r>
          </a:p>
        </p:txBody>
      </p:sp>
      <p:sp>
        <p:nvSpPr>
          <p:cNvPr id="55" name="Text Box 48"/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På layouts med billedholder: Klik på ikon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Teksten ”Klik her, hvis du vil udskifte billedet” bliver ikke vist i din præsentation. 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hente KU-billeder, som er tilpasset og minimeret til 16:9-format via dette link:</a:t>
            </a:r>
            <a:b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https://image.ku.dk/shared/aZwD18034DnM3TYEw9XagEF6kxI6MLkV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slideshow-visning for at gøre linket aktivt.</a:t>
            </a:r>
          </a:p>
        </p:txBody>
      </p:sp>
      <p:sp>
        <p:nvSpPr>
          <p:cNvPr id="56" name="Text Box 48"/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Billedstørrelser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De optimale billedstørrelser 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Gem billederne i 72 dpi og i ”jpg-medium-kvalitet”</a:t>
            </a:r>
          </a:p>
        </p:txBody>
      </p:sp>
      <p:sp>
        <p:nvSpPr>
          <p:cNvPr id="57" name="Text Box 48"/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Klik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at ændre billedets fokus/størrelse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Ønsker du at skalere billedet, så 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-knappen nede, mens du trækker i billedets hjørner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billedet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Hvis du sletter billedet og indsætter et nyt, kan billedet lægge sig foran tekst og grafik. Hvis dette sker, skal du vælge billedet, højreklikke og vælge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</p:txBody>
      </p:sp>
      <p:sp>
        <p:nvSpPr>
          <p:cNvPr id="58" name="Text Box 48"/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8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Skabelonens farver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vælge mellem en række farver til baggrunde og grafer.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den flade, du vil skifte farve på, og derefter malerbøtte-ikonet (Fyldfarve til figur)</a:t>
            </a:r>
          </a:p>
        </p:txBody>
      </p:sp>
      <p:sp>
        <p:nvSpPr>
          <p:cNvPr id="59" name="Text Box 48"/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Mere information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</a:t>
            </a:r>
            <a: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designguiden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på</a:t>
            </a:r>
            <a:b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www.designguide.ku.dk/skabeloner/powerpoint/</a:t>
            </a:r>
            <a:b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praesentationer/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0" name="Billede 2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61" name="Billede 3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62" name="Billede 3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63" name="Text Box 48"/>
          <p:cNvSpPr txBox="1">
            <a:spLocks noChangeArrowheads="1"/>
          </p:cNvSpPr>
          <p:nvPr userDrawn="1"/>
        </p:nvSpPr>
        <p:spPr bwMode="auto">
          <a:xfrm>
            <a:off x="2564067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knappen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Nyt dias/Nyt slide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 Klik på øverste del af knappen for at oprette i et dias/slide magen til det markerede. Klik på nederste del for at se et udvalg af mulige layoutvalg</a:t>
            </a:r>
            <a:endParaRPr lang="da-DK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4" name="Billede 39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4231619" y="1844048"/>
            <a:ext cx="235367" cy="418987"/>
          </a:xfrm>
          <a:prstGeom prst="rect">
            <a:avLst/>
          </a:prstGeom>
        </p:spPr>
      </p:pic>
      <p:sp>
        <p:nvSpPr>
          <p:cNvPr id="65" name="Freeform 10"/>
          <p:cNvSpPr>
            <a:spLocks noChangeAspect="1"/>
          </p:cNvSpPr>
          <p:nvPr userDrawn="1"/>
        </p:nvSpPr>
        <p:spPr>
          <a:xfrm rot="19800000">
            <a:off x="4404080" y="1900198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6" name="Freeform 10"/>
          <p:cNvSpPr>
            <a:spLocks noChangeAspect="1"/>
          </p:cNvSpPr>
          <p:nvPr userDrawn="1"/>
        </p:nvSpPr>
        <p:spPr>
          <a:xfrm rot="19800000">
            <a:off x="4416414" y="2138150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A96AD4B-435A-4D0A-87A0-F4000646B7B6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billede stor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9210F5A1-BA4C-C241-930B-E24AB0E1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850C8D61-CF2F-4293-9A1F-6B0C79C373C6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venst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4D99FEB-2FC3-4FA6-9F36-280592A4EBA0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stor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" name="Titel 2"/>
          <p:cNvSpPr>
            <a:spLocks noGrp="1"/>
          </p:cNvSpPr>
          <p:nvPr>
            <p:ph type="ctrTitle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255E55A-4CBD-4745-9CAA-603B15E40F2A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og to indholdsobjek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4B7A-445E-4B32-AE33-AE6AFA618291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B346-6D22-4E2E-9D8A-0DE526CBF6C5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8" y="96467"/>
            <a:ext cx="2346641" cy="159521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7A056A0C-BA80-48B5-9C35-4A96F80DBB77}" type="datetime1">
              <a:rPr lang="da-DK" smtClean="0"/>
              <a:t>16-10-2025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353CCD-CCFC-E64F-9139-067816EBD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87BF4D-FADB-7E4A-B37D-A89E5EBBB7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3768809"/>
            <a:ext cx="4946649" cy="8997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dirty="0"/>
              <a:t>Jakob S. Kjær &amp; Thorbjørn M. Wiinholt </a:t>
            </a:r>
          </a:p>
          <a:p>
            <a:pPr>
              <a:lnSpc>
                <a:spcPct val="150000"/>
              </a:lnSpc>
            </a:pPr>
            <a:r>
              <a:rPr lang="da-DK" dirty="0"/>
              <a:t>Niels Bohr Instituttet</a:t>
            </a:r>
          </a:p>
          <a:p>
            <a:pPr>
              <a:lnSpc>
                <a:spcPct val="150000"/>
              </a:lnSpc>
            </a:pPr>
            <a:r>
              <a:rPr lang="da-DK" dirty="0"/>
              <a:t>D. 21/10</a:t>
            </a:r>
          </a:p>
          <a:p>
            <a:endParaRPr lang="da-D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E2B609-DC97-CE46-A633-94242427B7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 err="1"/>
              <a:t>Snowball</a:t>
            </a:r>
            <a:r>
              <a:rPr lang="da-DK" dirty="0"/>
              <a:t> Earth</a:t>
            </a:r>
          </a:p>
        </p:txBody>
      </p:sp>
    </p:spTree>
    <p:extLst>
      <p:ext uri="{BB962C8B-B14F-4D97-AF65-F5344CB8AC3E}">
        <p14:creationId xmlns:p14="http://schemas.microsoft.com/office/powerpoint/2010/main" val="142946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644F-4281-7ADD-B51B-037ACE5D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DK" dirty="0"/>
          </a:p>
        </p:txBody>
      </p:sp>
      <p:pic>
        <p:nvPicPr>
          <p:cNvPr id="7" name="Pladsholder til indhold 6" descr="Et billede, der indeholder tekst, linje/række, Kurve, diagram&#10;&#10;AI-genereret indhold kan være ukorrekt.">
            <a:extLst>
              <a:ext uri="{FF2B5EF4-FFF2-40B4-BE49-F238E27FC236}">
                <a16:creationId xmlns:a16="http://schemas.microsoft.com/office/drawing/2014/main" id="{7A522C32-5E75-511A-DFBE-3CAB597BB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179" y="1628775"/>
            <a:ext cx="10164055" cy="467360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E97FBA-17A1-B289-6430-56D626C2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E8C0798-BFE8-DC27-FD35-CF71B89B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591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8288F-A851-3EC1-82D1-50782551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046730-9B5D-9746-BC16-02B08010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agree with finding of Caldeira &amp; Kasting (1992)</a:t>
            </a:r>
          </a:p>
          <a:p>
            <a:pPr lvl="1"/>
            <a:r>
              <a:rPr lang="en-US" dirty="0"/>
              <a:t>277 vs 281 times the current CO2 levels</a:t>
            </a:r>
          </a:p>
          <a:p>
            <a:pPr lvl="1"/>
            <a:endParaRPr lang="en-US" dirty="0"/>
          </a:p>
          <a:p>
            <a:r>
              <a:rPr lang="en-US" dirty="0"/>
              <a:t>Albedo drastically changes tipping point</a:t>
            </a:r>
          </a:p>
          <a:p>
            <a:pPr lvl="1"/>
            <a:r>
              <a:rPr lang="en-US" dirty="0"/>
              <a:t>Too short timescale?</a:t>
            </a:r>
          </a:p>
          <a:p>
            <a:endParaRPr lang="en-US" dirty="0"/>
          </a:p>
          <a:p>
            <a:r>
              <a:rPr lang="en-US" dirty="0"/>
              <a:t>Timescale due to CO2 agrees with current literature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8AC76B-17AD-8403-35EF-6331167D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0AC1BC9-CAA2-2B51-D951-47EF1210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802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1F10A-BD87-47A3-7F7D-07359BB0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7CFF59-B837-4F7C-64D6-681365E4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conditions necessary for exiting Snowball Earth</a:t>
            </a:r>
          </a:p>
          <a:p>
            <a:endParaRPr lang="en-US" dirty="0"/>
          </a:p>
          <a:p>
            <a:r>
              <a:rPr lang="en-US" dirty="0"/>
              <a:t>Investigate the effect of CO2</a:t>
            </a:r>
          </a:p>
          <a:p>
            <a:endParaRPr lang="en-US" dirty="0"/>
          </a:p>
          <a:p>
            <a:r>
              <a:rPr lang="en-US" dirty="0"/>
              <a:t>Investigate the effect of change in albedo due to volcanic ash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D601E2-51B7-9959-AFC8-1E6EAC68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69D66A8-B4D1-9915-5CBB-72D2C367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8574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C253B-7B47-ACA7-7842-828C5361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</a:t>
            </a:r>
            <a:endParaRPr lang="en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C1C6AFA4-DE70-085C-4E4F-2C533F633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North (1978)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=0.38,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=0.68,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Caldeira &amp; Kasting (1992)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=−326.4+9.161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−3.164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+0.5468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=1.953−0.4866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+0.01309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+0.002577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𝑝𝐶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𝑝𝑝𝑚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</a:p>
            </p:txBody>
          </p:sp>
        </mc:Choice>
        <mc:Fallback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C1C6AFA4-DE70-085C-4E4F-2C533F633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6" t="-208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5AAC79-D9D0-FEA6-030C-22CA7B82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48867AE-5DD3-AF35-A20E-CD59FA46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158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D7147-41F3-44E6-67FC-3C6125F5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  <a:endParaRPr lang="en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3AA922D1-7533-041D-B669-60B139609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Mega volcanic eruptions</a:t>
                </a:r>
              </a:p>
              <a:p>
                <a:endParaRPr lang="en-US" dirty="0"/>
              </a:p>
              <a:p>
                <a:r>
                  <a:rPr lang="en-US" dirty="0"/>
                  <a:t>Ash layer around the earth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𝑖𝑐𝑒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𝑑𝑢𝑠𝑡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DK" dirty="0"/>
              </a:p>
            </p:txBody>
          </p:sp>
        </mc:Choice>
        <mc:Fallback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3AA922D1-7533-041D-B669-60B139609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6" t="-208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E74E59A-86D9-E866-A8E2-B0BC0306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A05AE56-7627-1C9D-4853-B2661758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896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72A24-992B-37F4-73CC-E2D09652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DK" dirty="0"/>
          </a:p>
        </p:txBody>
      </p:sp>
      <p:pic>
        <p:nvPicPr>
          <p:cNvPr id="7" name="Pladsholder til indhold 6" descr="Et billede, der indeholder tekst, linje/række, Font/skrifttype, Kurve&#10;&#10;AI-genereret indhold kan være ukorrekt.">
            <a:extLst>
              <a:ext uri="{FF2B5EF4-FFF2-40B4-BE49-F238E27FC236}">
                <a16:creationId xmlns:a16="http://schemas.microsoft.com/office/drawing/2014/main" id="{77752479-D7B8-80D6-CF52-6D680D525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837" y="1628775"/>
            <a:ext cx="8084738" cy="467360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EFECCA8-F689-C7A5-BB51-6874B5E0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B7E809F-6574-3411-7D0B-130E2D37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3444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28ACD-4B9F-FEE9-1FCB-B97A9C72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DK" dirty="0"/>
          </a:p>
        </p:txBody>
      </p:sp>
      <p:pic>
        <p:nvPicPr>
          <p:cNvPr id="8" name="Pladsholder til indhold 7" descr="Et billede, der indeholder tekst, linje/række, diagram, Kurve&#10;&#10;AI-genereret indhold kan være ukorrekt.">
            <a:extLst>
              <a:ext uri="{FF2B5EF4-FFF2-40B4-BE49-F238E27FC236}">
                <a16:creationId xmlns:a16="http://schemas.microsoft.com/office/drawing/2014/main" id="{42C6C4CF-DA97-5920-35E6-BA774414AA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8963" y="2733341"/>
            <a:ext cx="5356225" cy="2462880"/>
          </a:xfrm>
        </p:spPr>
      </p:pic>
      <p:pic>
        <p:nvPicPr>
          <p:cNvPr id="10" name="Pladsholder til indhold 9" descr="Et billede, der indeholder tekst, linje/række, Kurve, diagram&#10;&#10;AI-genereret indhold kan være ukorrekt.">
            <a:extLst>
              <a:ext uri="{FF2B5EF4-FFF2-40B4-BE49-F238E27FC236}">
                <a16:creationId xmlns:a16="http://schemas.microsoft.com/office/drawing/2014/main" id="{35B1729D-6129-6027-0DCC-71DC7735DA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225" y="2732976"/>
            <a:ext cx="5357813" cy="2463610"/>
          </a:xfrm>
        </p:spPr>
      </p:pic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7F24FC5-5FA6-7735-C425-C53AEC39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4B7A-445E-4B32-AE33-AE6AFA618291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3CDE9CA-AAB4-8A1D-5D37-12D5495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839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630DB-5A05-3B04-7052-A7237855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DK" dirty="0"/>
          </a:p>
        </p:txBody>
      </p:sp>
      <p:pic>
        <p:nvPicPr>
          <p:cNvPr id="7" name="Pladsholder til indhold 6" descr="Et billede, der indeholder tekst, skærmbillede, linje/række, Font/skrifttype&#10;&#10;AI-genereret indhold kan være ukorrekt.">
            <a:extLst>
              <a:ext uri="{FF2B5EF4-FFF2-40B4-BE49-F238E27FC236}">
                <a16:creationId xmlns:a16="http://schemas.microsoft.com/office/drawing/2014/main" id="{55BA4C55-7EF1-77D1-B8C9-0237F743B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837" y="1628775"/>
            <a:ext cx="8084738" cy="467360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00CE42-77B6-756F-9D92-1830949F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7131183-BF44-775A-5EBE-2F73DEB7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7253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8BB49-380F-8F3D-11F2-686149C9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DK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81FB8174-95CF-23D6-CFB5-0F9DB5DF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837" y="1628775"/>
            <a:ext cx="8084738" cy="467360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9F3A97-AA2B-A10D-47CC-792EC965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8B6457E-570F-AB76-AC82-815B3030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895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FC582-EC91-B7EA-4108-82360378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DK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0289EEE2-0B52-DE14-2EAF-F0930FD7DC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9312" y="2523257"/>
            <a:ext cx="3435527" cy="2883048"/>
          </a:xfrm>
          <a:prstGeom prst="rect">
            <a:avLst/>
          </a:prstGeom>
        </p:spPr>
      </p:pic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9C0E47D9-2FD6-58EF-75E8-683AECC86C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11078" y="2589936"/>
            <a:ext cx="4026107" cy="2749691"/>
          </a:xfrm>
          <a:prstGeom prst="rect">
            <a:avLst/>
          </a:prstGeom>
        </p:spPr>
      </p:pic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8F09E10-B9B5-53EF-2409-AB9B8D18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4B7A-445E-4B32-AE33-AE6AFA618291}" type="datetime1">
              <a:rPr lang="da-DK" smtClean="0"/>
              <a:t>16-10-2025</a:t>
            </a:fld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4AD0CD-9C8D-C320-1FD1-D1AE8E2D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9</a:t>
            </a:fld>
            <a:endParaRPr lang="da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824483F5-842C-E577-2C52-9B019D771B6B}"/>
              </a:ext>
            </a:extLst>
          </p:cNvPr>
          <p:cNvSpPr txBox="1"/>
          <p:nvPr/>
        </p:nvSpPr>
        <p:spPr>
          <a:xfrm>
            <a:off x="1689463" y="5643154"/>
            <a:ext cx="3034485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Hoffmann et al. </a:t>
            </a:r>
            <a:r>
              <a:rPr lang="en-US" sz="2400" dirty="0"/>
              <a:t>(2017)</a:t>
            </a:r>
            <a:endParaRPr lang="en-DK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A6C6DAD6-8480-AA44-3520-B07FC4412933}"/>
              </a:ext>
            </a:extLst>
          </p:cNvPr>
          <p:cNvSpPr txBox="1"/>
          <p:nvPr/>
        </p:nvSpPr>
        <p:spPr>
          <a:xfrm>
            <a:off x="6911078" y="5791200"/>
            <a:ext cx="3459280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Caldeira &amp; Kasting (1992)</a:t>
            </a:r>
            <a:endParaRPr lang="en-DK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155068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øbenhavns Universitet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DK_fuld.potx" id="{EB608739-D490-442D-AE39-76A4F2C80253}" vid="{F6657886-CEF1-49A4-9FC9-A572A9EA0F45}"/>
    </a:ext>
  </a:extLst>
</a:theme>
</file>

<file path=ppt/theme/theme2.xml><?xml version="1.0" encoding="utf-8"?>
<a:theme xmlns:a="http://schemas.openxmlformats.org/drawingml/2006/main" name="Office Theme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87FF61DFDA7B4481DDEEBB713DC53A" ma:contentTypeVersion="10" ma:contentTypeDescription="Create a new document." ma:contentTypeScope="" ma:versionID="68fbefe08eb81471eb7df276ae597998">
  <xsd:schema xmlns:xsd="http://www.w3.org/2001/XMLSchema" xmlns:xs="http://www.w3.org/2001/XMLSchema" xmlns:p="http://schemas.microsoft.com/office/2006/metadata/properties" xmlns:ns3="a073352a-8f52-4002-bf78-667fc9c2fba3" xmlns:ns4="e4bed711-b831-4a6f-b0a6-17a216c6ae9e" targetNamespace="http://schemas.microsoft.com/office/2006/metadata/properties" ma:root="true" ma:fieldsID="0f65b38ad09645f06c80b96b1f3c0788" ns3:_="" ns4:_="">
    <xsd:import namespace="a073352a-8f52-4002-bf78-667fc9c2fba3"/>
    <xsd:import namespace="e4bed711-b831-4a6f-b0a6-17a216c6ae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3352a-8f52-4002-bf78-667fc9c2fb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BillingMetadata" ma:index="17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ed711-b831-4a6f-b0a6-17a216c6ae9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073352a-8f52-4002-bf78-667fc9c2fba3" xsi:nil="true"/>
  </documentManagement>
</p:properties>
</file>

<file path=customXml/itemProps1.xml><?xml version="1.0" encoding="utf-8"?>
<ds:datastoreItem xmlns:ds="http://schemas.openxmlformats.org/officeDocument/2006/customXml" ds:itemID="{0ADA90C5-F21E-40FE-B191-046CB5A6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73352a-8f52-4002-bf78-667fc9c2fba3"/>
    <ds:schemaRef ds:uri="e4bed711-b831-4a6f-b0a6-17a216c6ae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E11EAC-5252-4E4A-A48E-5ECA612E4E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81E6C3-8BC1-4667-98FB-AA98C6E8BD6A}">
  <ds:schemaRefs>
    <ds:schemaRef ds:uri="http://purl.org/dc/elements/1.1/"/>
    <ds:schemaRef ds:uri="a073352a-8f52-4002-bf78-667fc9c2fba3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e4bed711-b831-4a6f-b0a6-17a216c6ae9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16x9_DK_fuld</Template>
  <TotalTime>92</TotalTime>
  <Words>207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Microsoft New Tai Lue</vt:lpstr>
      <vt:lpstr>Wingdings</vt:lpstr>
      <vt:lpstr>Brugerdefineret design</vt:lpstr>
      <vt:lpstr>PowerPoint-præsentation</vt:lpstr>
      <vt:lpstr>Purpose</vt:lpstr>
      <vt:lpstr>Model 1</vt:lpstr>
      <vt:lpstr>Model 2</vt:lpstr>
      <vt:lpstr>Results</vt:lpstr>
      <vt:lpstr>Results</vt:lpstr>
      <vt:lpstr>Results</vt:lpstr>
      <vt:lpstr>Results</vt:lpstr>
      <vt:lpstr>Discussion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Thorbjørn H Meinecke Wiinholt</dc:creator>
  <cp:lastModifiedBy>Thorbjørn H Meinecke Wiinholt</cp:lastModifiedBy>
  <cp:revision>2</cp:revision>
  <dcterms:created xsi:type="dcterms:W3CDTF">2025-10-16T07:37:23Z</dcterms:created>
  <dcterms:modified xsi:type="dcterms:W3CDTF">2025-10-16T09:09:42Z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www.omnidocs.com</vt:lpwstr>
  </property>
  <property fmtid="{D5CDD505-2E9C-101B-9397-08002B2CF9AE}" pid="3" name="ContentTypeId">
    <vt:lpwstr>0x010100AC87FF61DFDA7B4481DDEEBB713DC53A</vt:lpwstr>
  </property>
</Properties>
</file>