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7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68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Зображення, що містить пристрій, Інтернет&#10;&#10;Автоматично згенерований опис">
            <a:extLst>
              <a:ext uri="{FF2B5EF4-FFF2-40B4-BE49-F238E27FC236}">
                <a16:creationId xmlns:a16="http://schemas.microsoft.com/office/drawing/2014/main" id="{D42A5527-2DE4-3F13-FD0E-7543B24D6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" b="78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B0D8B-61C5-18FE-5853-7BDA9684B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Rides Analysis</a:t>
            </a:r>
            <a:endParaRPr lang="uk-UA" sz="4400">
              <a:solidFill>
                <a:schemeClr val="tx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D556151-F0F7-5291-471F-A4E7DDCC1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Presented by: Tkhoruk Ihor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100">
                <a:solidFill>
                  <a:schemeClr val="tx1"/>
                </a:solidFill>
              </a:rPr>
              <a:t>Last Updated: September 10</a:t>
            </a:r>
            <a:r>
              <a:rPr lang="en-US" sz="1100" baseline="30000">
                <a:solidFill>
                  <a:schemeClr val="tx1"/>
                </a:solidFill>
              </a:rPr>
              <a:t>th</a:t>
            </a:r>
            <a:r>
              <a:rPr lang="en-US" sz="1100">
                <a:solidFill>
                  <a:schemeClr val="tx1"/>
                </a:solidFill>
              </a:rPr>
              <a:t>, 2022</a:t>
            </a:r>
            <a:endParaRPr lang="uk-UA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0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6BA060-64D4-5DEB-EFC0-01A0FC76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0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9B33E-2C56-E865-14D7-DC59021B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Plan</a:t>
            </a:r>
            <a:endParaRPr lang="uk-UA" sz="4400" dirty="0">
              <a:solidFill>
                <a:srgbClr val="FFFFFF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DB1720-DDA3-262F-2461-2CF2878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Objective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Insights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9802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22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24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816AA-F674-E502-EF54-1C9E7474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8" y="1916670"/>
            <a:ext cx="5984055" cy="7285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400" cap="all" spc="-100" dirty="0"/>
              <a:t>Objective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6C2B3E-86A7-E353-1AF6-7C551B5B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454" y="3150242"/>
            <a:ext cx="5355264" cy="6632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 </a:t>
            </a:r>
            <a:r>
              <a:rPr lang="en-US" sz="1800" b="1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where</a:t>
            </a:r>
            <a:r>
              <a:rPr lang="en-US" sz="18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1800" b="1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en-US" sz="18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there were the most </a:t>
            </a:r>
            <a:r>
              <a:rPr lang="en-US" sz="1800" b="1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potential members</a:t>
            </a: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3" name="Straight Connector 28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6" descr="Ціль">
            <a:extLst>
              <a:ext uri="{FF2B5EF4-FFF2-40B4-BE49-F238E27FC236}">
                <a16:creationId xmlns:a16="http://schemas.microsoft.com/office/drawing/2014/main" id="{45D34CBE-AA51-B23A-1EF7-B83509CA6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170" y="1561990"/>
            <a:ext cx="3752067" cy="37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D6BD04-5309-3228-124D-4F7A8A43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rgbClr val="FFFFFF"/>
                </a:solidFill>
              </a:rPr>
              <a:t>Data Insights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8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11EFE7CD-A58B-0760-B5A1-40953FCB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199085"/>
            <a:ext cx="5367165" cy="44726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37202F-FE54-5E10-127F-B9C2E9F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3400" dirty="0"/>
              <a:t>Difference between casuals and members</a:t>
            </a:r>
            <a:endParaRPr lang="uk-UA" sz="3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2BCCAF-A4A8-1B71-288F-6F342F00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5872" y="2977173"/>
            <a:ext cx="4472922" cy="1602105"/>
          </a:xfrm>
        </p:spPr>
        <p:txBody>
          <a:bodyPr>
            <a:normAutofit/>
          </a:bodyPr>
          <a:lstStyle/>
          <a:p>
            <a:r>
              <a:rPr lang="en-US" dirty="0"/>
              <a:t>Casual’s rides is longer than member’s rides</a:t>
            </a:r>
          </a:p>
          <a:p>
            <a:r>
              <a:rPr lang="en-US" dirty="0"/>
              <a:t>Data is needed to identify </a:t>
            </a:r>
            <a:r>
              <a:rPr lang="en-US" b="1" dirty="0"/>
              <a:t>potential members </a:t>
            </a:r>
            <a:r>
              <a:rPr lang="en-US" dirty="0"/>
              <a:t>among casuals</a:t>
            </a:r>
            <a:endParaRPr lang="uk-UA" dirty="0"/>
          </a:p>
          <a:p>
            <a:r>
              <a:rPr lang="en-US" dirty="0"/>
              <a:t>All casuals will be considered </a:t>
            </a:r>
            <a:r>
              <a:rPr lang="en-US" b="1" dirty="0"/>
              <a:t>potential members </a:t>
            </a:r>
            <a:r>
              <a:rPr lang="en-US" dirty="0"/>
              <a:t>in this analysis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0BF87-7FC2-7744-9D55-4E2C0210175B}"/>
              </a:ext>
            </a:extLst>
          </p:cNvPr>
          <p:cNvSpPr txBox="1"/>
          <p:nvPr/>
        </p:nvSpPr>
        <p:spPr>
          <a:xfrm>
            <a:off x="2370339" y="4069080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881</a:t>
            </a:r>
            <a:endParaRPr lang="uk-UA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B92E7-0397-0D82-1F6A-7CEA0FF46456}"/>
              </a:ext>
            </a:extLst>
          </p:cNvPr>
          <p:cNvSpPr txBox="1"/>
          <p:nvPr/>
        </p:nvSpPr>
        <p:spPr>
          <a:xfrm>
            <a:off x="4536488" y="4333057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548</a:t>
            </a:r>
            <a:endParaRPr lang="uk-UA" sz="1000" dirty="0"/>
          </a:p>
        </p:txBody>
      </p:sp>
    </p:spTree>
    <p:extLst>
      <p:ext uri="{BB962C8B-B14F-4D97-AF65-F5344CB8AC3E}">
        <p14:creationId xmlns:p14="http://schemas.microsoft.com/office/powerpoint/2010/main" val="44953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755B45-957A-4742-A9E3-0CE010E5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6138D8-324C-4D6A-BBEC-8F609F33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317271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68F16-B2BC-46C1-B46D-A5CB3A62B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2457622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B9327-25BA-4F08-AA14-9FE25BD4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847" y="4639075"/>
            <a:ext cx="3612884" cy="198118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FE01E5-387C-4105-BA22-BB0F83D2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3736" y="237744"/>
            <a:ext cx="7613567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1EB720-A2E8-4C62-BDBB-5627006D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09522" y="374904"/>
            <a:ext cx="7310622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0578F-EFF3-B736-4514-5B07562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055" y="892120"/>
            <a:ext cx="6359070" cy="1645920"/>
          </a:xfrm>
        </p:spPr>
        <p:txBody>
          <a:bodyPr>
            <a:normAutofit/>
          </a:bodyPr>
          <a:lstStyle/>
          <a:p>
            <a:r>
              <a:rPr lang="en-US" dirty="0"/>
              <a:t>When were the most potential members?</a:t>
            </a:r>
            <a:endParaRPr lang="uk-UA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ED1098-74DB-175A-A297-7468BED8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055" y="2679192"/>
            <a:ext cx="6359070" cy="3291840"/>
          </a:xfrm>
        </p:spPr>
        <p:txBody>
          <a:bodyPr>
            <a:normAutofit/>
          </a:bodyPr>
          <a:lstStyle/>
          <a:p>
            <a:r>
              <a:rPr lang="en-US" dirty="0"/>
              <a:t>The best time is between 12 and 19</a:t>
            </a:r>
          </a:p>
          <a:p>
            <a:r>
              <a:rPr lang="en-US" dirty="0"/>
              <a:t>The best weekdays are Saturday and Sunday</a:t>
            </a:r>
          </a:p>
          <a:p>
            <a:r>
              <a:rPr lang="en-US" dirty="0"/>
              <a:t>The best months are June, July, August and September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F8B2C06-78F7-9129-A3C7-281BDBE1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9" y="314740"/>
            <a:ext cx="3169888" cy="198118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508D499-7B4E-C1A6-7C80-E9694238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9" y="2457622"/>
            <a:ext cx="3169888" cy="198118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9B41BFE-DBE2-CBEE-CA80-AEB77A7C8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9" y="4639074"/>
            <a:ext cx="3169888" cy="19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8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A23DD-8950-ABD2-6D93-548D18AC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Where were the most potential members?</a:t>
            </a:r>
            <a:endParaRPr lang="uk-UA" sz="24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CD78A0-2E67-FEA6-A273-771B723B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potential members were in Near North Side, Lincoln Park, Loop and Lake View regions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8F8C4B5-F236-4164-7E85-EB5A30A0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28086"/>
            <a:ext cx="7237877" cy="46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2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7BA9857-2246-BDE1-5502-3C1B9B53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8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829A0C9-6F11-FE7A-F042-A1084C7A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uk-UA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317D94-D525-49EC-8108-39B62580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Casual’s trips is </a:t>
            </a:r>
            <a:r>
              <a:rPr lang="en-US" b="1" dirty="0"/>
              <a:t>longer</a:t>
            </a:r>
            <a:r>
              <a:rPr lang="en-US" dirty="0"/>
              <a:t> in average then member’s trips</a:t>
            </a:r>
          </a:p>
          <a:p>
            <a:r>
              <a:rPr lang="en-US" dirty="0"/>
              <a:t>The best time to advertise membership is </a:t>
            </a:r>
            <a:r>
              <a:rPr lang="en-US" b="1" dirty="0"/>
              <a:t>between June and September </a:t>
            </a:r>
            <a:r>
              <a:rPr lang="en-US" dirty="0"/>
              <a:t>at the </a:t>
            </a:r>
            <a:r>
              <a:rPr lang="en-US" b="1" dirty="0"/>
              <a:t>weekend</a:t>
            </a:r>
            <a:r>
              <a:rPr lang="en-US" dirty="0"/>
              <a:t> </a:t>
            </a:r>
            <a:r>
              <a:rPr lang="en-US" b="1" dirty="0"/>
              <a:t>between 12 and 19 o'clock</a:t>
            </a:r>
          </a:p>
          <a:p>
            <a:r>
              <a:rPr lang="en-US" dirty="0"/>
              <a:t>The best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regions</a:t>
            </a:r>
            <a:r>
              <a:rPr lang="en-US" dirty="0"/>
              <a:t> to advertise membership are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 North Side, Lincoln Park, Loop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Lake View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74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C9E67"/>
      </a:accent1>
      <a:accent2>
        <a:srgbClr val="A2A75C"/>
      </a:accent2>
      <a:accent3>
        <a:srgbClr val="8EAB6F"/>
      </a:accent3>
      <a:accent4>
        <a:srgbClr val="6AB362"/>
      </a:accent4>
      <a:accent5>
        <a:srgbClr val="6CAF81"/>
      </a:accent5>
      <a:accent6>
        <a:srgbClr val="61B09B"/>
      </a:accent6>
      <a:hlink>
        <a:srgbClr val="6982A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</TotalTime>
  <Words>174</Words>
  <Application>Microsoft Office PowerPoint</Application>
  <PresentationFormat>Широкий екран</PresentationFormat>
  <Paragraphs>28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Avenir Next LT Pro</vt:lpstr>
      <vt:lpstr>Avenir Next LT Pro Light</vt:lpstr>
      <vt:lpstr>Garamond</vt:lpstr>
      <vt:lpstr>SavonVTI</vt:lpstr>
      <vt:lpstr>Rides Analysis</vt:lpstr>
      <vt:lpstr>Plan</vt:lpstr>
      <vt:lpstr>Objective</vt:lpstr>
      <vt:lpstr>Data Insights</vt:lpstr>
      <vt:lpstr>Difference between casuals and members</vt:lpstr>
      <vt:lpstr>When were the most potential members?</vt:lpstr>
      <vt:lpstr>Where were the most potential members?</vt:lpstr>
      <vt:lpstr>Conclusions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 Analysis</dc:title>
  <dc:creator>Тхорук Ігор Сергійович</dc:creator>
  <cp:lastModifiedBy>Тхорук Ігор Сергійович</cp:lastModifiedBy>
  <cp:revision>1</cp:revision>
  <dcterms:created xsi:type="dcterms:W3CDTF">2022-09-25T10:45:58Z</dcterms:created>
  <dcterms:modified xsi:type="dcterms:W3CDTF">2022-09-25T18:28:57Z</dcterms:modified>
</cp:coreProperties>
</file>