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1" r:id="rId12"/>
    <p:sldId id="272" r:id="rId13"/>
    <p:sldId id="273" r:id="rId14"/>
    <p:sldId id="266" r:id="rId15"/>
    <p:sldId id="274" r:id="rId16"/>
    <p:sldId id="275" r:id="rId17"/>
    <p:sldId id="27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B1FE-AA4E-4B71-B439-5205AC576DE5}" type="datetimeFigureOut">
              <a:rPr lang="de-DE" smtClean="0"/>
              <a:t>21.01.2024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00228-6035-49D6-8AF9-769342E803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F5E2-CAA7-4A86-923E-CD0D77B5BA3E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2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25EA-C6EB-430A-B5D9-BE5DC8B65D4D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3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986C-A2A0-4B0B-A989-D05492E3F019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0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B04D7-A908-4F78-A07D-B2F344B051CE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18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6E81-2EDF-431D-A82A-20A1C8876F74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652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5565-0D1F-494B-AE08-C0EA741D195F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99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0227-B264-4A8D-A7A3-485F3FA0E050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37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6E3-D786-4208-83A2-DE1BCC9292C8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84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5F55-933A-4F02-A06B-603B73ECF528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1B1-0B6E-4C25-AB68-E33A9E7C7C6A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7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AE4E-D1D5-4FA9-9AC9-CAC177FFEC21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29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15C6-441F-437A-A02F-D67B26A3F6EA}" type="datetime1">
              <a:rPr lang="de-DE" smtClean="0"/>
              <a:t>21.01.2024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11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D57FA-E32A-4E89-B83E-510321E7A173}" type="datetime1">
              <a:rPr lang="de-DE" smtClean="0"/>
              <a:t>21.01.2024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7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BCCF-369D-4EC0-8E7A-1FC2EF49DA4B}" type="datetime1">
              <a:rPr lang="de-DE" smtClean="0"/>
              <a:t>21.01.2024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28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AD67-AF59-4087-AA5B-1157A8A7B512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8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2DD9-5AA9-4178-8AA3-2455094E9E1B}" type="datetime1">
              <a:rPr lang="de-DE" smtClean="0"/>
              <a:t>21.01.2024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7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91BB-2537-42F5-B006-02E91203E35B}" type="datetime1">
              <a:rPr lang="de-DE" smtClean="0"/>
              <a:t>21.01.2024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177590-C0B9-4388-A01F-98FB57FCBB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72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41E8C-7883-0D46-AE3E-EF9DDBF3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Stundenplan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86765E-381B-FF6B-F88A-311FC3038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Von: Nils Thorben Konopka, Lukas Meier, Rodrigo </a:t>
            </a:r>
            <a:r>
              <a:rPr lang="de-DE" dirty="0" err="1"/>
              <a:t>Galarza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21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DE1E52-7BBA-7982-8FD8-33D1AA6C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52AD69-7EBB-169E-1766-5149E4EB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07263-A056-BEA5-4174-75D8CA7C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9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9AB00-95E4-365B-0BF0-01D4FE36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298B38-2A58-66C5-F6E4-6E21572A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126EB7-C89D-82F0-213D-47083697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19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B10F7-65BA-BB01-7107-4EB9580B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A772C-D29B-B225-24E2-1DC8668E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88CC9-94AC-1DF8-5DCA-31D2FDE7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35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C4A2A-A570-1D7C-82AD-9C9455A1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Dozent: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9D0DB-BE10-3064-F6DB-E6EC7383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62F-BE2A-5D6F-36B7-94E8A091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4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7013D-2957-6E4C-031C-AC013593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0F06F-A34E-6C02-AF32-0CB67C08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21D89A-61F0-021D-83AD-7F95B2E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20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3151-CDB3-DA56-5CA4-257877E6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C394CE-D948-8A2A-4ADC-BC86872C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200293-77BA-BD8D-D32F-83C2F0FC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73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E83A0-9DA6-1862-84B0-EF42A839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Procedures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EDC0A-90A2-8DD6-0071-80A9F65B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0BBF37-146E-D02A-E4B0-D9C5B557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2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3B04D-EE3F-CE7F-1D67-BB7457A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Verwaltung: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3A8FE-BC41-829B-7D33-25B1B015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AFB853-608C-C586-147C-9E44BA1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19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D56E9E-B612-30E5-559A-3A3FCA72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57AB1E-AE7D-7760-D351-846362D8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1EF78-08DB-CD76-DEAB-E8DB3D84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81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E2CEAA2-E5F8-C5B1-F8B7-9973577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Testdaten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CC4A3E-2B06-DAB6-A12F-3187EE57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0261B-F378-723B-529D-E6CBE18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84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32C73-8317-F832-7B01-232934B3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74FDF5-4AD6-B363-DC79-E940D7A1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Aufgabenstellung</a:t>
            </a:r>
          </a:p>
          <a:p>
            <a:pPr>
              <a:buFont typeface="+mj-lt"/>
              <a:buAutoNum type="arabicPeriod"/>
            </a:pPr>
            <a:r>
              <a:rPr lang="de-DE" dirty="0"/>
              <a:t>Datenmodell</a:t>
            </a:r>
          </a:p>
          <a:p>
            <a:pPr>
              <a:buFont typeface="+mj-lt"/>
              <a:buAutoNum type="arabicPeriod"/>
            </a:pPr>
            <a:r>
              <a:rPr lang="de-DE" dirty="0"/>
              <a:t>Konsistenzbedingungen</a:t>
            </a:r>
          </a:p>
          <a:p>
            <a:pPr lvl="1"/>
            <a:r>
              <a:rPr lang="de-DE" dirty="0"/>
              <a:t>Trigger</a:t>
            </a:r>
          </a:p>
          <a:p>
            <a:pPr>
              <a:buFont typeface="+mj-lt"/>
              <a:buAutoNum type="arabicPeriod"/>
            </a:pPr>
            <a:r>
              <a:rPr lang="de-DE" dirty="0"/>
              <a:t>Services</a:t>
            </a:r>
          </a:p>
          <a:p>
            <a:pPr lvl="1"/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/</a:t>
            </a:r>
            <a:r>
              <a:rPr lang="de-DE" dirty="0" err="1"/>
              <a:t>Procedures</a:t>
            </a:r>
            <a:endParaRPr lang="de-DE" dirty="0"/>
          </a:p>
          <a:p>
            <a:pPr lvl="1"/>
            <a:r>
              <a:rPr lang="de-DE" dirty="0"/>
              <a:t>Views</a:t>
            </a:r>
          </a:p>
          <a:p>
            <a:pPr>
              <a:buFont typeface="+mj-lt"/>
              <a:buAutoNum type="arabicPeriod"/>
            </a:pPr>
            <a:r>
              <a:rPr lang="de-DE" dirty="0"/>
              <a:t>Testdaten</a:t>
            </a:r>
          </a:p>
          <a:p>
            <a:pPr>
              <a:buFont typeface="+mj-lt"/>
              <a:buAutoNum type="arabicPeriod"/>
            </a:pPr>
            <a:r>
              <a:rPr lang="de-DE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E65320-50D7-60F3-0007-3E98F559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6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B7EFD-A471-EAE4-F0E9-C789204C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20CB8-EEBA-F0B4-615F-DA3BF000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2C9C8-5080-5C7C-236C-3424A32F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548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4FC5A-3220-7777-4395-56D0A88E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Performance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F4B0-34FB-BB4C-1F6E-1A288714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BD5B7B-99A1-9B88-A2E2-977D33F4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BDCE658-59D9-17BF-748D-C913076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/ Datenmodell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B7A0E-9211-8932-362E-673EC277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BC639F-B15F-4D66-D861-3C49ADDF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98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D972E8-92A0-DBE0-D758-20C96E9A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0379D-023D-A8B3-56A1-310AF915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D6E6E2-851C-DFD8-463C-0934A4B3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222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1E24E-4F8C-125F-9600-899BC602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44FD7-E616-8EB8-EBD2-D09276E7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8DD69E-DF08-8FB1-C04A-AEE7699E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43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D3F9D-CA5D-34C9-A2CA-593A02A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Konsistenzbedingungen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4D5474-CC14-46FB-D823-24A0601D9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B36901-E10D-BC16-CEAE-4AE8FCAF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24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2949B-4AEB-72DE-7548-B0B1BC0E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F1FDF-7E47-4180-C7A4-4BDA533D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26933-03A3-2349-0108-474878B3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57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37830-1562-4EA9-01DC-7F25B3D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Trigger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98DE62-9CBF-E5B0-2491-734A286D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2466B6-C675-AF77-D997-8743C0F6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96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54C17FF-6B8C-AEA7-35C8-3B209018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E89E2-F681-7A6E-2FC5-A91B516FB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29FF35-9DFE-D11C-DADB-B0224A12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7590-C0B9-4388-A01F-98FB57FCBB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848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Laufschrif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82</Words>
  <Application>Microsoft Office PowerPoint</Application>
  <PresentationFormat>Breitbild</PresentationFormat>
  <Paragraphs>51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Facette</vt:lpstr>
      <vt:lpstr>Stundenplan</vt:lpstr>
      <vt:lpstr>Inhaltsverzeichnis</vt:lpstr>
      <vt:lpstr>Aufgabenstellung / Datenmodell</vt:lpstr>
      <vt:lpstr>Aufgabenstellung</vt:lpstr>
      <vt:lpstr>Datenmodell</vt:lpstr>
      <vt:lpstr>Konsistenzbedingungen</vt:lpstr>
      <vt:lpstr>Constraints</vt:lpstr>
      <vt:lpstr>Trigger</vt:lpstr>
      <vt:lpstr>Services</vt:lpstr>
      <vt:lpstr>Dozent</vt:lpstr>
      <vt:lpstr>Dozent: View</vt:lpstr>
      <vt:lpstr>Dozent: Stored Procedures</vt:lpstr>
      <vt:lpstr>Dozent: Stored Functions</vt:lpstr>
      <vt:lpstr>Verwaltung</vt:lpstr>
      <vt:lpstr>Verwaltung: View</vt:lpstr>
      <vt:lpstr>Verwaltung: Stored Procedures</vt:lpstr>
      <vt:lpstr>Verwaltung: Stored Functions</vt:lpstr>
      <vt:lpstr>Tests</vt:lpstr>
      <vt:lpstr>Testdaten</vt:lpstr>
      <vt:lpstr>Tests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Stundenplan</dc:title>
  <dc:creator>Konopka, Nils Thorben</dc:creator>
  <cp:lastModifiedBy>Konopka, Nils Thorben</cp:lastModifiedBy>
  <cp:revision>3</cp:revision>
  <dcterms:created xsi:type="dcterms:W3CDTF">2024-01-21T17:49:26Z</dcterms:created>
  <dcterms:modified xsi:type="dcterms:W3CDTF">2024-01-21T18:33:25Z</dcterms:modified>
</cp:coreProperties>
</file>