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Cliente_(inform%C3%A1tica)" TargetMode="External"/><Relationship Id="rId2" Type="http://schemas.openxmlformats.org/officeDocument/2006/relationships/hyperlink" Target="https://es.wikipedia.org/wiki/Servidor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s.wikipedia.org/w/index.php?title=Protocolo_RFB&amp;action=edit&amp;redlink=1" TargetMode="External"/><Relationship Id="rId4" Type="http://schemas.openxmlformats.org/officeDocument/2006/relationships/hyperlink" Target="https://es.wikipedia.org/wiki/Protocolo_de_comunicacione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12155" y="1239982"/>
            <a:ext cx="8825658" cy="3329581"/>
          </a:xfrm>
        </p:spPr>
        <p:txBody>
          <a:bodyPr/>
          <a:lstStyle/>
          <a:p>
            <a:r>
              <a:rPr lang="es-ES" dirty="0" smtClean="0"/>
              <a:t>   </a:t>
            </a:r>
            <a:r>
              <a:rPr lang="es-ES" sz="8000" dirty="0" smtClean="0"/>
              <a:t>Protocolo VNC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	</a:t>
            </a:r>
            <a:r>
              <a:rPr lang="es-ES" dirty="0"/>
              <a:t> </a:t>
            </a:r>
            <a:r>
              <a:rPr lang="es-ES" dirty="0" smtClean="0"/>
              <a:t>	</a:t>
            </a:r>
            <a:r>
              <a:rPr lang="es-ES" sz="6000" dirty="0" smtClean="0"/>
              <a:t>Conexión </a:t>
            </a:r>
            <a:r>
              <a:rPr lang="es-ES" sz="6000" dirty="0"/>
              <a:t>Inversa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762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6004" y="565117"/>
            <a:ext cx="1200311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Las instrucciones para realizar una conexión inversa con VNC son las siguientes</a:t>
            </a:r>
            <a:r>
              <a:rPr lang="es-ES" dirty="0" smtClean="0"/>
              <a:t>:</a:t>
            </a:r>
          </a:p>
          <a:p>
            <a:endParaRPr lang="es-ES" dirty="0"/>
          </a:p>
          <a:p>
            <a:r>
              <a:rPr lang="es-ES" dirty="0" smtClean="0"/>
              <a:t>En el </a:t>
            </a:r>
            <a:r>
              <a:rPr lang="es-ES" dirty="0" err="1" smtClean="0"/>
              <a:t>Viewer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redirige el puerto 5500 en tu </a:t>
            </a:r>
            <a:r>
              <a:rPr lang="es-ES" dirty="0" err="1"/>
              <a:t>router</a:t>
            </a:r>
            <a:r>
              <a:rPr lang="es-ES" dirty="0"/>
              <a:t> a tu PC.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descarga el ejecutable </a:t>
            </a:r>
            <a:r>
              <a:rPr lang="es-ES" dirty="0" err="1"/>
              <a:t>tightVNC</a:t>
            </a:r>
            <a:r>
              <a:rPr lang="es-ES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Abrir una ventana de línea de comandos, ir a la carpeta contenedora y escribir “</a:t>
            </a:r>
            <a:r>
              <a:rPr lang="es-ES" dirty="0" err="1"/>
              <a:t>vncviewer</a:t>
            </a:r>
            <a:r>
              <a:rPr lang="es-ES" dirty="0"/>
              <a:t> -listen. Aparecerá en la barra de tareas un pequeño icono</a:t>
            </a:r>
            <a:r>
              <a:rPr lang="es-E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ES" dirty="0" smtClean="0"/>
          </a:p>
          <a:p>
            <a:r>
              <a:rPr lang="es-ES" dirty="0" smtClean="0"/>
              <a:t>En el Servidor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Descargar </a:t>
            </a:r>
            <a:r>
              <a:rPr lang="es-ES" dirty="0" err="1" smtClean="0"/>
              <a:t>tightVNC</a:t>
            </a:r>
            <a:r>
              <a:rPr lang="es-ES" dirty="0" smtClean="0"/>
              <a:t> y extraer los archivos “WinVNC.exe y VNCHooks.dll”.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Ejecutar el “WinVNC.exe” introducir una contraseña y pulsar OK.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Aparecerá un icono en la barra de </a:t>
            </a:r>
            <a:r>
              <a:rPr lang="es-ES" dirty="0" smtClean="0"/>
              <a:t>tareas, </a:t>
            </a:r>
            <a:r>
              <a:rPr lang="es-ES" dirty="0" err="1" smtClean="0"/>
              <a:t>click</a:t>
            </a:r>
            <a:r>
              <a:rPr lang="es-ES" dirty="0" smtClean="0"/>
              <a:t> derecho y </a:t>
            </a:r>
            <a:r>
              <a:rPr lang="es-ES" dirty="0"/>
              <a:t>seleccionar la opción </a:t>
            </a:r>
            <a:r>
              <a:rPr lang="es-ES" i="1" dirty="0" err="1"/>
              <a:t>Add</a:t>
            </a:r>
            <a:r>
              <a:rPr lang="es-ES" i="1" dirty="0"/>
              <a:t> New </a:t>
            </a:r>
            <a:r>
              <a:rPr lang="es-ES" i="1" dirty="0" err="1"/>
              <a:t>Client</a:t>
            </a:r>
            <a:r>
              <a:rPr lang="es-E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Introducir </a:t>
            </a:r>
            <a:r>
              <a:rPr lang="es-ES" dirty="0"/>
              <a:t>la </a:t>
            </a:r>
            <a:r>
              <a:rPr lang="es-ES" dirty="0" smtClean="0"/>
              <a:t>IP </a:t>
            </a:r>
            <a:r>
              <a:rPr lang="es-ES" dirty="0"/>
              <a:t>o el nombre de tu </a:t>
            </a:r>
            <a:r>
              <a:rPr lang="es-ES" dirty="0" err="1" smtClean="0"/>
              <a:t>router</a:t>
            </a:r>
            <a:r>
              <a:rPr lang="es-ES" dirty="0" smtClean="0"/>
              <a:t>, obteniendo así </a:t>
            </a:r>
            <a:r>
              <a:rPr lang="es-ES" dirty="0"/>
              <a:t>el control del </a:t>
            </a:r>
            <a:r>
              <a:rPr lang="es-ES" dirty="0" smtClean="0"/>
              <a:t>PC remoto</a:t>
            </a:r>
            <a:r>
              <a:rPr lang="es-ES" dirty="0"/>
              <a:t>.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894" y="2349393"/>
            <a:ext cx="1749918" cy="34537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308" y="4250655"/>
            <a:ext cx="1790476" cy="1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8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8825657" cy="891180"/>
          </a:xfrm>
        </p:spPr>
        <p:txBody>
          <a:bodyPr/>
          <a:lstStyle/>
          <a:p>
            <a:r>
              <a:rPr lang="es-ES" dirty="0" smtClean="0"/>
              <a:t>¿Qué es el protocolo VNC?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-1" y="1567979"/>
            <a:ext cx="1180407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/>
              <a:t>VNC Virtual Network </a:t>
            </a:r>
            <a:r>
              <a:rPr lang="es-ES" sz="2400" dirty="0" smtClean="0"/>
              <a:t>Computing, es </a:t>
            </a:r>
            <a:r>
              <a:rPr lang="es-ES" sz="2400" dirty="0"/>
              <a:t>un programa de </a:t>
            </a:r>
            <a:r>
              <a:rPr lang="es-ES" sz="2400" dirty="0" smtClean="0"/>
              <a:t>software libre, basado </a:t>
            </a:r>
            <a:r>
              <a:rPr lang="es-ES" sz="2400" dirty="0"/>
              <a:t>en una estructura </a:t>
            </a:r>
            <a:r>
              <a:rPr lang="es-ES" sz="2400" dirty="0" smtClean="0"/>
              <a:t>cliente-servidor.</a:t>
            </a:r>
          </a:p>
          <a:p>
            <a:endParaRPr lang="es-ES" sz="2400" dirty="0"/>
          </a:p>
          <a:p>
            <a:r>
              <a:rPr lang="es-ES" sz="2400" dirty="0"/>
              <a:t>La aplicación VNC fue desarrollada en el laboratorio de investigación de Olivetti, en el reino unido, el código fuente original es un código abierto con licencia pública</a:t>
            </a:r>
            <a:r>
              <a:rPr lang="es-ES" sz="2400" dirty="0" smtClean="0"/>
              <a:t>.</a:t>
            </a:r>
          </a:p>
          <a:p>
            <a:endParaRPr lang="es-ES" sz="2400" dirty="0"/>
          </a:p>
          <a:p>
            <a:r>
              <a:rPr lang="es-ES" sz="2400" dirty="0"/>
              <a:t>Es un sistema que permite compartir nuestro equipo de forma gráfica, </a:t>
            </a:r>
          </a:p>
          <a:p>
            <a:r>
              <a:rPr lang="es-ES" sz="2400" dirty="0"/>
              <a:t>para poder conectar remotamente con otro ordenador.</a:t>
            </a:r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315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757766"/>
            <a:ext cx="116586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/>
              <a:t>El sistema VNC consiste en un cliente, un servidor y un protocolo de comunicación</a:t>
            </a:r>
            <a:r>
              <a:rPr lang="es-ES" sz="2400" dirty="0" smtClean="0"/>
              <a:t>.</a:t>
            </a:r>
            <a:endParaRPr lang="es-ES" sz="2400" dirty="0"/>
          </a:p>
          <a:p>
            <a:endParaRPr lang="es-ES" sz="2400" dirty="0" smtClean="0"/>
          </a:p>
          <a:p>
            <a:pPr marL="514350" indent="-514350">
              <a:buFont typeface="+mj-lt"/>
              <a:buAutoNum type="romanUcPeriod"/>
            </a:pPr>
            <a:r>
              <a:rPr lang="es-ES" sz="2400" dirty="0" smtClean="0"/>
              <a:t>El </a:t>
            </a:r>
            <a:r>
              <a:rPr lang="es-ES" sz="2400" dirty="0"/>
              <a:t>VNC </a:t>
            </a:r>
            <a:r>
              <a:rPr lang="es-ES" sz="2400" dirty="0">
                <a:hlinkClick r:id="rId2" tooltip="Servidor"/>
              </a:rPr>
              <a:t>servidor</a:t>
            </a:r>
            <a:r>
              <a:rPr lang="es-ES" sz="2400" dirty="0"/>
              <a:t> es el </a:t>
            </a:r>
            <a:r>
              <a:rPr lang="es-ES" sz="2400" dirty="0" smtClean="0"/>
              <a:t>programa en </a:t>
            </a:r>
            <a:r>
              <a:rPr lang="es-ES" sz="2400" dirty="0"/>
              <a:t>el equipo que comparte su </a:t>
            </a:r>
            <a:r>
              <a:rPr lang="es-ES" sz="2400" dirty="0" smtClean="0"/>
              <a:t>pantalla.</a:t>
            </a:r>
          </a:p>
          <a:p>
            <a:pPr marL="514350" indent="-514350">
              <a:buFont typeface="+mj-lt"/>
              <a:buAutoNum type="romanUcPeriod"/>
            </a:pPr>
            <a:endParaRPr lang="es-ES" sz="2400" dirty="0" smtClean="0"/>
          </a:p>
          <a:p>
            <a:pPr marL="514350" indent="-514350">
              <a:buFont typeface="+mj-lt"/>
              <a:buAutoNum type="romanUcPeriod"/>
            </a:pPr>
            <a:r>
              <a:rPr lang="es-ES" sz="2400" dirty="0"/>
              <a:t>El VNC </a:t>
            </a:r>
            <a:r>
              <a:rPr lang="es-ES" sz="2400" dirty="0">
                <a:hlinkClick r:id="rId3" tooltip="Cliente (informática)"/>
              </a:rPr>
              <a:t>cliente</a:t>
            </a:r>
            <a:r>
              <a:rPr lang="es-ES" sz="2400" dirty="0"/>
              <a:t> es el programa que vigila, controla e interactúa con el 	servidor (el cliente controla al servidor</a:t>
            </a:r>
            <a:r>
              <a:rPr lang="es-ES" sz="2400" dirty="0" smtClean="0"/>
              <a:t>).</a:t>
            </a:r>
          </a:p>
          <a:p>
            <a:pPr marL="514350" indent="-514350">
              <a:buFont typeface="+mj-lt"/>
              <a:buAutoNum type="romanUcPeriod"/>
            </a:pPr>
            <a:endParaRPr lang="es-ES" sz="2400" dirty="0" smtClean="0"/>
          </a:p>
          <a:p>
            <a:pPr marL="514350" indent="-514350">
              <a:buFont typeface="+mj-lt"/>
              <a:buAutoNum type="romanUcPeriod"/>
            </a:pPr>
            <a:r>
              <a:rPr lang="es-ES" sz="2400" dirty="0"/>
              <a:t>El VNC </a:t>
            </a:r>
            <a:r>
              <a:rPr lang="es-ES" sz="2400" dirty="0">
                <a:hlinkClick r:id="rId4" tooltip="Protocolo de comunicaciones"/>
              </a:rPr>
              <a:t>protocolo</a:t>
            </a:r>
            <a:r>
              <a:rPr lang="es-ES" sz="2400" dirty="0"/>
              <a:t> (</a:t>
            </a:r>
            <a:r>
              <a:rPr lang="es-ES" sz="2400" dirty="0">
                <a:hlinkClick r:id="rId5" tooltip="Protocolo RFB (aún no redactado)"/>
              </a:rPr>
              <a:t>RFB</a:t>
            </a:r>
            <a:r>
              <a:rPr lang="es-ES" sz="2400" dirty="0"/>
              <a:t>) es un sencillo protocolo de acceso remoto a 	interfaces gráficas de usuario. Funciona: colocando un pixel en la 	posición X,Y especificada y mensajes de eventos desde el cliente al 	servidor.</a:t>
            </a:r>
          </a:p>
          <a:p>
            <a:pPr marL="514350" indent="-514350">
              <a:buFont typeface="+mj-lt"/>
              <a:buAutoNum type="romanUcPeriod"/>
            </a:pPr>
            <a:endParaRPr lang="es-ES" sz="2400" dirty="0" smtClean="0"/>
          </a:p>
          <a:p>
            <a:endParaRPr lang="es-ES" sz="2400" dirty="0"/>
          </a:p>
          <a:p>
            <a:endParaRPr lang="es-ES" sz="2400" dirty="0" smtClean="0"/>
          </a:p>
          <a:p>
            <a:endParaRPr lang="es-ES" sz="2400" dirty="0" smtClean="0"/>
          </a:p>
          <a:p>
            <a:r>
              <a:rPr lang="es-ES" sz="2400" dirty="0" smtClean="0"/>
              <a:t> 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28667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383335"/>
            <a:ext cx="11700164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 smtClean="0"/>
              <a:t>El servidor para transmitir su pantalla al </a:t>
            </a:r>
            <a:r>
              <a:rPr lang="es-ES" sz="2800" dirty="0" err="1" smtClean="0"/>
              <a:t>viewer</a:t>
            </a:r>
            <a:r>
              <a:rPr lang="es-ES" sz="2800" dirty="0" smtClean="0"/>
              <a:t> debe dar </a:t>
            </a:r>
          </a:p>
          <a:p>
            <a:r>
              <a:rPr lang="es-ES" sz="2800" dirty="0" smtClean="0"/>
              <a:t>su IP y abrir determinados </a:t>
            </a:r>
            <a:r>
              <a:rPr lang="es-ES" sz="2800" dirty="0" smtClean="0"/>
              <a:t>puertos, en nuestro caso usaremos los predeterminados que son los puertos </a:t>
            </a:r>
            <a:r>
              <a:rPr lang="es-ES" sz="2800" dirty="0" smtClean="0"/>
              <a:t>5900, 5800 o 5500.</a:t>
            </a:r>
          </a:p>
          <a:p>
            <a:endParaRPr lang="es-ES" sz="2400" dirty="0"/>
          </a:p>
          <a:p>
            <a:pPr marL="342900" indent="-342900">
              <a:buFont typeface="+mj-lt"/>
              <a:buAutoNum type="arabicParenR"/>
            </a:pPr>
            <a:r>
              <a:rPr lang="es-ES" sz="2400" dirty="0" smtClean="0"/>
              <a:t>5900: En </a:t>
            </a:r>
            <a:r>
              <a:rPr lang="es-ES" sz="2400" dirty="0"/>
              <a:t>el método normal de operación, un </a:t>
            </a:r>
            <a:r>
              <a:rPr lang="es-ES" sz="2400" dirty="0" err="1" smtClean="0"/>
              <a:t>viewer</a:t>
            </a:r>
            <a:r>
              <a:rPr lang="es-ES" sz="2400" dirty="0" smtClean="0"/>
              <a:t>  </a:t>
            </a:r>
            <a:r>
              <a:rPr lang="es-ES" sz="2400" dirty="0"/>
              <a:t>se conecta </a:t>
            </a:r>
            <a:r>
              <a:rPr lang="es-ES" sz="2400" dirty="0" smtClean="0"/>
              <a:t>con el servidor mediante este puerto, para abrir este puerto se debe configurar el firewall en el PC del servidor.</a:t>
            </a:r>
          </a:p>
          <a:p>
            <a:pPr marL="342900" indent="-342900">
              <a:buFont typeface="+mj-lt"/>
              <a:buAutoNum type="arabicParenR"/>
            </a:pPr>
            <a:endParaRPr lang="es-ES" sz="2400" dirty="0"/>
          </a:p>
          <a:p>
            <a:pPr marL="342900" indent="-342900">
              <a:buFont typeface="+mj-lt"/>
              <a:buAutoNum type="arabicParenR"/>
            </a:pPr>
            <a:r>
              <a:rPr lang="es-ES" sz="2400" dirty="0" smtClean="0"/>
              <a:t>5800: Si el </a:t>
            </a:r>
            <a:r>
              <a:rPr lang="es-ES" sz="2400" dirty="0" err="1" smtClean="0"/>
              <a:t>viewer</a:t>
            </a:r>
            <a:r>
              <a:rPr lang="es-ES" sz="2400" dirty="0" smtClean="0"/>
              <a:t> no posee el software necesario</a:t>
            </a:r>
            <a:r>
              <a:rPr lang="es-ES" sz="2400" dirty="0"/>
              <a:t> </a:t>
            </a:r>
            <a:r>
              <a:rPr lang="es-ES" sz="2400" dirty="0" smtClean="0"/>
              <a:t>puede conectarse mediante un navegador, escribiendo por ejemplo la siguiente URL </a:t>
            </a:r>
            <a:r>
              <a:rPr lang="es-ES" sz="2400" dirty="0"/>
              <a:t>http://192.168.1.103:5800 </a:t>
            </a:r>
            <a:endParaRPr lang="es-ES" sz="2400" dirty="0" smtClean="0"/>
          </a:p>
          <a:p>
            <a:pPr marL="342900" indent="-342900">
              <a:buFont typeface="+mj-lt"/>
              <a:buAutoNum type="arabicParenR"/>
            </a:pPr>
            <a:endParaRPr lang="es-ES" sz="2400" dirty="0"/>
          </a:p>
          <a:p>
            <a:pPr marL="342900" indent="-342900">
              <a:buFont typeface="+mj-lt"/>
              <a:buAutoNum type="arabicParenR"/>
            </a:pPr>
            <a:r>
              <a:rPr lang="es-ES" sz="2400" dirty="0" smtClean="0"/>
              <a:t>5500: Este puerto se usa para la conexión en modo inverso, </a:t>
            </a:r>
            <a:r>
              <a:rPr lang="es-ES" sz="2400" dirty="0" smtClean="0"/>
              <a:t>donde el encargado de abrirlo es el </a:t>
            </a:r>
            <a:r>
              <a:rPr lang="es-ES" sz="2400" dirty="0" err="1" smtClean="0"/>
              <a:t>viewer</a:t>
            </a:r>
            <a:r>
              <a:rPr lang="es-ES" sz="2400" dirty="0" smtClean="0"/>
              <a:t> y luego queda a la escucha. Entonces el servidor indica la IP del PC donde el </a:t>
            </a:r>
            <a:r>
              <a:rPr lang="es-ES" sz="2400" dirty="0" err="1" smtClean="0"/>
              <a:t>viewer</a:t>
            </a:r>
            <a:r>
              <a:rPr lang="es-ES" sz="2400" dirty="0" smtClean="0"/>
              <a:t> esta escuchando y se logra una conexión exitosa de forma que no es necesaria la excepción en el firewall</a:t>
            </a:r>
            <a:endParaRPr lang="es-ES" dirty="0"/>
          </a:p>
          <a:p>
            <a:pPr marL="342900" indent="-342900">
              <a:buFont typeface="+mj-lt"/>
              <a:buAutoNum type="arabicParenR"/>
            </a:pPr>
            <a:endParaRPr lang="es-ES" dirty="0" smtClean="0"/>
          </a:p>
          <a:p>
            <a:pPr marL="342900" indent="-342900">
              <a:buFont typeface="+mj-lt"/>
              <a:buAutoNum type="arabicParenR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941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27314" y="1935401"/>
            <a:ext cx="1080654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/>
              <a:t>Como ya se dijo hay varios programas con el protocolo VNC, cada uno con sus características de </a:t>
            </a:r>
            <a:r>
              <a:rPr lang="es-ES" sz="2800" dirty="0" smtClean="0"/>
              <a:t>transmisión.</a:t>
            </a:r>
            <a:endParaRPr lang="es-ES" sz="2800" dirty="0"/>
          </a:p>
          <a:p>
            <a:endParaRPr lang="es-ES" sz="2800" dirty="0"/>
          </a:p>
          <a:p>
            <a:r>
              <a:rPr lang="es-ES" sz="2800" dirty="0"/>
              <a:t>El software utilizado por nuestro grupo fue el </a:t>
            </a:r>
            <a:r>
              <a:rPr lang="es-ES" sz="2800" dirty="0" err="1"/>
              <a:t>tightVNC</a:t>
            </a:r>
            <a:r>
              <a:rPr lang="es-ES" sz="2800" dirty="0"/>
              <a:t>, de código abierto, como su nombre lo dice "codificación apretada", mejora el rendimiento en conexiones de bajo ancho de banda.</a:t>
            </a:r>
          </a:p>
        </p:txBody>
      </p:sp>
    </p:spTree>
    <p:extLst>
      <p:ext uri="{BB962C8B-B14F-4D97-AF65-F5344CB8AC3E}">
        <p14:creationId xmlns:p14="http://schemas.microsoft.com/office/powerpoint/2010/main" val="127446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1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1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29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8825657" cy="900839"/>
          </a:xfrm>
        </p:spPr>
        <p:txBody>
          <a:bodyPr/>
          <a:lstStyle/>
          <a:p>
            <a:r>
              <a:rPr lang="es-ES" dirty="0" smtClean="0"/>
              <a:t>Conexión inversa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165279" y="1559957"/>
            <a:ext cx="1186144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No siempre VNC fue utilizado de forma correcta, por ejemplo </a:t>
            </a:r>
            <a:r>
              <a:rPr lang="es-ES" dirty="0"/>
              <a:t>los troyanos </a:t>
            </a:r>
            <a:r>
              <a:rPr lang="es-ES" dirty="0" smtClean="0"/>
              <a:t>que son pequeños </a:t>
            </a:r>
            <a:r>
              <a:rPr lang="es-ES" dirty="0"/>
              <a:t>programas </a:t>
            </a:r>
            <a:r>
              <a:rPr lang="es-ES" dirty="0" smtClean="0"/>
              <a:t>podían </a:t>
            </a:r>
            <a:r>
              <a:rPr lang="es-ES" dirty="0" smtClean="0"/>
              <a:t>hacer conectar </a:t>
            </a:r>
            <a:r>
              <a:rPr lang="es-ES" dirty="0"/>
              <a:t>a</a:t>
            </a:r>
            <a:r>
              <a:rPr lang="es-ES" dirty="0" smtClean="0"/>
              <a:t> </a:t>
            </a:r>
            <a:r>
              <a:rPr lang="es-ES" dirty="0"/>
              <a:t>la </a:t>
            </a:r>
            <a:r>
              <a:rPr lang="es-ES" dirty="0" smtClean="0"/>
              <a:t>victima en un puerto de nosotros anteriormente abierto, realizar </a:t>
            </a:r>
            <a:r>
              <a:rPr lang="es-ES" dirty="0"/>
              <a:t>una conexión y </a:t>
            </a:r>
            <a:r>
              <a:rPr lang="es-ES" dirty="0" smtClean="0"/>
              <a:t>permitirnos tomar el </a:t>
            </a:r>
            <a:r>
              <a:rPr lang="es-ES" dirty="0"/>
              <a:t>control de la máquina, uno de los más conocidos es el troyano </a:t>
            </a:r>
            <a:r>
              <a:rPr lang="es-ES" dirty="0" err="1" smtClean="0"/>
              <a:t>Bifrost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smtClean="0"/>
              <a:t>Pero supongamos que tenemos un familiar que no posee bastos conocimientos en informática, y no sabe abrir un puerto o configurar su firewall, entonces los papeles se invierten.</a:t>
            </a:r>
          </a:p>
          <a:p>
            <a:endParaRPr lang="es-ES" dirty="0"/>
          </a:p>
          <a:p>
            <a:r>
              <a:rPr lang="es-ES" dirty="0"/>
              <a:t>El servidor solo </a:t>
            </a:r>
            <a:r>
              <a:rPr lang="es-ES" dirty="0" smtClean="0"/>
              <a:t>necesitará </a:t>
            </a:r>
            <a:r>
              <a:rPr lang="es-ES" dirty="0"/>
              <a:t>saber la dirección IP del </a:t>
            </a:r>
            <a:r>
              <a:rPr lang="es-ES" dirty="0" err="1"/>
              <a:t>viewer</a:t>
            </a:r>
            <a:r>
              <a:rPr lang="es-ES" dirty="0"/>
              <a:t> y éste será el </a:t>
            </a:r>
            <a:r>
              <a:rPr lang="es-ES" dirty="0" smtClean="0"/>
              <a:t>que </a:t>
            </a:r>
            <a:r>
              <a:rPr lang="es-ES" dirty="0"/>
              <a:t>se quede esperando una solicitud de conexión.</a:t>
            </a:r>
          </a:p>
          <a:p>
            <a:endParaRPr lang="es-ES" dirty="0"/>
          </a:p>
          <a:p>
            <a:r>
              <a:rPr lang="es-ES" dirty="0"/>
              <a:t>La ventaja de este enfoque es que los ajustes complicados, redirección de </a:t>
            </a:r>
            <a:r>
              <a:rPr lang="es-ES" dirty="0" smtClean="0"/>
              <a:t>puertos, configuración </a:t>
            </a:r>
            <a:r>
              <a:rPr lang="es-ES" dirty="0"/>
              <a:t>de firewall</a:t>
            </a:r>
            <a:r>
              <a:rPr lang="es-ES" dirty="0" smtClean="0"/>
              <a:t>, las </a:t>
            </a:r>
            <a:r>
              <a:rPr lang="es-ES" dirty="0"/>
              <a:t>hace el </a:t>
            </a:r>
            <a:r>
              <a:rPr lang="es-ES" dirty="0" err="1"/>
              <a:t>viewer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 Light"/>
              </a:rPr>
              <a:t>Abre una ventana de línea de comandos, vete a tu carpeta favorita y escribe</a:t>
            </a:r>
            <a:r>
              <a:rPr kumimoji="0" lang="es-ES" altLang="es-E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vncviewer -listen</a:t>
            </a:r>
            <a:r>
              <a:rPr kumimoji="0" lang="es-ES" altLang="es-E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 Light"/>
              </a:rPr>
              <a:t>. Dale al enter. Aparecerá en la barra de tareas un pequeño icono tal que así:</a:t>
            </a:r>
            <a:r>
              <a:rPr kumimoji="0" lang="es-ES" altLang="es-E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24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241</TotalTime>
  <Words>441</Words>
  <Application>Microsoft Office PowerPoint</Application>
  <PresentationFormat>Panorámica</PresentationFormat>
  <Paragraphs>54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 Unicode MS</vt:lpstr>
      <vt:lpstr>Arial</vt:lpstr>
      <vt:lpstr>Century Gothic</vt:lpstr>
      <vt:lpstr>Helvetica Neue Light</vt:lpstr>
      <vt:lpstr>Wingdings 3</vt:lpstr>
      <vt:lpstr>Ion</vt:lpstr>
      <vt:lpstr>   Protocolo VNC    Conexión Inversa </vt:lpstr>
      <vt:lpstr>¿Qué es el protocolo VNC?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Conexión inversa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Protocolo VNC    Conexión Inversa</dc:title>
  <dc:creator>rama</dc:creator>
  <cp:lastModifiedBy>Facu</cp:lastModifiedBy>
  <cp:revision>19</cp:revision>
  <dcterms:created xsi:type="dcterms:W3CDTF">2015-11-06T16:35:16Z</dcterms:created>
  <dcterms:modified xsi:type="dcterms:W3CDTF">2015-11-06T22:47:39Z</dcterms:modified>
</cp:coreProperties>
</file>