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邱 光磊" initials="邱" lastIdx="1" clrIdx="0">
    <p:extLst>
      <p:ext uri="{19B8F6BF-5375-455C-9EA6-DF929625EA0E}">
        <p15:presenceInfo xmlns:p15="http://schemas.microsoft.com/office/powerpoint/2012/main" userId="3f25b7a56a4f51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053B7-5ACA-46DD-9F93-34B0D2BCD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51073-0B41-4109-9CAD-324E688C4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4A739-CDA3-4C72-AA05-DA0CDB34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328D2-E1C4-4BD8-8EC1-0F19F6E8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21D85-603C-4706-8454-E505A954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F8D4-99E1-45B9-BECF-4C83D440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09D91-C937-4116-8B99-3573BA56A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B0BCB-C80D-4E2B-8A7B-03E6A226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300D2-4579-4BA4-B628-88484CC9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2E27B-1F6C-4EB1-9434-65DED3F4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0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E71261-7352-4DFD-88FF-314D3259E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0D82F-A4FE-4C38-921A-A596885D1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85FFE-C576-4677-9AF4-690BBAAC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4BC37-7AB1-45D4-A8D2-AC11106A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FF0D8-B531-4DEA-A69C-7005C231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CD5C9-4417-4D44-895F-80C16D5F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FBE89-9BAF-4D0D-811F-9FBF5809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E65D3-45D1-44E4-97C3-DE9D4F5E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00090-B1E0-43C9-BC24-D5696707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CF6A1-4EEF-444C-89AD-8CBA466E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C706-36F6-4670-AE3C-C988B3B9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7CEC2-231A-47FD-A98D-E74A0964E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E8386-895F-41FB-B292-4B1AF105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7B84D-3D3B-4227-8093-FD0ECFCE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8DAA2-B9A6-412F-9D3F-FD66ACCD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53285-BCFB-425F-A282-E73AAF15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18AC3-6371-4189-96D3-C9A7FD4B1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DFC57-FE51-4D94-ADFE-78CE57D50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D8E76-FEDC-4B9E-8233-9F5F452E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D09E6-A447-4EC7-AB9D-073EDBB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6318E-D7AD-4C42-93C6-BB8E00B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37A4A-88FD-4C0A-8FF0-639350FD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E20DA-CD96-44B2-91C8-E147729E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375B9-F80C-4F72-BF55-CFD62980E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1ABFF0-5EDA-47B1-B5D3-0A8B65FD3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D7950D-9885-4C02-AE64-AE21CA285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E9EFF1-3B55-4D3D-B9AD-1B1D2901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A98BC5-DDF7-4F4F-A42D-F32D572A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4FB682-217C-438E-BCF0-F3CE26F2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9F62-0484-4195-8DB9-E41BA2B6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F8A9E-FFE9-4815-B094-9F9C3908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541EC5-A2CC-4920-9188-0FA196F7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AFB229-7428-420D-95E6-732F8462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3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A21342-A79E-4784-9D86-98BEB125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1DED0C-8975-47AE-92A1-0CAD0596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400024-31B4-4431-A3DB-E4526EC1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1C131-DA7C-4D3E-9D92-E7B3AE00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5EDB9-C729-4F6A-B98B-2F96B920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EE0DF-9EE5-433F-BAE8-8C7CA00A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13900-8871-4F51-A0EF-4D2281EA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85B2E-9126-4865-B697-D3C94FAB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5C646-15EE-4D03-A498-DD28AB97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7434-AD5D-4C7A-A7F2-0086893C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CA502C-D28A-4C60-932E-B7A2E0B9E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FE484D-FF03-4B1F-8B9F-01BE25A1F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91E71-9346-4495-A3BC-AD289475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325BE-3564-4C17-A863-0B5BA665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AE7D4-AF20-48D6-98AF-6E86CD58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DC363-F98A-443F-BE78-643E2466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7117B-ACE6-4A97-9896-1775F662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E986C-B5B5-412B-93D0-5DC296955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E76D-5436-4976-95C4-4B4DFE9664A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ABD0B-560A-4D83-9DBE-F73C22025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199EA-EDA3-4D69-BBAF-C50773AB0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3AF4E-BD08-4235-91F3-82E386C1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A55EB89-18A8-41D4-9B53-39B4B66D3075}"/>
              </a:ext>
            </a:extLst>
          </p:cNvPr>
          <p:cNvSpPr/>
          <p:nvPr/>
        </p:nvSpPr>
        <p:spPr>
          <a:xfrm>
            <a:off x="5117284" y="3078760"/>
            <a:ext cx="847288" cy="85567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DA75B3B-901E-480E-A0C8-4F8F9140F5D8}"/>
              </a:ext>
            </a:extLst>
          </p:cNvPr>
          <p:cNvCxnSpPr/>
          <p:nvPr/>
        </p:nvCxnSpPr>
        <p:spPr>
          <a:xfrm>
            <a:off x="5964572" y="3498209"/>
            <a:ext cx="813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87AFFB-FC3C-402F-AB91-1E7362B39FB6}"/>
              </a:ext>
            </a:extLst>
          </p:cNvPr>
          <p:cNvCxnSpPr>
            <a:cxnSpLocks/>
          </p:cNvCxnSpPr>
          <p:nvPr/>
        </p:nvCxnSpPr>
        <p:spPr>
          <a:xfrm>
            <a:off x="4208831" y="3078760"/>
            <a:ext cx="929425" cy="27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2566CCC-C8AD-4D48-BBE0-74A609CABA52}"/>
              </a:ext>
            </a:extLst>
          </p:cNvPr>
          <p:cNvCxnSpPr>
            <a:cxnSpLocks/>
          </p:cNvCxnSpPr>
          <p:nvPr/>
        </p:nvCxnSpPr>
        <p:spPr>
          <a:xfrm flipV="1">
            <a:off x="4207609" y="3691419"/>
            <a:ext cx="939911" cy="24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3B41044-C3FE-4604-9E15-BC7CD7E5510B}"/>
              </a:ext>
            </a:extLst>
          </p:cNvPr>
          <p:cNvSpPr/>
          <p:nvPr/>
        </p:nvSpPr>
        <p:spPr>
          <a:xfrm>
            <a:off x="3638555" y="2803693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99B0031-37C1-41F3-94D9-8D5F06D384DE}"/>
              </a:ext>
            </a:extLst>
          </p:cNvPr>
          <p:cNvSpPr/>
          <p:nvPr/>
        </p:nvSpPr>
        <p:spPr>
          <a:xfrm>
            <a:off x="3638555" y="3659632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0CF5DA2-EA98-45BE-95D7-B9AFBB1210C1}"/>
              </a:ext>
            </a:extLst>
          </p:cNvPr>
          <p:cNvSpPr/>
          <p:nvPr/>
        </p:nvSpPr>
        <p:spPr>
          <a:xfrm>
            <a:off x="6811860" y="3231793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F3478D0-2D97-4629-980A-D1E0BF02B0F9}"/>
              </a:ext>
            </a:extLst>
          </p:cNvPr>
          <p:cNvCxnSpPr>
            <a:stCxn id="34" idx="0"/>
            <a:endCxn id="34" idx="4"/>
          </p:cNvCxnSpPr>
          <p:nvPr/>
        </p:nvCxnSpPr>
        <p:spPr>
          <a:xfrm>
            <a:off x="3923082" y="2803693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6A38188-7B4B-4DE5-AFEC-84D24B2CF65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3923082" y="3659632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40133BD-5EDD-4565-B101-5E8D261ECCC2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5540928" y="3078760"/>
            <a:ext cx="0" cy="85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C7B6172-FBFF-4B94-8E1A-98D397ED1D1A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7096387" y="3231793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E91D74A-FBCA-4CA0-A34A-3163DB5CEB9F}"/>
              </a:ext>
            </a:extLst>
          </p:cNvPr>
          <p:cNvSpPr txBox="1"/>
          <p:nvPr/>
        </p:nvSpPr>
        <p:spPr>
          <a:xfrm>
            <a:off x="3884281" y="2909221"/>
            <a:ext cx="3103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x</a:t>
            </a:r>
            <a:r>
              <a:rPr lang="en-US" altLang="zh-CN" sz="1050" baseline="-25000" dirty="0"/>
              <a:t>1</a:t>
            </a:r>
            <a:endParaRPr lang="zh-CN" altLang="zh-CN" sz="1050" dirty="0"/>
          </a:p>
          <a:p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BEBB8F-7915-4B12-818F-74558C703E28}"/>
              </a:ext>
            </a:extLst>
          </p:cNvPr>
          <p:cNvSpPr txBox="1"/>
          <p:nvPr/>
        </p:nvSpPr>
        <p:spPr>
          <a:xfrm>
            <a:off x="3904386" y="3745924"/>
            <a:ext cx="3103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x</a:t>
            </a:r>
            <a:r>
              <a:rPr lang="en-US" altLang="zh-CN" sz="1050" baseline="-25000" dirty="0" err="1"/>
              <a:t>n</a:t>
            </a:r>
            <a:endParaRPr lang="zh-CN" altLang="zh-CN" sz="1050" dirty="0"/>
          </a:p>
          <a:p>
            <a:endParaRPr lang="zh-CN" altLang="en-US" sz="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7A8AC52-492F-489A-980E-66D05C91A9BB}"/>
              </a:ext>
            </a:extLst>
          </p:cNvPr>
          <p:cNvSpPr txBox="1"/>
          <p:nvPr/>
        </p:nvSpPr>
        <p:spPr>
          <a:xfrm>
            <a:off x="3749189" y="3362570"/>
            <a:ext cx="31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C44C0BF-D714-4A14-848F-DD8F33B9B2EF}"/>
              </a:ext>
            </a:extLst>
          </p:cNvPr>
          <p:cNvSpPr txBox="1"/>
          <p:nvPr/>
        </p:nvSpPr>
        <p:spPr>
          <a:xfrm>
            <a:off x="5189027" y="3362570"/>
            <a:ext cx="3103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r>
              <a:rPr lang="en-US" altLang="zh-CN" sz="1050" baseline="-25000" dirty="0"/>
              <a:t>0</a:t>
            </a:r>
            <a:endParaRPr lang="zh-CN" altLang="zh-CN" sz="1050" dirty="0"/>
          </a:p>
          <a:p>
            <a:endParaRPr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183248-2AB2-4B5F-93B0-1E670C5E9D8F}"/>
              </a:ext>
            </a:extLst>
          </p:cNvPr>
          <p:cNvSpPr txBox="1"/>
          <p:nvPr/>
        </p:nvSpPr>
        <p:spPr>
          <a:xfrm>
            <a:off x="5582435" y="3378208"/>
            <a:ext cx="3103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r>
              <a:rPr lang="en-US" altLang="zh-CN" sz="1050" baseline="-25000" dirty="0"/>
              <a:t>1</a:t>
            </a:r>
            <a:endParaRPr lang="zh-CN" altLang="zh-CN" sz="1050" dirty="0"/>
          </a:p>
          <a:p>
            <a:endParaRPr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E7AA1-F971-465F-BFC1-E6FACC15D7EC}"/>
              </a:ext>
            </a:extLst>
          </p:cNvPr>
          <p:cNvSpPr txBox="1"/>
          <p:nvPr/>
        </p:nvSpPr>
        <p:spPr>
          <a:xfrm>
            <a:off x="4538442" y="2944461"/>
            <a:ext cx="39236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w</a:t>
            </a:r>
            <a:r>
              <a:rPr lang="en-US" altLang="zh-CN" sz="1050" baseline="-25000" dirty="0"/>
              <a:t>11</a:t>
            </a:r>
            <a:endParaRPr lang="zh-CN" altLang="zh-CN" sz="1050" dirty="0"/>
          </a:p>
          <a:p>
            <a:endParaRPr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5EBACA-FFDE-4001-AF5F-CE75597F9C73}"/>
              </a:ext>
            </a:extLst>
          </p:cNvPr>
          <p:cNvSpPr txBox="1"/>
          <p:nvPr/>
        </p:nvSpPr>
        <p:spPr>
          <a:xfrm>
            <a:off x="4535214" y="3557411"/>
            <a:ext cx="445566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w</a:t>
            </a:r>
            <a:r>
              <a:rPr lang="en-US" altLang="zh-CN" sz="1050" baseline="-25000" dirty="0"/>
              <a:t>1n</a:t>
            </a:r>
            <a:endParaRPr lang="zh-CN" altLang="zh-CN" sz="1050" dirty="0"/>
          </a:p>
          <a:p>
            <a:endParaRPr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FE833AC-320F-47F0-A4D3-7D7E1720DF4D}"/>
              </a:ext>
            </a:extLst>
          </p:cNvPr>
          <p:cNvSpPr txBox="1"/>
          <p:nvPr/>
        </p:nvSpPr>
        <p:spPr>
          <a:xfrm>
            <a:off x="6191511" y="3261505"/>
            <a:ext cx="427393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w</a:t>
            </a:r>
            <a:r>
              <a:rPr lang="en-US" altLang="zh-CN" sz="1050" baseline="-25000" dirty="0"/>
              <a:t>21</a:t>
            </a:r>
            <a:endParaRPr lang="zh-CN" altLang="zh-CN" sz="1050" dirty="0"/>
          </a:p>
          <a:p>
            <a:endParaRPr lang="zh-CN" altLang="en-US" sz="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214393-457E-4F65-8B6C-C05C127C9A59}"/>
              </a:ext>
            </a:extLst>
          </p:cNvPr>
          <p:cNvSpPr txBox="1"/>
          <p:nvPr/>
        </p:nvSpPr>
        <p:spPr>
          <a:xfrm>
            <a:off x="6812297" y="3362570"/>
            <a:ext cx="3103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z</a:t>
            </a:r>
            <a:r>
              <a:rPr lang="en-US" altLang="zh-CN" sz="1050" baseline="-25000" dirty="0"/>
              <a:t>1</a:t>
            </a:r>
            <a:endParaRPr lang="zh-CN" altLang="zh-CN" sz="1050" dirty="0"/>
          </a:p>
          <a:p>
            <a:endParaRPr lang="zh-CN" altLang="en-US" sz="8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FA30583-118C-46BE-9FDD-F2EF4BCB496E}"/>
              </a:ext>
            </a:extLst>
          </p:cNvPr>
          <p:cNvSpPr txBox="1"/>
          <p:nvPr/>
        </p:nvSpPr>
        <p:spPr>
          <a:xfrm>
            <a:off x="4556571" y="3383642"/>
            <a:ext cx="31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1581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134CFAE2-537E-47F2-A976-7CA6DF28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72" y="1292974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BC5D63F-294A-4BA1-9E18-436E4ABF4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59" y="1292974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1F7A102-6A96-4C20-B530-D7396EC74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46" y="1292974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E5D90D6-BC02-4CFC-8AEE-56C812D99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33" y="1292974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73875D9A-94F3-4121-B4F5-B93612E0D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20" y="1292974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0B1E344-C969-4455-9F80-201CDCC364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72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C5E287F8-A899-4AA7-A7CA-7E648CF0D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59" y="2476500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C25EE7B6-A74A-4658-BC94-D56B6591AB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46" y="2476500"/>
            <a:ext cx="952500" cy="9525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97F3DE6F-3139-48E9-91DD-DA5E3A39A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33" y="2473187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818A8044-DCDD-41CA-B918-BD12849E27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20" y="247318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48EDC0-3078-45E2-B2FB-ADE92091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68" y="2595769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6FA65D-EBC1-443A-85E0-2EB3872DC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268" y="2595769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A5B341-009D-4DE5-9F8B-7D2ED106B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68" y="2613163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0CECE2-DAC1-4234-A370-A0281426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68" y="2613163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6708F9-6C55-4D83-8792-97B86F82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83" y="2595769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1EF943-A728-4AB7-8103-A495A1669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68" y="1432063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9C15CB-E078-4E66-80C4-41E17F644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268" y="1432063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04CB24-DB50-448E-ABA9-89D6568DE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68" y="1453598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7B1004-22E3-478C-95AA-266D9171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68" y="1453598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AA772B-4525-4591-A864-16A633AC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83" y="1432063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02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DF5F7E-D231-452B-B392-7712B9CA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15" y="1163706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7CC054-310E-40F1-BD15-2293C7BDF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93" y="1163706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278B1A-A40E-41B0-9681-3AB51A157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71" y="1163706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B9D0DD-80C1-4C72-8C78-C479C4E5C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49" y="1163706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88D118-707E-4ED7-80F5-E790967E8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27" y="1163706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B9A6D8-4A97-4C7E-90EF-F1422516D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15" y="2276889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2D7BB1-855A-4D7A-A9EF-24B19A4051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93" y="2276889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1BB519-207A-4F42-9511-54C32076BB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71" y="2276889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819F3E-039E-4F76-9B10-6F5EA9C896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49" y="2273576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C936E59-5936-4B28-B02B-BEF82CA9B9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27" y="2273576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82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31F216-79BB-4686-9732-660884BB9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03" y="1243219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EC6C3B-C9B3-4742-8A82-75CA46528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41" y="1243219"/>
            <a:ext cx="952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60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26118CD-217A-4215-BF2E-553E7A48A5C3}"/>
              </a:ext>
            </a:extLst>
          </p:cNvPr>
          <p:cNvSpPr/>
          <p:nvPr/>
        </p:nvSpPr>
        <p:spPr>
          <a:xfrm>
            <a:off x="3262449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D7A66C-C149-4017-8FC7-1935C0FD1A94}"/>
              </a:ext>
            </a:extLst>
          </p:cNvPr>
          <p:cNvSpPr/>
          <p:nvPr/>
        </p:nvSpPr>
        <p:spPr>
          <a:xfrm>
            <a:off x="3262449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042B74-42E2-468C-951D-206506CB735F}"/>
              </a:ext>
            </a:extLst>
          </p:cNvPr>
          <p:cNvSpPr/>
          <p:nvPr/>
        </p:nvSpPr>
        <p:spPr>
          <a:xfrm>
            <a:off x="5328937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8B01E9-4F13-4625-92D8-31961A7F6E9A}"/>
              </a:ext>
            </a:extLst>
          </p:cNvPr>
          <p:cNvSpPr/>
          <p:nvPr/>
        </p:nvSpPr>
        <p:spPr>
          <a:xfrm>
            <a:off x="5328937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15E562-6269-414A-AB3F-D70A56673EF8}"/>
              </a:ext>
            </a:extLst>
          </p:cNvPr>
          <p:cNvSpPr/>
          <p:nvPr/>
        </p:nvSpPr>
        <p:spPr>
          <a:xfrm>
            <a:off x="7402946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9EE720-5B25-4B69-9755-2D2A16D8A84A}"/>
              </a:ext>
            </a:extLst>
          </p:cNvPr>
          <p:cNvSpPr/>
          <p:nvPr/>
        </p:nvSpPr>
        <p:spPr>
          <a:xfrm>
            <a:off x="7395425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ABF15F-5106-4877-AEE4-38D99CF388F3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831503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4D58169-8786-40FB-93E6-A28E178D641D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831503" y="350570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DC2D1EA-0F13-4841-9FDC-F1BE2A84C815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897991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CE362D-2B75-4339-8737-1AAD0B201F3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897991" y="3505703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B974D3-4796-40C0-920D-81BDF3BFFC04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52799A8-6F06-430C-BB51-40B912A4B981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29C1CD4-130F-414E-BDD6-FAF0C23BCB2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897991" y="2246590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AB6B0B-D6B0-4A1E-8C03-73483FC39F27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5897991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82229E2-FC9E-4CCA-A6EC-00640D8916D8}"/>
              </a:ext>
            </a:extLst>
          </p:cNvPr>
          <p:cNvSpPr txBox="1"/>
          <p:nvPr/>
        </p:nvSpPr>
        <p:spPr>
          <a:xfrm>
            <a:off x="3087149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4C5E896-1604-40D1-9676-C9E8BDCB4FE3}"/>
              </a:ext>
            </a:extLst>
          </p:cNvPr>
          <p:cNvSpPr txBox="1"/>
          <p:nvPr/>
        </p:nvSpPr>
        <p:spPr>
          <a:xfrm>
            <a:off x="5147875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529B8A6-8F53-47CC-AA22-1EE748AE0B96}"/>
              </a:ext>
            </a:extLst>
          </p:cNvPr>
          <p:cNvSpPr txBox="1"/>
          <p:nvPr/>
        </p:nvSpPr>
        <p:spPr>
          <a:xfrm>
            <a:off x="7208601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28323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>
            <a:extLst>
              <a:ext uri="{FF2B5EF4-FFF2-40B4-BE49-F238E27FC236}">
                <a16:creationId xmlns:a16="http://schemas.microsoft.com/office/drawing/2014/main" id="{4AE393BE-0C76-4CEC-9871-5412EDFB25EF}"/>
              </a:ext>
            </a:extLst>
          </p:cNvPr>
          <p:cNvSpPr/>
          <p:nvPr/>
        </p:nvSpPr>
        <p:spPr>
          <a:xfrm>
            <a:off x="3262449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804A9DE-6CA3-4017-8EE1-92924BE22BBF}"/>
              </a:ext>
            </a:extLst>
          </p:cNvPr>
          <p:cNvSpPr/>
          <p:nvPr/>
        </p:nvSpPr>
        <p:spPr>
          <a:xfrm>
            <a:off x="3262449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8E8C214-0F74-412C-8B68-D2AFC4EA4EE8}"/>
              </a:ext>
            </a:extLst>
          </p:cNvPr>
          <p:cNvSpPr/>
          <p:nvPr/>
        </p:nvSpPr>
        <p:spPr>
          <a:xfrm>
            <a:off x="5328937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C94B147-9477-48A1-BED9-CBA8E65C3B69}"/>
              </a:ext>
            </a:extLst>
          </p:cNvPr>
          <p:cNvSpPr/>
          <p:nvPr/>
        </p:nvSpPr>
        <p:spPr>
          <a:xfrm>
            <a:off x="5328937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8360080-766C-4B3E-8A3E-2A158E555B92}"/>
              </a:ext>
            </a:extLst>
          </p:cNvPr>
          <p:cNvSpPr/>
          <p:nvPr/>
        </p:nvSpPr>
        <p:spPr>
          <a:xfrm>
            <a:off x="7402946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C824197-1358-42A1-A0BF-CDA379B28654}"/>
              </a:ext>
            </a:extLst>
          </p:cNvPr>
          <p:cNvSpPr/>
          <p:nvPr/>
        </p:nvSpPr>
        <p:spPr>
          <a:xfrm>
            <a:off x="7395425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A6AB74D-C4A3-43F2-B506-422E47E29DBA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>
            <a:off x="3831503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7E9B225-9ABF-404C-9CD3-39BAFA9E3D4F}"/>
              </a:ext>
            </a:extLst>
          </p:cNvPr>
          <p:cNvCxnSpPr>
            <a:stCxn id="68" idx="6"/>
            <a:endCxn id="70" idx="2"/>
          </p:cNvCxnSpPr>
          <p:nvPr/>
        </p:nvCxnSpPr>
        <p:spPr>
          <a:xfrm>
            <a:off x="3831503" y="350570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103E1E1-E676-46F3-9484-318E2F4E8D18}"/>
              </a:ext>
            </a:extLst>
          </p:cNvPr>
          <p:cNvCxnSpPr>
            <a:stCxn id="71" idx="6"/>
            <a:endCxn id="73" idx="2"/>
          </p:cNvCxnSpPr>
          <p:nvPr/>
        </p:nvCxnSpPr>
        <p:spPr>
          <a:xfrm>
            <a:off x="5897991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F7E861E-EDFC-4391-9FDA-4316A2D6E1A5}"/>
              </a:ext>
            </a:extLst>
          </p:cNvPr>
          <p:cNvCxnSpPr>
            <a:stCxn id="70" idx="6"/>
            <a:endCxn id="72" idx="2"/>
          </p:cNvCxnSpPr>
          <p:nvPr/>
        </p:nvCxnSpPr>
        <p:spPr>
          <a:xfrm>
            <a:off x="5897991" y="3505703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F39D61B-6EFC-469A-9E5E-A1E4A40C3323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EFA988E-4BF0-43D8-8D43-2BC076BF5F9B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 flipV="1"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5DA1B25-CDA7-4DAE-98F9-ED2BA7F71BA1}"/>
              </a:ext>
            </a:extLst>
          </p:cNvPr>
          <p:cNvCxnSpPr>
            <a:stCxn id="71" idx="6"/>
            <a:endCxn id="72" idx="2"/>
          </p:cNvCxnSpPr>
          <p:nvPr/>
        </p:nvCxnSpPr>
        <p:spPr>
          <a:xfrm>
            <a:off x="5897991" y="2246590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999CFA3-CFBB-4DF0-8748-797C3FC8D59E}"/>
              </a:ext>
            </a:extLst>
          </p:cNvPr>
          <p:cNvCxnSpPr>
            <a:stCxn id="70" idx="6"/>
            <a:endCxn id="73" idx="2"/>
          </p:cNvCxnSpPr>
          <p:nvPr/>
        </p:nvCxnSpPr>
        <p:spPr>
          <a:xfrm flipV="1">
            <a:off x="5897991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334B03E-459A-45BB-8B52-76B1AEDFAA11}"/>
              </a:ext>
            </a:extLst>
          </p:cNvPr>
          <p:cNvSpPr txBox="1"/>
          <p:nvPr/>
        </p:nvSpPr>
        <p:spPr>
          <a:xfrm>
            <a:off x="3087149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AD922A5-FD88-4DEC-B44E-AE397F0F65FF}"/>
              </a:ext>
            </a:extLst>
          </p:cNvPr>
          <p:cNvSpPr txBox="1"/>
          <p:nvPr/>
        </p:nvSpPr>
        <p:spPr>
          <a:xfrm>
            <a:off x="5147875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7151643-0AB6-485A-9B49-953B649DEF27}"/>
              </a:ext>
            </a:extLst>
          </p:cNvPr>
          <p:cNvSpPr txBox="1"/>
          <p:nvPr/>
        </p:nvSpPr>
        <p:spPr>
          <a:xfrm>
            <a:off x="7208601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012C1ED-61F6-462E-AA6F-23777E177847}"/>
              </a:ext>
            </a:extLst>
          </p:cNvPr>
          <p:cNvSpPr/>
          <p:nvPr/>
        </p:nvSpPr>
        <p:spPr>
          <a:xfrm>
            <a:off x="8665828" y="2692866"/>
            <a:ext cx="880844" cy="41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3BF5F13-6C08-4B71-8FD5-4A71140F3CA3}"/>
              </a:ext>
            </a:extLst>
          </p:cNvPr>
          <p:cNvSpPr txBox="1"/>
          <p:nvPr/>
        </p:nvSpPr>
        <p:spPr>
          <a:xfrm>
            <a:off x="8665829" y="2717925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E_total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D7A1B54-C92C-4843-8A2F-D5272BABCB46}"/>
              </a:ext>
            </a:extLst>
          </p:cNvPr>
          <p:cNvCxnSpPr>
            <a:stCxn id="73" idx="0"/>
            <a:endCxn id="73" idx="4"/>
          </p:cNvCxnSpPr>
          <p:nvPr/>
        </p:nvCxnSpPr>
        <p:spPr>
          <a:xfrm>
            <a:off x="7679952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53EB46-96A3-4F42-9AC9-33A2F6ED1424}"/>
              </a:ext>
            </a:extLst>
          </p:cNvPr>
          <p:cNvCxnSpPr>
            <a:stCxn id="71" idx="0"/>
            <a:endCxn id="71" idx="4"/>
          </p:cNvCxnSpPr>
          <p:nvPr/>
        </p:nvCxnSpPr>
        <p:spPr>
          <a:xfrm>
            <a:off x="5613464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A6AAFFB-CA36-4C2A-A8BD-6ABCAC6DBEEF}"/>
              </a:ext>
            </a:extLst>
          </p:cNvPr>
          <p:cNvCxnSpPr>
            <a:stCxn id="69" idx="0"/>
            <a:endCxn id="69" idx="4"/>
          </p:cNvCxnSpPr>
          <p:nvPr/>
        </p:nvCxnSpPr>
        <p:spPr>
          <a:xfrm>
            <a:off x="3546976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B1490AC0-6064-435F-AFFD-BF806AA18DD2}"/>
              </a:ext>
            </a:extLst>
          </p:cNvPr>
          <p:cNvSpPr/>
          <p:nvPr/>
        </p:nvSpPr>
        <p:spPr>
          <a:xfrm>
            <a:off x="3494048" y="2061924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0B67034-4CA0-4601-ACD5-BB353FCD31E9}"/>
              </a:ext>
            </a:extLst>
          </p:cNvPr>
          <p:cNvSpPr/>
          <p:nvPr/>
        </p:nvSpPr>
        <p:spPr>
          <a:xfrm>
            <a:off x="4337577" y="1902163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3DD91CD-6832-4E66-B733-0B6676D39A73}"/>
              </a:ext>
            </a:extLst>
          </p:cNvPr>
          <p:cNvSpPr/>
          <p:nvPr/>
        </p:nvSpPr>
        <p:spPr>
          <a:xfrm>
            <a:off x="6487025" y="1873566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28DB0B0-E3F3-4BB7-AC8F-5FB409F1D847}"/>
              </a:ext>
            </a:extLst>
          </p:cNvPr>
          <p:cNvSpPr/>
          <p:nvPr/>
        </p:nvSpPr>
        <p:spPr>
          <a:xfrm>
            <a:off x="5293971" y="2066621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D648FD0-5801-4C8B-9573-A9129AB11DE9}"/>
              </a:ext>
            </a:extLst>
          </p:cNvPr>
          <p:cNvSpPr/>
          <p:nvPr/>
        </p:nvSpPr>
        <p:spPr>
          <a:xfrm>
            <a:off x="5558723" y="2058232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08634D4-CFA8-4244-9F63-660D3F7640ED}"/>
              </a:ext>
            </a:extLst>
          </p:cNvPr>
          <p:cNvSpPr/>
          <p:nvPr/>
        </p:nvSpPr>
        <p:spPr>
          <a:xfrm>
            <a:off x="7371860" y="2034019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D53BF2E-E4E5-4497-B229-415CADFDFA43}"/>
              </a:ext>
            </a:extLst>
          </p:cNvPr>
          <p:cNvSpPr/>
          <p:nvPr/>
        </p:nvSpPr>
        <p:spPr>
          <a:xfrm>
            <a:off x="7600961" y="2034808"/>
            <a:ext cx="43342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FB43B94-84A0-46CA-97AF-D931D483CD66}"/>
              </a:ext>
            </a:extLst>
          </p:cNvPr>
          <p:cNvSpPr/>
          <p:nvPr/>
        </p:nvSpPr>
        <p:spPr>
          <a:xfrm>
            <a:off x="3222803" y="2061924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6178A38-09AC-474D-887C-5E7DFE350B89}"/>
              </a:ext>
            </a:extLst>
          </p:cNvPr>
          <p:cNvCxnSpPr>
            <a:stCxn id="85" idx="0"/>
            <a:endCxn id="73" idx="7"/>
          </p:cNvCxnSpPr>
          <p:nvPr/>
        </p:nvCxnSpPr>
        <p:spPr>
          <a:xfrm rot="16200000" flipV="1">
            <a:off x="8173401" y="1760016"/>
            <a:ext cx="640592" cy="1225107"/>
          </a:xfrm>
          <a:prstGeom prst="curvedConnector3">
            <a:avLst>
              <a:gd name="adj1" fmla="val 14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曲线 122">
            <a:extLst>
              <a:ext uri="{FF2B5EF4-FFF2-40B4-BE49-F238E27FC236}">
                <a16:creationId xmlns:a16="http://schemas.microsoft.com/office/drawing/2014/main" id="{001DD80C-52C8-46C3-8686-7A5AA02532A1}"/>
              </a:ext>
            </a:extLst>
          </p:cNvPr>
          <p:cNvCxnSpPr>
            <a:stCxn id="73" idx="7"/>
            <a:endCxn id="73" idx="1"/>
          </p:cNvCxnSpPr>
          <p:nvPr/>
        </p:nvCxnSpPr>
        <p:spPr>
          <a:xfrm rot="16200000" flipV="1">
            <a:off x="7679952" y="1851083"/>
            <a:ext cx="12700" cy="402382"/>
          </a:xfrm>
          <a:prstGeom prst="curvedConnector3">
            <a:avLst>
              <a:gd name="adj1" fmla="val 2433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842ED2B5-E821-44B8-AC66-8D089D9AB8E1}"/>
              </a:ext>
            </a:extLst>
          </p:cNvPr>
          <p:cNvCxnSpPr>
            <a:stCxn id="73" idx="1"/>
            <a:endCxn id="97" idx="0"/>
          </p:cNvCxnSpPr>
          <p:nvPr/>
        </p:nvCxnSpPr>
        <p:spPr>
          <a:xfrm rot="16200000" flipV="1">
            <a:off x="7014861" y="1588373"/>
            <a:ext cx="178708" cy="749093"/>
          </a:xfrm>
          <a:prstGeom prst="curvedConnector3">
            <a:avLst>
              <a:gd name="adj1" fmla="val 227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23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5EC4DA8-E043-459E-8F26-4809ACC91F0F}"/>
              </a:ext>
            </a:extLst>
          </p:cNvPr>
          <p:cNvSpPr/>
          <p:nvPr/>
        </p:nvSpPr>
        <p:spPr>
          <a:xfrm>
            <a:off x="3262449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C8B2D97-7241-4AFF-B334-C9B66EB63C04}"/>
              </a:ext>
            </a:extLst>
          </p:cNvPr>
          <p:cNvSpPr/>
          <p:nvPr/>
        </p:nvSpPr>
        <p:spPr>
          <a:xfrm>
            <a:off x="3262449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D63C0A-7333-4FA3-AA90-A1BAB78CEEA8}"/>
              </a:ext>
            </a:extLst>
          </p:cNvPr>
          <p:cNvSpPr/>
          <p:nvPr/>
        </p:nvSpPr>
        <p:spPr>
          <a:xfrm>
            <a:off x="5328937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E4FEA1B-BEFA-4F7E-803F-2CC38D2D33BD}"/>
              </a:ext>
            </a:extLst>
          </p:cNvPr>
          <p:cNvSpPr/>
          <p:nvPr/>
        </p:nvSpPr>
        <p:spPr>
          <a:xfrm>
            <a:off x="5328937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67397E1-725D-482D-8842-4ED353E2C216}"/>
              </a:ext>
            </a:extLst>
          </p:cNvPr>
          <p:cNvSpPr/>
          <p:nvPr/>
        </p:nvSpPr>
        <p:spPr>
          <a:xfrm>
            <a:off x="7402946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F80256A-699A-4E3B-A7B2-E5AB1EE771B1}"/>
              </a:ext>
            </a:extLst>
          </p:cNvPr>
          <p:cNvSpPr/>
          <p:nvPr/>
        </p:nvSpPr>
        <p:spPr>
          <a:xfrm>
            <a:off x="7395425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3A3A53A-0BE6-4762-AFFE-750E5F3AA89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831503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A3F0FA7-CE6B-4999-92E1-5A9A47EC9912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831503" y="350570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BC765A-2A14-4F2E-8C45-07A1884FA4CF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897991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32F147-B6B3-4A03-8B41-3A914161DEBF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897991" y="3505703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239A72-A9C4-4492-BA30-CEE41D09DF88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F41FF6-19CD-4470-99CC-5912A682B775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37B0E38-DDEB-468F-BB88-5B00132A9C7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897991" y="2246590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F57C9C-B1FD-4B02-8220-BA5122907FBC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5897991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86FC2CD-9B9B-4711-B8E2-8F1256FD6192}"/>
              </a:ext>
            </a:extLst>
          </p:cNvPr>
          <p:cNvSpPr txBox="1"/>
          <p:nvPr/>
        </p:nvSpPr>
        <p:spPr>
          <a:xfrm>
            <a:off x="3087149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58B3D9-3C2C-4182-8515-BA942FDF35F1}"/>
              </a:ext>
            </a:extLst>
          </p:cNvPr>
          <p:cNvSpPr txBox="1"/>
          <p:nvPr/>
        </p:nvSpPr>
        <p:spPr>
          <a:xfrm>
            <a:off x="5147875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D71BC6-3D13-4273-98C3-3129BB82CB9F}"/>
              </a:ext>
            </a:extLst>
          </p:cNvPr>
          <p:cNvSpPr txBox="1"/>
          <p:nvPr/>
        </p:nvSpPr>
        <p:spPr>
          <a:xfrm>
            <a:off x="7208601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FBCB66-4BEA-430E-9E6B-2AFB2675A000}"/>
              </a:ext>
            </a:extLst>
          </p:cNvPr>
          <p:cNvSpPr/>
          <p:nvPr/>
        </p:nvSpPr>
        <p:spPr>
          <a:xfrm>
            <a:off x="8665828" y="2692866"/>
            <a:ext cx="880844" cy="41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482698-FF2E-47A8-AF96-F82256C0162D}"/>
              </a:ext>
            </a:extLst>
          </p:cNvPr>
          <p:cNvSpPr txBox="1"/>
          <p:nvPr/>
        </p:nvSpPr>
        <p:spPr>
          <a:xfrm>
            <a:off x="8665829" y="2717925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E_total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A23BDF1-469A-41F7-BEEC-5029E91C7831}"/>
              </a:ext>
            </a:extLst>
          </p:cNvPr>
          <p:cNvCxnSpPr>
            <a:stCxn id="7" idx="0"/>
            <a:endCxn id="7" idx="4"/>
          </p:cNvCxnSpPr>
          <p:nvPr/>
        </p:nvCxnSpPr>
        <p:spPr>
          <a:xfrm>
            <a:off x="7679952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AD5203F-5F33-4FFA-9515-C23993D41DED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5613464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144D81A-428F-4327-B473-39C017E5EC36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3546976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F693520-3C65-4DDB-BC56-35B6CA1D02B3}"/>
              </a:ext>
            </a:extLst>
          </p:cNvPr>
          <p:cNvSpPr/>
          <p:nvPr/>
        </p:nvSpPr>
        <p:spPr>
          <a:xfrm>
            <a:off x="3494048" y="2061924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24821E-7A23-4FE4-A78E-A055FD9D507E}"/>
              </a:ext>
            </a:extLst>
          </p:cNvPr>
          <p:cNvSpPr/>
          <p:nvPr/>
        </p:nvSpPr>
        <p:spPr>
          <a:xfrm>
            <a:off x="4337577" y="1902163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B553DE-C122-4E36-B2D2-3668DBDA9E8C}"/>
              </a:ext>
            </a:extLst>
          </p:cNvPr>
          <p:cNvSpPr/>
          <p:nvPr/>
        </p:nvSpPr>
        <p:spPr>
          <a:xfrm>
            <a:off x="6487025" y="1873566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49DFA9-998C-4AD2-BEBD-DE759F2F6C82}"/>
              </a:ext>
            </a:extLst>
          </p:cNvPr>
          <p:cNvSpPr/>
          <p:nvPr/>
        </p:nvSpPr>
        <p:spPr>
          <a:xfrm>
            <a:off x="5293971" y="2066621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25D897B-7E95-4C22-A601-C636047507DB}"/>
              </a:ext>
            </a:extLst>
          </p:cNvPr>
          <p:cNvSpPr/>
          <p:nvPr/>
        </p:nvSpPr>
        <p:spPr>
          <a:xfrm>
            <a:off x="5558723" y="2058232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80A8A10-149F-4E7F-9420-14DCB58F63D5}"/>
              </a:ext>
            </a:extLst>
          </p:cNvPr>
          <p:cNvSpPr/>
          <p:nvPr/>
        </p:nvSpPr>
        <p:spPr>
          <a:xfrm>
            <a:off x="7371860" y="2034019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F74342-E744-472E-8008-780A1E2E9B98}"/>
              </a:ext>
            </a:extLst>
          </p:cNvPr>
          <p:cNvSpPr/>
          <p:nvPr/>
        </p:nvSpPr>
        <p:spPr>
          <a:xfrm>
            <a:off x="7600961" y="2034808"/>
            <a:ext cx="43342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C9E443-BF5A-47A4-B834-04E3F557EC67}"/>
              </a:ext>
            </a:extLst>
          </p:cNvPr>
          <p:cNvSpPr/>
          <p:nvPr/>
        </p:nvSpPr>
        <p:spPr>
          <a:xfrm>
            <a:off x="3222803" y="2061924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FC5DD02-4413-485C-B5CA-7EF99CFEA387}"/>
              </a:ext>
            </a:extLst>
          </p:cNvPr>
          <p:cNvCxnSpPr>
            <a:stCxn id="19" idx="0"/>
            <a:endCxn id="28" idx="0"/>
          </p:cNvCxnSpPr>
          <p:nvPr/>
        </p:nvCxnSpPr>
        <p:spPr>
          <a:xfrm rot="16200000" flipV="1">
            <a:off x="7136491" y="723107"/>
            <a:ext cx="634634" cy="3304884"/>
          </a:xfrm>
          <a:prstGeom prst="curvedConnector3">
            <a:avLst>
              <a:gd name="adj1" fmla="val 2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CF462E4F-C3A5-4522-9161-146D7F250BBF}"/>
              </a:ext>
            </a:extLst>
          </p:cNvPr>
          <p:cNvCxnSpPr>
            <a:stCxn id="28" idx="0"/>
            <a:endCxn id="5" idx="1"/>
          </p:cNvCxnSpPr>
          <p:nvPr/>
        </p:nvCxnSpPr>
        <p:spPr>
          <a:xfrm rot="16200000" flipV="1">
            <a:off x="5603841" y="1860706"/>
            <a:ext cx="5958" cy="389093"/>
          </a:xfrm>
          <a:prstGeom prst="curvedConnector3">
            <a:avLst>
              <a:gd name="adj1" fmla="val 8244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D19ADF7-87D6-4BA6-B536-81022190EBF6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6200000" flipV="1">
            <a:off x="4921192" y="1561192"/>
            <a:ext cx="150111" cy="832053"/>
          </a:xfrm>
          <a:prstGeom prst="curvedConnector3">
            <a:avLst>
              <a:gd name="adj1" fmla="val 252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0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EC0AE5-CD56-4A1D-B5A8-E31B2E9B6A9C}"/>
              </a:ext>
            </a:extLst>
          </p:cNvPr>
          <p:cNvSpPr/>
          <p:nvPr/>
        </p:nvSpPr>
        <p:spPr>
          <a:xfrm>
            <a:off x="3262449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EF66A8-6086-4C9A-A57D-5102202376F6}"/>
              </a:ext>
            </a:extLst>
          </p:cNvPr>
          <p:cNvSpPr/>
          <p:nvPr/>
        </p:nvSpPr>
        <p:spPr>
          <a:xfrm>
            <a:off x="3262449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363191E-CF16-4D63-97C4-CEF49161DB5A}"/>
              </a:ext>
            </a:extLst>
          </p:cNvPr>
          <p:cNvSpPr/>
          <p:nvPr/>
        </p:nvSpPr>
        <p:spPr>
          <a:xfrm>
            <a:off x="5328937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01B57D-1A0F-4D2D-BA71-173BCA5E2842}"/>
              </a:ext>
            </a:extLst>
          </p:cNvPr>
          <p:cNvSpPr/>
          <p:nvPr/>
        </p:nvSpPr>
        <p:spPr>
          <a:xfrm>
            <a:off x="5328937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4E057D-EA51-4994-95F7-EF09A3DCAC98}"/>
              </a:ext>
            </a:extLst>
          </p:cNvPr>
          <p:cNvSpPr/>
          <p:nvPr/>
        </p:nvSpPr>
        <p:spPr>
          <a:xfrm>
            <a:off x="7402946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F3A6E1-42D2-4990-88B5-488394F28A86}"/>
              </a:ext>
            </a:extLst>
          </p:cNvPr>
          <p:cNvSpPr/>
          <p:nvPr/>
        </p:nvSpPr>
        <p:spPr>
          <a:xfrm>
            <a:off x="7395425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8718EEB-EAE5-426D-B836-2AB4FBB9942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831503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47F4B5-6319-46AC-A08A-45E8F0D2B896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831503" y="350570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ED5517-0A59-4511-8740-CC0A9913DC55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897991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4A98B3-FB2B-4BB4-A333-D3023F425CE3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897991" y="3505703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338A1F5-6A3C-4651-A8D2-56768A304409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CFCCEA7-D4E5-4973-83A2-DFAE8E1B89C2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F33F4A-B448-4171-BAE9-DDDF4FDB0C6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897991" y="2246590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F6356C9-120C-46AD-8366-38EC2541329D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5897991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1C96062-55BF-4F87-A585-6D23E4FB1A0F}"/>
              </a:ext>
            </a:extLst>
          </p:cNvPr>
          <p:cNvSpPr txBox="1"/>
          <p:nvPr/>
        </p:nvSpPr>
        <p:spPr>
          <a:xfrm>
            <a:off x="3087149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BBA88E-069F-40AD-9AC0-B11F82F03C58}"/>
              </a:ext>
            </a:extLst>
          </p:cNvPr>
          <p:cNvSpPr txBox="1"/>
          <p:nvPr/>
        </p:nvSpPr>
        <p:spPr>
          <a:xfrm>
            <a:off x="5147875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4AC1A7-645B-4F9F-BF29-003414196D7C}"/>
              </a:ext>
            </a:extLst>
          </p:cNvPr>
          <p:cNvSpPr txBox="1"/>
          <p:nvPr/>
        </p:nvSpPr>
        <p:spPr>
          <a:xfrm>
            <a:off x="7208601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41D96E-2AC5-4AF9-B570-F95D9D7CD12C}"/>
              </a:ext>
            </a:extLst>
          </p:cNvPr>
          <p:cNvSpPr/>
          <p:nvPr/>
        </p:nvSpPr>
        <p:spPr>
          <a:xfrm>
            <a:off x="8665828" y="2692866"/>
            <a:ext cx="880844" cy="41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459FC8-C7F7-44C6-93CB-C809AF6BC462}"/>
              </a:ext>
            </a:extLst>
          </p:cNvPr>
          <p:cNvSpPr txBox="1"/>
          <p:nvPr/>
        </p:nvSpPr>
        <p:spPr>
          <a:xfrm>
            <a:off x="8665829" y="2717925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E_total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4D3AC2-622E-45D6-8F93-26C609BE88F5}"/>
              </a:ext>
            </a:extLst>
          </p:cNvPr>
          <p:cNvCxnSpPr>
            <a:stCxn id="7" idx="0"/>
            <a:endCxn id="7" idx="4"/>
          </p:cNvCxnSpPr>
          <p:nvPr/>
        </p:nvCxnSpPr>
        <p:spPr>
          <a:xfrm>
            <a:off x="7679952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EDD4E45-EDB5-4E9B-A8C2-5946C728DE03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5613464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E8F08FF-00A8-405D-83AD-71B1DA55741E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3546976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BDF71CB-36DB-48A7-B2DB-060221C4EBDB}"/>
              </a:ext>
            </a:extLst>
          </p:cNvPr>
          <p:cNvSpPr/>
          <p:nvPr/>
        </p:nvSpPr>
        <p:spPr>
          <a:xfrm>
            <a:off x="3494048" y="2061924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13593C-230F-45AE-A575-1AED55C0B2CE}"/>
              </a:ext>
            </a:extLst>
          </p:cNvPr>
          <p:cNvSpPr/>
          <p:nvPr/>
        </p:nvSpPr>
        <p:spPr>
          <a:xfrm>
            <a:off x="4337577" y="1902163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7FA3D22-25BF-4C67-B110-92AC392E3C0B}"/>
              </a:ext>
            </a:extLst>
          </p:cNvPr>
          <p:cNvSpPr/>
          <p:nvPr/>
        </p:nvSpPr>
        <p:spPr>
          <a:xfrm>
            <a:off x="6487025" y="1873566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0B9521-6867-4DE6-B58E-0C12719B0B47}"/>
              </a:ext>
            </a:extLst>
          </p:cNvPr>
          <p:cNvSpPr/>
          <p:nvPr/>
        </p:nvSpPr>
        <p:spPr>
          <a:xfrm>
            <a:off x="5293971" y="2066621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8F35D5-9670-47D4-B68C-C9EC7DE62748}"/>
              </a:ext>
            </a:extLst>
          </p:cNvPr>
          <p:cNvSpPr/>
          <p:nvPr/>
        </p:nvSpPr>
        <p:spPr>
          <a:xfrm>
            <a:off x="5558723" y="2058232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E5503D-E6E1-4BB4-B459-E1AF5B8BDEAE}"/>
              </a:ext>
            </a:extLst>
          </p:cNvPr>
          <p:cNvSpPr/>
          <p:nvPr/>
        </p:nvSpPr>
        <p:spPr>
          <a:xfrm>
            <a:off x="7371860" y="2034019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F9EA5F-90B3-4660-B685-A14C1E6166BE}"/>
              </a:ext>
            </a:extLst>
          </p:cNvPr>
          <p:cNvSpPr/>
          <p:nvPr/>
        </p:nvSpPr>
        <p:spPr>
          <a:xfrm>
            <a:off x="7600961" y="2034808"/>
            <a:ext cx="43342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7EA7CE-E320-4620-85B0-8C9FFE95483D}"/>
              </a:ext>
            </a:extLst>
          </p:cNvPr>
          <p:cNvSpPr/>
          <p:nvPr/>
        </p:nvSpPr>
        <p:spPr>
          <a:xfrm>
            <a:off x="3222803" y="2061924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B15DC34-9C45-4FEA-B7BE-0C838A73809F}"/>
              </a:ext>
            </a:extLst>
          </p:cNvPr>
          <p:cNvCxnSpPr>
            <a:stCxn id="19" idx="0"/>
            <a:endCxn id="28" idx="0"/>
          </p:cNvCxnSpPr>
          <p:nvPr/>
        </p:nvCxnSpPr>
        <p:spPr>
          <a:xfrm rot="16200000" flipV="1">
            <a:off x="7136491" y="723107"/>
            <a:ext cx="634634" cy="3304884"/>
          </a:xfrm>
          <a:prstGeom prst="curvedConnector3">
            <a:avLst>
              <a:gd name="adj1" fmla="val 2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098D15C-ED54-4F49-BBD5-C5A8E5B037A4}"/>
              </a:ext>
            </a:extLst>
          </p:cNvPr>
          <p:cNvCxnSpPr>
            <a:stCxn id="28" idx="0"/>
            <a:endCxn id="5" idx="1"/>
          </p:cNvCxnSpPr>
          <p:nvPr/>
        </p:nvCxnSpPr>
        <p:spPr>
          <a:xfrm rot="16200000" flipV="1">
            <a:off x="5603841" y="1860706"/>
            <a:ext cx="5958" cy="389093"/>
          </a:xfrm>
          <a:prstGeom prst="curvedConnector3">
            <a:avLst>
              <a:gd name="adj1" fmla="val 8244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7E02C85B-25A6-4710-9684-3ADB7EAC9C9F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6200000" flipV="1">
            <a:off x="4921192" y="1561192"/>
            <a:ext cx="150111" cy="832053"/>
          </a:xfrm>
          <a:prstGeom prst="curvedConnector3">
            <a:avLst>
              <a:gd name="adj1" fmla="val 252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2FAE1EAB-CFC5-41C1-BAF8-415BF98717F3}"/>
              </a:ext>
            </a:extLst>
          </p:cNvPr>
          <p:cNvCxnSpPr>
            <a:stCxn id="7" idx="7"/>
            <a:endCxn id="7" idx="1"/>
          </p:cNvCxnSpPr>
          <p:nvPr/>
        </p:nvCxnSpPr>
        <p:spPr>
          <a:xfrm rot="16200000" flipV="1">
            <a:off x="7679952" y="1851083"/>
            <a:ext cx="12700" cy="402382"/>
          </a:xfrm>
          <a:prstGeom prst="curvedConnector3">
            <a:avLst>
              <a:gd name="adj1" fmla="val 3226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F3403C9-5920-4E02-8F39-08C64E2E7941}"/>
              </a:ext>
            </a:extLst>
          </p:cNvPr>
          <p:cNvCxnSpPr>
            <a:stCxn id="7" idx="1"/>
            <a:endCxn id="28" idx="0"/>
          </p:cNvCxnSpPr>
          <p:nvPr/>
        </p:nvCxnSpPr>
        <p:spPr>
          <a:xfrm rot="16200000" flipH="1" flipV="1">
            <a:off x="6637085" y="1216555"/>
            <a:ext cx="5958" cy="1677395"/>
          </a:xfrm>
          <a:prstGeom prst="curvedConnector3">
            <a:avLst>
              <a:gd name="adj1" fmla="val -5187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A69A22D9-ED07-4C06-A1E5-CFDBE091FE22}"/>
              </a:ext>
            </a:extLst>
          </p:cNvPr>
          <p:cNvCxnSpPr>
            <a:cxnSpLocks/>
            <a:stCxn id="19" idx="0"/>
            <a:endCxn id="7" idx="7"/>
          </p:cNvCxnSpPr>
          <p:nvPr/>
        </p:nvCxnSpPr>
        <p:spPr>
          <a:xfrm rot="16200000" flipV="1">
            <a:off x="8173401" y="1760016"/>
            <a:ext cx="640592" cy="1225107"/>
          </a:xfrm>
          <a:prstGeom prst="curvedConnector3">
            <a:avLst>
              <a:gd name="adj1" fmla="val 124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3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7767015-CECD-4472-80EA-DCA578C9AE2C}"/>
              </a:ext>
            </a:extLst>
          </p:cNvPr>
          <p:cNvSpPr/>
          <p:nvPr/>
        </p:nvSpPr>
        <p:spPr>
          <a:xfrm>
            <a:off x="3262449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5479F4A-4150-4316-863E-2087936646DB}"/>
              </a:ext>
            </a:extLst>
          </p:cNvPr>
          <p:cNvSpPr/>
          <p:nvPr/>
        </p:nvSpPr>
        <p:spPr>
          <a:xfrm>
            <a:off x="3262449" y="1067424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096B211-1500-451C-854A-A129BB823860}"/>
              </a:ext>
            </a:extLst>
          </p:cNvPr>
          <p:cNvSpPr/>
          <p:nvPr/>
        </p:nvSpPr>
        <p:spPr>
          <a:xfrm>
            <a:off x="5328937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14C04-8AAA-4D16-B73D-F6BD75F2430F}"/>
              </a:ext>
            </a:extLst>
          </p:cNvPr>
          <p:cNvSpPr/>
          <p:nvPr/>
        </p:nvSpPr>
        <p:spPr>
          <a:xfrm>
            <a:off x="5328937" y="1067423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BFCB4A1-9F20-46C0-8AB9-A91A723FE304}"/>
              </a:ext>
            </a:extLst>
          </p:cNvPr>
          <p:cNvSpPr/>
          <p:nvPr/>
        </p:nvSpPr>
        <p:spPr>
          <a:xfrm>
            <a:off x="7402946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8EFF3A-52D6-48E0-BB86-469FE441E42B}"/>
              </a:ext>
            </a:extLst>
          </p:cNvPr>
          <p:cNvSpPr/>
          <p:nvPr/>
        </p:nvSpPr>
        <p:spPr>
          <a:xfrm>
            <a:off x="7389663" y="1067422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A67D844-DADA-4515-9390-D5E1035D8A5C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3831503" y="1342228"/>
            <a:ext cx="1497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20BB2A7-F976-4C9B-ACC1-E4C4323CC423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831503" y="350570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7B3D95-C21F-40DB-9B20-D398FFEE4B72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5897991" y="1342227"/>
            <a:ext cx="1491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C1B4D9-D10E-45B1-AAB1-C5586D1F8F9F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897991" y="3505703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4A07903-2A15-4A72-88F9-4E57F8D4BBB7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831503" y="1342229"/>
            <a:ext cx="1497434" cy="216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691132-57B3-4102-A36E-B2BF2190625B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3831503" y="1342228"/>
            <a:ext cx="1497434" cy="216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44A50C-343D-472D-A423-B2F446B0FA5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897991" y="1342228"/>
            <a:ext cx="1504955" cy="216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5CE3EF-36AC-4010-BBB7-B140F6A499B7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5897991" y="1342227"/>
            <a:ext cx="1491672" cy="216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9CFDC51-793B-4CC6-ABE2-E6A8D1890196}"/>
              </a:ext>
            </a:extLst>
          </p:cNvPr>
          <p:cNvSpPr txBox="1"/>
          <p:nvPr/>
        </p:nvSpPr>
        <p:spPr>
          <a:xfrm>
            <a:off x="3087149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D24573-A548-4F97-A6AD-1E7D0CEEEFC0}"/>
              </a:ext>
            </a:extLst>
          </p:cNvPr>
          <p:cNvSpPr txBox="1"/>
          <p:nvPr/>
        </p:nvSpPr>
        <p:spPr>
          <a:xfrm>
            <a:off x="5147875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56823B-CAD7-4380-A2A4-25FCB58DEA7F}"/>
              </a:ext>
            </a:extLst>
          </p:cNvPr>
          <p:cNvSpPr txBox="1"/>
          <p:nvPr/>
        </p:nvSpPr>
        <p:spPr>
          <a:xfrm>
            <a:off x="7208601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554F6A7-47A6-4601-9EB3-F0FED2E97B76}"/>
              </a:ext>
            </a:extLst>
          </p:cNvPr>
          <p:cNvSpPr/>
          <p:nvPr/>
        </p:nvSpPr>
        <p:spPr>
          <a:xfrm>
            <a:off x="3262449" y="1736953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013112C-CC7F-4ACF-ABB7-3A11EDB04751}"/>
              </a:ext>
            </a:extLst>
          </p:cNvPr>
          <p:cNvSpPr/>
          <p:nvPr/>
        </p:nvSpPr>
        <p:spPr>
          <a:xfrm>
            <a:off x="5328937" y="1742602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1ED66D7-60EA-4940-B0AF-FB4C38124346}"/>
              </a:ext>
            </a:extLst>
          </p:cNvPr>
          <p:cNvSpPr/>
          <p:nvPr/>
        </p:nvSpPr>
        <p:spPr>
          <a:xfrm>
            <a:off x="7389663" y="1747806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69FD9B-D970-4BFD-B9E5-AA48D93C4BF1}"/>
              </a:ext>
            </a:extLst>
          </p:cNvPr>
          <p:cNvCxnSpPr>
            <a:stCxn id="27" idx="6"/>
            <a:endCxn id="5" idx="2"/>
          </p:cNvCxnSpPr>
          <p:nvPr/>
        </p:nvCxnSpPr>
        <p:spPr>
          <a:xfrm flipV="1">
            <a:off x="3831503" y="1342228"/>
            <a:ext cx="1497434" cy="66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26C38FC-D1AB-4089-A7CF-5F9038A7E968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3831503" y="2011758"/>
            <a:ext cx="1497434" cy="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0868337-210B-4C4C-98F4-DF8C0DB95352}"/>
              </a:ext>
            </a:extLst>
          </p:cNvPr>
          <p:cNvCxnSpPr>
            <a:stCxn id="27" idx="6"/>
          </p:cNvCxnSpPr>
          <p:nvPr/>
        </p:nvCxnSpPr>
        <p:spPr>
          <a:xfrm>
            <a:off x="3831503" y="2011758"/>
            <a:ext cx="1579396" cy="74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B8482F-A440-43E6-B803-601FB6F15776}"/>
              </a:ext>
            </a:extLst>
          </p:cNvPr>
          <p:cNvCxnSpPr>
            <a:stCxn id="3" idx="6"/>
          </p:cNvCxnSpPr>
          <p:nvPr/>
        </p:nvCxnSpPr>
        <p:spPr>
          <a:xfrm>
            <a:off x="3831503" y="1342229"/>
            <a:ext cx="1587785" cy="146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65D786F-6E5C-4DDA-A0C7-75DC1A08890A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>
            <a:off x="3831503" y="2011758"/>
            <a:ext cx="1497434" cy="149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BC8E56D-4281-45EE-A3EC-C9EC6A8F1385}"/>
              </a:ext>
            </a:extLst>
          </p:cNvPr>
          <p:cNvCxnSpPr>
            <a:stCxn id="2" idx="6"/>
            <a:endCxn id="28" idx="2"/>
          </p:cNvCxnSpPr>
          <p:nvPr/>
        </p:nvCxnSpPr>
        <p:spPr>
          <a:xfrm flipV="1">
            <a:off x="3831503" y="2017407"/>
            <a:ext cx="1497434" cy="148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A0AF25F-4AAF-4C36-8BAB-6293CECD4C21}"/>
              </a:ext>
            </a:extLst>
          </p:cNvPr>
          <p:cNvCxnSpPr>
            <a:stCxn id="2" idx="6"/>
          </p:cNvCxnSpPr>
          <p:nvPr/>
        </p:nvCxnSpPr>
        <p:spPr>
          <a:xfrm flipV="1">
            <a:off x="3831503" y="2755906"/>
            <a:ext cx="1579396" cy="74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9A5DBB7-973D-46C8-834F-C854EE588816}"/>
              </a:ext>
            </a:extLst>
          </p:cNvPr>
          <p:cNvCxnSpPr>
            <a:endCxn id="5" idx="2"/>
          </p:cNvCxnSpPr>
          <p:nvPr/>
        </p:nvCxnSpPr>
        <p:spPr>
          <a:xfrm flipV="1">
            <a:off x="3818220" y="1342228"/>
            <a:ext cx="1510717" cy="146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F86737-3B05-4123-B788-A6146246C574}"/>
              </a:ext>
            </a:extLst>
          </p:cNvPr>
          <p:cNvCxnSpPr>
            <a:endCxn id="28" idx="2"/>
          </p:cNvCxnSpPr>
          <p:nvPr/>
        </p:nvCxnSpPr>
        <p:spPr>
          <a:xfrm flipV="1">
            <a:off x="3818220" y="2017407"/>
            <a:ext cx="1510717" cy="83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351ECA9-AC56-4DB2-9CA9-9B6B7843D4C4}"/>
              </a:ext>
            </a:extLst>
          </p:cNvPr>
          <p:cNvCxnSpPr/>
          <p:nvPr/>
        </p:nvCxnSpPr>
        <p:spPr>
          <a:xfrm flipV="1">
            <a:off x="3824862" y="2767204"/>
            <a:ext cx="1586037" cy="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2B555DE-D554-413A-B6E1-FB8C0816107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818220" y="2875015"/>
            <a:ext cx="1510717" cy="6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0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6353731-80E2-4BC5-B033-98A8A73FD85D}"/>
              </a:ext>
            </a:extLst>
          </p:cNvPr>
          <p:cNvSpPr/>
          <p:nvPr/>
        </p:nvSpPr>
        <p:spPr>
          <a:xfrm>
            <a:off x="1978689" y="1498911"/>
            <a:ext cx="625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3×3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88C247-6C7C-48D1-BF5D-C5A7F8ED83E5}"/>
              </a:ext>
            </a:extLst>
          </p:cNvPr>
          <p:cNvSpPr/>
          <p:nvPr/>
        </p:nvSpPr>
        <p:spPr>
          <a:xfrm>
            <a:off x="1978689" y="2613123"/>
            <a:ext cx="6254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×5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EC5CF7-800A-4CAD-A21C-153A401D5525}"/>
              </a:ext>
            </a:extLst>
          </p:cNvPr>
          <p:cNvSpPr/>
          <p:nvPr/>
        </p:nvSpPr>
        <p:spPr>
          <a:xfrm>
            <a:off x="5235145" y="422556"/>
            <a:ext cx="12715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/>
              <a:t>10</a:t>
            </a:r>
            <a:r>
              <a:rPr lang="en-US" altLang="zh-CN" baseline="30000" dirty="0"/>
              <a:t>-3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2AA456-EED6-4CED-9C6C-D024C60873D4}"/>
              </a:ext>
            </a:extLst>
          </p:cNvPr>
          <p:cNvSpPr/>
          <p:nvPr/>
        </p:nvSpPr>
        <p:spPr>
          <a:xfrm>
            <a:off x="2705096" y="822666"/>
            <a:ext cx="2005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单隐层    多隐层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D85F07-37D4-4D2C-9067-1FC1CE5336E3}"/>
              </a:ext>
            </a:extLst>
          </p:cNvPr>
          <p:cNvSpPr/>
          <p:nvPr/>
        </p:nvSpPr>
        <p:spPr>
          <a:xfrm>
            <a:off x="3072184" y="422556"/>
            <a:ext cx="12715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/>
              <a:t>10</a:t>
            </a:r>
            <a:r>
              <a:rPr lang="en-US" altLang="zh-CN" baseline="30000" dirty="0"/>
              <a:t>-2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84F923-D5D2-4719-BCCD-F85C4BD6A807}"/>
              </a:ext>
            </a:extLst>
          </p:cNvPr>
          <p:cNvSpPr/>
          <p:nvPr/>
        </p:nvSpPr>
        <p:spPr>
          <a:xfrm>
            <a:off x="7398106" y="422556"/>
            <a:ext cx="12715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误差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CN" dirty="0"/>
              <a:t>10</a:t>
            </a:r>
            <a:r>
              <a:rPr lang="en-US" altLang="zh-CN" baseline="30000" dirty="0"/>
              <a:t>-4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E56CE0-B57B-4FA8-A18A-F49EA060389D}"/>
              </a:ext>
            </a:extLst>
          </p:cNvPr>
          <p:cNvSpPr/>
          <p:nvPr/>
        </p:nvSpPr>
        <p:spPr>
          <a:xfrm>
            <a:off x="4868057" y="822666"/>
            <a:ext cx="2005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单隐层    多隐层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3A9A17-B32A-49AA-A92F-003B602AE7AE}"/>
              </a:ext>
            </a:extLst>
          </p:cNvPr>
          <p:cNvSpPr/>
          <p:nvPr/>
        </p:nvSpPr>
        <p:spPr>
          <a:xfrm>
            <a:off x="7031018" y="822666"/>
            <a:ext cx="20056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单隐层    多隐层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B230928-6A7C-4E0A-9FBF-34E94E597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96" y="1223089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7D879AB-03F1-45FF-B0DD-33DA0DECB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92" y="1222776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6A157C3-1A8D-4D58-BC93-0B8E5F50D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53" y="1222776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09E9FF3-D3E1-42EE-8E29-E2F389C98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57" y="1222776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A9B6E03-96B2-4F6C-AE2A-8AFF858E8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18" y="1222775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4AAD7A1-1B21-41B6-AE1E-4C60858B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14" y="1222775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5E7E29B-4230-49E6-9527-9028A865E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95" y="2336988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D2DF56B-F870-474A-9004-BA8298D9E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92" y="2336433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CB720F9-CE27-4FF5-8248-28CCDC04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56" y="2336988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284AF05-7BAD-420F-AC89-CD6D48EDD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53" y="2336433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FC83333-5DC7-43F4-B351-FBE1CD2F3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68" y="2336433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D3C8F9F-1DA5-477C-8016-F60DBEB5E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65" y="2335878"/>
            <a:ext cx="952381" cy="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27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F242A4D-05D1-4B5A-97C0-9C661AED2B2E}"/>
              </a:ext>
            </a:extLst>
          </p:cNvPr>
          <p:cNvSpPr/>
          <p:nvPr/>
        </p:nvSpPr>
        <p:spPr>
          <a:xfrm>
            <a:off x="2599840" y="3270654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EF6E64-E931-4517-A4EE-517720622ECD}"/>
              </a:ext>
            </a:extLst>
          </p:cNvPr>
          <p:cNvSpPr/>
          <p:nvPr/>
        </p:nvSpPr>
        <p:spPr>
          <a:xfrm>
            <a:off x="2599840" y="2011541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05DCF9-ED4D-48AD-951C-2D5A27AC80DD}"/>
              </a:ext>
            </a:extLst>
          </p:cNvPr>
          <p:cNvSpPr/>
          <p:nvPr/>
        </p:nvSpPr>
        <p:spPr>
          <a:xfrm>
            <a:off x="4666328" y="3270654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641057-B2C8-464C-85E2-A7D7781410C8}"/>
              </a:ext>
            </a:extLst>
          </p:cNvPr>
          <p:cNvSpPr/>
          <p:nvPr/>
        </p:nvSpPr>
        <p:spPr>
          <a:xfrm>
            <a:off x="4666328" y="2011541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23D02D-114E-43BA-BE1A-F8D59DE78747}"/>
              </a:ext>
            </a:extLst>
          </p:cNvPr>
          <p:cNvSpPr/>
          <p:nvPr/>
        </p:nvSpPr>
        <p:spPr>
          <a:xfrm>
            <a:off x="6740337" y="3270654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F81C2F-8EDA-4D91-90BD-8BF4F44FDD2F}"/>
              </a:ext>
            </a:extLst>
          </p:cNvPr>
          <p:cNvSpPr/>
          <p:nvPr/>
        </p:nvSpPr>
        <p:spPr>
          <a:xfrm>
            <a:off x="6732816" y="2011541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79DD047-6AFD-468C-8A71-55FE081238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168894" y="2286346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22BE3B-A387-4B86-A7FE-0AA8D572A45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168894" y="3545459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35E2DD9-1F79-48B0-B15D-1D74C39C9928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5235382" y="2286346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8C2AE9-F24A-4416-8EDE-1BA4E9280F58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5235382" y="3545459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C80847-F814-4C6A-83A1-9C56E95AFC9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68894" y="2286346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1DA78D4-6061-4695-9F60-578C4108288B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68894" y="2286346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7D7969-4ED8-444C-8CEE-4E9DF4B018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235382" y="2286346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26E7FE5-D9FE-4A45-B601-4CF581C8C52E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5235382" y="2286346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2B4BEAD-EA93-4C6C-910D-5A0BA8785AB0}"/>
              </a:ext>
            </a:extLst>
          </p:cNvPr>
          <p:cNvSpPr txBox="1"/>
          <p:nvPr/>
        </p:nvSpPr>
        <p:spPr>
          <a:xfrm>
            <a:off x="2424540" y="4200695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044422-0A12-4678-BC69-E73035C3A7CC}"/>
              </a:ext>
            </a:extLst>
          </p:cNvPr>
          <p:cNvSpPr txBox="1"/>
          <p:nvPr/>
        </p:nvSpPr>
        <p:spPr>
          <a:xfrm>
            <a:off x="4485266" y="4200695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04CD5C-95A0-405C-9B7B-F364D870FB23}"/>
              </a:ext>
            </a:extLst>
          </p:cNvPr>
          <p:cNvSpPr txBox="1"/>
          <p:nvPr/>
        </p:nvSpPr>
        <p:spPr>
          <a:xfrm>
            <a:off x="6545992" y="4200695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92A37B-0B63-4108-8E45-FAAE5FA55E71}"/>
              </a:ext>
            </a:extLst>
          </p:cNvPr>
          <p:cNvSpPr/>
          <p:nvPr/>
        </p:nvSpPr>
        <p:spPr>
          <a:xfrm>
            <a:off x="8003219" y="2732622"/>
            <a:ext cx="880844" cy="41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6298E8-3421-48D4-BD71-0786A26E7D0B}"/>
              </a:ext>
            </a:extLst>
          </p:cNvPr>
          <p:cNvSpPr txBox="1"/>
          <p:nvPr/>
        </p:nvSpPr>
        <p:spPr>
          <a:xfrm>
            <a:off x="8003220" y="2757681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E_total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DCE469-72C6-4D63-B022-A5F09DA663D8}"/>
              </a:ext>
            </a:extLst>
          </p:cNvPr>
          <p:cNvCxnSpPr>
            <a:stCxn id="9" idx="0"/>
            <a:endCxn id="9" idx="4"/>
          </p:cNvCxnSpPr>
          <p:nvPr/>
        </p:nvCxnSpPr>
        <p:spPr>
          <a:xfrm>
            <a:off x="7017343" y="2011541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5B11EC2-34AF-40A7-8C08-BCA1AC2B0755}"/>
              </a:ext>
            </a:extLst>
          </p:cNvPr>
          <p:cNvCxnSpPr>
            <a:stCxn id="7" idx="0"/>
            <a:endCxn id="7" idx="4"/>
          </p:cNvCxnSpPr>
          <p:nvPr/>
        </p:nvCxnSpPr>
        <p:spPr>
          <a:xfrm>
            <a:off x="4950855" y="2011541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B64A658-A5EF-475A-92B8-1E796F2F85F8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2884367" y="2011541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D1457EB-E8C4-441D-BF08-83191BA0C694}"/>
              </a:ext>
            </a:extLst>
          </p:cNvPr>
          <p:cNvSpPr/>
          <p:nvPr/>
        </p:nvSpPr>
        <p:spPr>
          <a:xfrm>
            <a:off x="2831439" y="2101680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B31405-232C-4679-A018-E82C0D71BC9C}"/>
              </a:ext>
            </a:extLst>
          </p:cNvPr>
          <p:cNvSpPr/>
          <p:nvPr/>
        </p:nvSpPr>
        <p:spPr>
          <a:xfrm>
            <a:off x="3674968" y="1941919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0DCE53-9300-4C4E-AC77-A625A3FE3652}"/>
              </a:ext>
            </a:extLst>
          </p:cNvPr>
          <p:cNvSpPr/>
          <p:nvPr/>
        </p:nvSpPr>
        <p:spPr>
          <a:xfrm>
            <a:off x="5824416" y="1913322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61BD8F5-D46E-44BE-AE8C-76B7292E497E}"/>
              </a:ext>
            </a:extLst>
          </p:cNvPr>
          <p:cNvSpPr/>
          <p:nvPr/>
        </p:nvSpPr>
        <p:spPr>
          <a:xfrm>
            <a:off x="4631362" y="2106377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7683B63-C4FF-4A34-AE61-EDC9B669A1CA}"/>
              </a:ext>
            </a:extLst>
          </p:cNvPr>
          <p:cNvSpPr/>
          <p:nvPr/>
        </p:nvSpPr>
        <p:spPr>
          <a:xfrm>
            <a:off x="4896114" y="2097988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A2DB65-4B0C-4E6F-84BC-92B1FB626F32}"/>
              </a:ext>
            </a:extLst>
          </p:cNvPr>
          <p:cNvSpPr/>
          <p:nvPr/>
        </p:nvSpPr>
        <p:spPr>
          <a:xfrm>
            <a:off x="6709251" y="2073775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641C1C1-A5CE-429E-954D-8EFA5D70C942}"/>
              </a:ext>
            </a:extLst>
          </p:cNvPr>
          <p:cNvSpPr/>
          <p:nvPr/>
        </p:nvSpPr>
        <p:spPr>
          <a:xfrm>
            <a:off x="6938352" y="2074564"/>
            <a:ext cx="43342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B2A219-1F40-44D3-85FA-D9A73D162DE2}"/>
              </a:ext>
            </a:extLst>
          </p:cNvPr>
          <p:cNvSpPr/>
          <p:nvPr/>
        </p:nvSpPr>
        <p:spPr>
          <a:xfrm>
            <a:off x="2560194" y="2101680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997CB45D-8A97-4998-9699-201401C4A03D}"/>
              </a:ext>
            </a:extLst>
          </p:cNvPr>
          <p:cNvCxnSpPr>
            <a:stCxn id="21" idx="0"/>
            <a:endCxn id="9" idx="7"/>
          </p:cNvCxnSpPr>
          <p:nvPr/>
        </p:nvCxnSpPr>
        <p:spPr>
          <a:xfrm rot="16200000" flipV="1">
            <a:off x="7510792" y="1799772"/>
            <a:ext cx="640592" cy="1225107"/>
          </a:xfrm>
          <a:prstGeom prst="curvedConnector3">
            <a:avLst>
              <a:gd name="adj1" fmla="val 14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28EB92F-41D0-444A-8856-FE491B569B99}"/>
              </a:ext>
            </a:extLst>
          </p:cNvPr>
          <p:cNvCxnSpPr>
            <a:stCxn id="9" idx="7"/>
            <a:endCxn id="9" idx="1"/>
          </p:cNvCxnSpPr>
          <p:nvPr/>
        </p:nvCxnSpPr>
        <p:spPr>
          <a:xfrm rot="16200000" flipV="1">
            <a:off x="7017343" y="1890839"/>
            <a:ext cx="12700" cy="402382"/>
          </a:xfrm>
          <a:prstGeom prst="curvedConnector3">
            <a:avLst>
              <a:gd name="adj1" fmla="val 2433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E20D0478-4378-4958-8118-561D30960FA2}"/>
              </a:ext>
            </a:extLst>
          </p:cNvPr>
          <p:cNvCxnSpPr>
            <a:cxnSpLocks/>
            <a:stCxn id="9" idx="1"/>
            <a:endCxn id="30" idx="0"/>
          </p:cNvCxnSpPr>
          <p:nvPr/>
        </p:nvCxnSpPr>
        <p:spPr>
          <a:xfrm rot="16200000" flipH="1" flipV="1">
            <a:off x="5974476" y="1256311"/>
            <a:ext cx="5958" cy="1677395"/>
          </a:xfrm>
          <a:prstGeom prst="curvedConnector3">
            <a:avLst>
              <a:gd name="adj1" fmla="val -5187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73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5763437-56EF-4723-90D2-257EA65099FC}"/>
              </a:ext>
            </a:extLst>
          </p:cNvPr>
          <p:cNvSpPr/>
          <p:nvPr/>
        </p:nvSpPr>
        <p:spPr>
          <a:xfrm>
            <a:off x="3262449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9241E88-165B-4F13-A333-6435285947D6}"/>
              </a:ext>
            </a:extLst>
          </p:cNvPr>
          <p:cNvSpPr/>
          <p:nvPr/>
        </p:nvSpPr>
        <p:spPr>
          <a:xfrm>
            <a:off x="3262449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41DA07-2C28-4D71-A526-F129DB35B887}"/>
              </a:ext>
            </a:extLst>
          </p:cNvPr>
          <p:cNvSpPr/>
          <p:nvPr/>
        </p:nvSpPr>
        <p:spPr>
          <a:xfrm>
            <a:off x="5328937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73E045-D5D2-44E8-93CD-E0F86C5101B7}"/>
              </a:ext>
            </a:extLst>
          </p:cNvPr>
          <p:cNvSpPr/>
          <p:nvPr/>
        </p:nvSpPr>
        <p:spPr>
          <a:xfrm>
            <a:off x="5328937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90E119-E45C-4A99-8A69-C25886FC7FCC}"/>
              </a:ext>
            </a:extLst>
          </p:cNvPr>
          <p:cNvSpPr/>
          <p:nvPr/>
        </p:nvSpPr>
        <p:spPr>
          <a:xfrm>
            <a:off x="7402946" y="3230898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DE330A-38E0-411B-A37F-444FA830D083}"/>
              </a:ext>
            </a:extLst>
          </p:cNvPr>
          <p:cNvSpPr/>
          <p:nvPr/>
        </p:nvSpPr>
        <p:spPr>
          <a:xfrm>
            <a:off x="7395425" y="1971785"/>
            <a:ext cx="569054" cy="5496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2B72D6A-FE12-4C8A-AB64-7F4D5361242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831503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C5EE09-12F5-4500-98E1-724B8F5386B1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831503" y="3505703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34C355-59EF-49D9-A0E5-8ADB6DC391B8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897991" y="2246590"/>
            <a:ext cx="149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B5EF5D-FE29-4B57-986C-906C5BA531E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897991" y="3505703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FDDA6C-E2BC-4901-B7D2-90EDB0FFBBE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6F4E20-716E-42B4-A407-A5C1A4E30E70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3831503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D3B57A-7249-43A8-94C9-1585E12C1AE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897991" y="2246590"/>
            <a:ext cx="1504955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7F46236-CABD-463D-88EC-18E130F90C42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5897991" y="2246590"/>
            <a:ext cx="1497434" cy="125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72E1462-05D6-4F29-A111-8BB125A70DF8}"/>
              </a:ext>
            </a:extLst>
          </p:cNvPr>
          <p:cNvSpPr txBox="1"/>
          <p:nvPr/>
        </p:nvSpPr>
        <p:spPr>
          <a:xfrm>
            <a:off x="3087149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A40C29-5C26-4DD3-9632-6C2534063548}"/>
              </a:ext>
            </a:extLst>
          </p:cNvPr>
          <p:cNvSpPr txBox="1"/>
          <p:nvPr/>
        </p:nvSpPr>
        <p:spPr>
          <a:xfrm>
            <a:off x="5147875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CEB895-99F7-400C-9ECF-3905983FD5D5}"/>
              </a:ext>
            </a:extLst>
          </p:cNvPr>
          <p:cNvSpPr txBox="1"/>
          <p:nvPr/>
        </p:nvSpPr>
        <p:spPr>
          <a:xfrm>
            <a:off x="7208601" y="416093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026344-B78C-4B63-BF9D-1A8348D34274}"/>
              </a:ext>
            </a:extLst>
          </p:cNvPr>
          <p:cNvSpPr/>
          <p:nvPr/>
        </p:nvSpPr>
        <p:spPr>
          <a:xfrm>
            <a:off x="8665828" y="2692866"/>
            <a:ext cx="880844" cy="41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E0B98-EB8E-4974-83F4-5DE1DD2F30DA}"/>
              </a:ext>
            </a:extLst>
          </p:cNvPr>
          <p:cNvSpPr txBox="1"/>
          <p:nvPr/>
        </p:nvSpPr>
        <p:spPr>
          <a:xfrm>
            <a:off x="8665829" y="2717925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E_total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99CC0C2-147C-4E43-925A-A606EE15650E}"/>
              </a:ext>
            </a:extLst>
          </p:cNvPr>
          <p:cNvCxnSpPr>
            <a:stCxn id="7" idx="0"/>
            <a:endCxn id="7" idx="4"/>
          </p:cNvCxnSpPr>
          <p:nvPr/>
        </p:nvCxnSpPr>
        <p:spPr>
          <a:xfrm>
            <a:off x="7679952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61BC45-BC33-473D-847A-E901317FA683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5613464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DA60A1-FC6F-401B-8A4C-82F5F495B9DD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3546976" y="1971785"/>
            <a:ext cx="0" cy="54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880D5EA-9BA7-49B9-ADCA-1DADE3C48AEB}"/>
              </a:ext>
            </a:extLst>
          </p:cNvPr>
          <p:cNvSpPr/>
          <p:nvPr/>
        </p:nvSpPr>
        <p:spPr>
          <a:xfrm>
            <a:off x="3494048" y="2061924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2E273C-5B0A-4A00-B15B-2D0DF27F250C}"/>
              </a:ext>
            </a:extLst>
          </p:cNvPr>
          <p:cNvSpPr/>
          <p:nvPr/>
        </p:nvSpPr>
        <p:spPr>
          <a:xfrm>
            <a:off x="4337577" y="1902163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81F0BFB-1F79-4428-BEE2-341754601AB6}"/>
              </a:ext>
            </a:extLst>
          </p:cNvPr>
          <p:cNvSpPr/>
          <p:nvPr/>
        </p:nvSpPr>
        <p:spPr>
          <a:xfrm>
            <a:off x="6487025" y="1873566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endParaRPr lang="zh-CN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ED4EBAC-2B68-4C66-A1E2-3D525113BD93}"/>
              </a:ext>
            </a:extLst>
          </p:cNvPr>
          <p:cNvSpPr/>
          <p:nvPr/>
        </p:nvSpPr>
        <p:spPr>
          <a:xfrm>
            <a:off x="5293971" y="2066621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197FD5-C603-4319-927D-899372D8B1E9}"/>
              </a:ext>
            </a:extLst>
          </p:cNvPr>
          <p:cNvSpPr/>
          <p:nvPr/>
        </p:nvSpPr>
        <p:spPr>
          <a:xfrm>
            <a:off x="5558723" y="2058232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52F0C03-453A-4CFE-B490-5F93C4908EF3}"/>
              </a:ext>
            </a:extLst>
          </p:cNvPr>
          <p:cNvSpPr/>
          <p:nvPr/>
        </p:nvSpPr>
        <p:spPr>
          <a:xfrm>
            <a:off x="7371860" y="2034019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26BBAC9-4A6B-4ED0-AEFD-80EE203EDDC7}"/>
              </a:ext>
            </a:extLst>
          </p:cNvPr>
          <p:cNvSpPr/>
          <p:nvPr/>
        </p:nvSpPr>
        <p:spPr>
          <a:xfrm>
            <a:off x="7600961" y="2034808"/>
            <a:ext cx="43342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1</a:t>
            </a:r>
            <a:endParaRPr lang="zh-CN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AF8B49-2CC1-4629-A3CC-E15EA8CBD60C}"/>
              </a:ext>
            </a:extLst>
          </p:cNvPr>
          <p:cNvSpPr/>
          <p:nvPr/>
        </p:nvSpPr>
        <p:spPr>
          <a:xfrm>
            <a:off x="3222803" y="2061924"/>
            <a:ext cx="4852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zh-CN" dirty="0"/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EB9424CC-2CD2-4D14-BC9B-FE7E52329AB6}"/>
              </a:ext>
            </a:extLst>
          </p:cNvPr>
          <p:cNvCxnSpPr>
            <a:stCxn id="19" idx="0"/>
            <a:endCxn id="28" idx="0"/>
          </p:cNvCxnSpPr>
          <p:nvPr/>
        </p:nvCxnSpPr>
        <p:spPr>
          <a:xfrm rot="16200000" flipV="1">
            <a:off x="7136491" y="723107"/>
            <a:ext cx="634634" cy="3304884"/>
          </a:xfrm>
          <a:prstGeom prst="curvedConnector3">
            <a:avLst>
              <a:gd name="adj1" fmla="val 2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B72C4CC8-7F78-43D9-A00E-FC02B11A268C}"/>
              </a:ext>
            </a:extLst>
          </p:cNvPr>
          <p:cNvCxnSpPr>
            <a:stCxn id="28" idx="0"/>
            <a:endCxn id="5" idx="1"/>
          </p:cNvCxnSpPr>
          <p:nvPr/>
        </p:nvCxnSpPr>
        <p:spPr>
          <a:xfrm rot="16200000" flipV="1">
            <a:off x="5603841" y="1860706"/>
            <a:ext cx="5958" cy="389093"/>
          </a:xfrm>
          <a:prstGeom prst="curvedConnector3">
            <a:avLst>
              <a:gd name="adj1" fmla="val 8244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B6AB269-5DCC-4F3D-B721-F2DD24654B6D}"/>
              </a:ext>
            </a:extLst>
          </p:cNvPr>
          <p:cNvCxnSpPr>
            <a:cxnSpLocks/>
            <a:stCxn id="5" idx="1"/>
            <a:endCxn id="3" idx="7"/>
          </p:cNvCxnSpPr>
          <p:nvPr/>
        </p:nvCxnSpPr>
        <p:spPr>
          <a:xfrm rot="16200000" flipV="1">
            <a:off x="4580220" y="1220221"/>
            <a:ext cx="12700" cy="1664106"/>
          </a:xfrm>
          <a:prstGeom prst="curvedConnector3">
            <a:avLst>
              <a:gd name="adj1" fmla="val 2433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8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129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光磊</dc:creator>
  <cp:lastModifiedBy>邱 光磊</cp:lastModifiedBy>
  <cp:revision>32</cp:revision>
  <dcterms:created xsi:type="dcterms:W3CDTF">2019-06-03T15:51:33Z</dcterms:created>
  <dcterms:modified xsi:type="dcterms:W3CDTF">2019-06-18T15:53:33Z</dcterms:modified>
</cp:coreProperties>
</file>