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72CC-502F-42D9-9C75-D989DAA6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94E7E-886C-447D-AB75-891FEDF2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1111D-3089-435B-BA97-1E46151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99932-470C-4A57-AF2E-BAB4C735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5716-36B7-469D-9BBE-438A3EF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5F4AC-B9BE-4697-998C-4713AF1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73EA9-9176-43F6-8018-0C657D7D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28AB-8248-459E-BBEC-B9DC5A3D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E5BAF-E606-4079-B8C0-CF962914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0AFF7-6B60-451C-AA6A-F018BE1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4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22FD12-801F-4243-B1F7-4DE8E9DD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F358A-FE4C-4830-9C29-6F6B3D11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446B1-0ABE-4F03-ABD7-542C2C0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08428-2EE4-4927-AB14-2F3CAF75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A2963-14E4-4F1F-8DAF-1752416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B72F-66F6-434C-AA9C-04C0DFEA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4792C-3E97-4A29-886B-FB2BBEF3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E1FEB-7A4D-45AC-948A-FE690C52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A87E3-E6A3-4E21-AF0D-1280E89F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E32CD-1BB2-4B6F-B9B9-ECB56593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2376-7FDF-4FB7-96B5-7AEECDDA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DE122-A1FA-4AC6-8248-D9B954B9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68489-1EF3-4EBF-8544-175D39B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84FCD-A72D-42AA-9FAC-EBFE013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85E8-5449-4918-AFBF-55B939EC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C390A-B19B-4B12-B61F-03D6F8F8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057CD-22B2-4D20-B9A5-16A5115F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9F09B-93A8-4F9C-83B6-8C607332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20222-7BF8-4827-9396-27D7D01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DF35A-C5BC-4B1D-90DE-87AC690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9BF40-3570-478D-824B-6EBCECD5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B6EF-B9F5-403F-987A-A3396723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92CCA-5662-463B-817B-4A2DD3BD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17E75-65A5-4836-8BEA-FBB48689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5DEFD-4E85-4B2C-9D7A-C69906AAF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4A2A20-562B-4FE5-AE08-C6B62C62A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EAF2D1-5F03-404C-938C-3159C0B7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DCFD4-190B-4656-9D01-57732007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3EE7F-3674-47AD-BB3C-CAE1689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2C2CB-82EA-4D0A-AABE-D27B172E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098186-797B-4542-8054-0C074A9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41AB5D-EC5C-497F-A238-C9E134D3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A3922-8703-4EAD-BEFD-4BAA2B1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38758-2852-40EE-98DB-DB8F029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2B4A6-9D46-47EE-B52D-CD28593A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17F44-837F-481A-AF5F-0D589C34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38E4-F35F-4A34-B156-5E378D80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32D4-9B57-4508-B0A0-257B95FB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6DC86-8D88-43D7-9095-1C49F852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B984E-C28B-44F7-B5D6-56C0FDF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528E4-DED7-44E7-8700-5B34694D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17E37-AF2F-4993-B81F-DF69552A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3A97B-3F8F-49DF-A065-4EED7749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CFD947-FD76-4789-9CAF-619C76653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FCCD5-AA1B-4117-9EFD-EC167204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B0E8-82BE-484A-8611-9229D7AC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6CDC1-F53F-43F4-B4FC-6EEEDC8B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7C88C-712E-4EED-9E35-A3ED76A5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055DA0-15D9-4D1D-8F76-4F272D5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159EA-437F-40C6-B7FC-D81AA83A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11A09-DDD2-4077-82BA-F4315F99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0B61-FD37-453F-AB23-5512AECB4C1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8EAC-5877-4526-B271-D640D191B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50431-06EE-41D4-AEF3-BD2F1CFA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E7E2-3F5D-4494-BF7C-BAA83434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D0206-56EA-4C8E-AA25-63A7C81AA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之生成网络设计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B9F66-D74F-4DDC-8C90-814088FD2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153 </a:t>
            </a:r>
            <a:r>
              <a:rPr lang="zh-CN" altLang="en-US" dirty="0"/>
              <a:t>邱光磊</a:t>
            </a:r>
            <a:endParaRPr lang="en-US" altLang="zh-CN" dirty="0"/>
          </a:p>
          <a:p>
            <a:r>
              <a:rPr lang="zh-CN" altLang="en-US" dirty="0"/>
              <a:t>指导教师：林小竹</a:t>
            </a:r>
          </a:p>
        </p:txBody>
      </p:sp>
    </p:spTree>
    <p:extLst>
      <p:ext uri="{BB962C8B-B14F-4D97-AF65-F5344CB8AC3E}">
        <p14:creationId xmlns:p14="http://schemas.microsoft.com/office/powerpoint/2010/main" val="22384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E128-D56F-4943-87B6-315CD152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将两个网络结合：</a:t>
            </a:r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37CF62B-4C02-4C33-98B7-1649CE65ABC4}"/>
              </a:ext>
            </a:extLst>
          </p:cNvPr>
          <p:cNvSpPr/>
          <p:nvPr/>
        </p:nvSpPr>
        <p:spPr>
          <a:xfrm>
            <a:off x="1013500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035A214-6F07-438B-84BD-7B2605315F00}"/>
              </a:ext>
            </a:extLst>
          </p:cNvPr>
          <p:cNvSpPr/>
          <p:nvPr/>
        </p:nvSpPr>
        <p:spPr>
          <a:xfrm>
            <a:off x="1013500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7BCF5D-F4EA-43BF-8332-0E823717F603}"/>
              </a:ext>
            </a:extLst>
          </p:cNvPr>
          <p:cNvSpPr/>
          <p:nvPr/>
        </p:nvSpPr>
        <p:spPr>
          <a:xfrm>
            <a:off x="3079988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EE4AA8-600D-415E-850C-9A2707C7FA9A}"/>
              </a:ext>
            </a:extLst>
          </p:cNvPr>
          <p:cNvSpPr/>
          <p:nvPr/>
        </p:nvSpPr>
        <p:spPr>
          <a:xfrm>
            <a:off x="3079988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D0D2EF-E448-44F7-8958-B00831EFB676}"/>
              </a:ext>
            </a:extLst>
          </p:cNvPr>
          <p:cNvSpPr/>
          <p:nvPr/>
        </p:nvSpPr>
        <p:spPr>
          <a:xfrm>
            <a:off x="5153997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2F38E5-2A8F-453C-AA92-7FA8AEDED3CB}"/>
              </a:ext>
            </a:extLst>
          </p:cNvPr>
          <p:cNvSpPr/>
          <p:nvPr/>
        </p:nvSpPr>
        <p:spPr>
          <a:xfrm>
            <a:off x="5146476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27069F-09B0-4E28-B871-70F3AF9C47F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582554" y="259828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DC6CB1-E6D1-4B35-AB00-28845247200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582554" y="3857396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D04B6F-8DE4-4427-9B72-29143F25DAA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649042" y="259828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B1D64A-37BC-449B-91A6-068EE4EF5D64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649042" y="3857396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FC6D63-E0F7-4EB6-852F-8AE49409FAD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582554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C7BC4A-9963-4D7D-928B-76EA78A98075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582554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50A1CB-46AD-48FD-9ADB-B2ABA8274EC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649042" y="2598283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B93691-0FE8-453B-A7B4-FB2B9D4101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649042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15C1FC2-142B-47A3-BDC9-76FBDA31CE4D}"/>
              </a:ext>
            </a:extLst>
          </p:cNvPr>
          <p:cNvSpPr txBox="1"/>
          <p:nvPr/>
        </p:nvSpPr>
        <p:spPr>
          <a:xfrm>
            <a:off x="838200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371859-E313-47DE-9906-C5D4177EB288}"/>
              </a:ext>
            </a:extLst>
          </p:cNvPr>
          <p:cNvSpPr txBox="1"/>
          <p:nvPr/>
        </p:nvSpPr>
        <p:spPr>
          <a:xfrm>
            <a:off x="2898926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0226C9-F126-4568-B991-A9F1AB6519EB}"/>
              </a:ext>
            </a:extLst>
          </p:cNvPr>
          <p:cNvSpPr txBox="1"/>
          <p:nvPr/>
        </p:nvSpPr>
        <p:spPr>
          <a:xfrm>
            <a:off x="4959652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B1CD0A3-1361-4643-816C-61F4B3FF2827}"/>
              </a:ext>
            </a:extLst>
          </p:cNvPr>
          <p:cNvSpPr/>
          <p:nvPr/>
        </p:nvSpPr>
        <p:spPr>
          <a:xfrm>
            <a:off x="6644251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D393BD1-A099-4167-8FC8-CD4CCBAD7326}"/>
              </a:ext>
            </a:extLst>
          </p:cNvPr>
          <p:cNvSpPr/>
          <p:nvPr/>
        </p:nvSpPr>
        <p:spPr>
          <a:xfrm>
            <a:off x="6644251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9FCAEE-D19A-4A7C-9FF3-B046D19A0390}"/>
              </a:ext>
            </a:extLst>
          </p:cNvPr>
          <p:cNvSpPr/>
          <p:nvPr/>
        </p:nvSpPr>
        <p:spPr>
          <a:xfrm>
            <a:off x="8710739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4D8F1F-6664-49FB-B544-AED58DB76BB9}"/>
              </a:ext>
            </a:extLst>
          </p:cNvPr>
          <p:cNvSpPr/>
          <p:nvPr/>
        </p:nvSpPr>
        <p:spPr>
          <a:xfrm>
            <a:off x="8710739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BAD0298-7C44-4F19-B8E2-EC60466E4574}"/>
              </a:ext>
            </a:extLst>
          </p:cNvPr>
          <p:cNvSpPr/>
          <p:nvPr/>
        </p:nvSpPr>
        <p:spPr>
          <a:xfrm>
            <a:off x="10784748" y="358259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C316159-6581-4828-87F6-9C4F82EAD0EC}"/>
              </a:ext>
            </a:extLst>
          </p:cNvPr>
          <p:cNvSpPr/>
          <p:nvPr/>
        </p:nvSpPr>
        <p:spPr>
          <a:xfrm>
            <a:off x="10777227" y="232347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8CFCF-2733-4318-BA10-37CAD3E224AE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7213305" y="259828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6E4F5B-737F-4C4F-A666-75085E66B01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7213305" y="3857396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87AA6F-6D88-4E3D-BB08-711A96BE09EF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9279793" y="259828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CE9F08E-513B-48EB-92E3-EF446742A681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9279793" y="3857396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CF717A-FAEB-43D9-98EF-D74571FE91F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7213305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433A874-504F-44AA-897E-5D31A62D7D49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7213305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0DA7C0-3142-457B-A403-A6CF4077782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9279793" y="2598283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58F6B04-BF6E-492A-BD65-D492065DA778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279793" y="2598283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1882CCB-5A04-41E5-B527-DAD5FEA3A05B}"/>
              </a:ext>
            </a:extLst>
          </p:cNvPr>
          <p:cNvSpPr txBox="1"/>
          <p:nvPr/>
        </p:nvSpPr>
        <p:spPr>
          <a:xfrm>
            <a:off x="6468951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785C632-BFDD-4A2A-9B62-3507CF857E5F}"/>
              </a:ext>
            </a:extLst>
          </p:cNvPr>
          <p:cNvSpPr txBox="1"/>
          <p:nvPr/>
        </p:nvSpPr>
        <p:spPr>
          <a:xfrm>
            <a:off x="8529677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E27B133-3022-4526-A6C6-E6A6254B5A92}"/>
              </a:ext>
            </a:extLst>
          </p:cNvPr>
          <p:cNvSpPr txBox="1"/>
          <p:nvPr/>
        </p:nvSpPr>
        <p:spPr>
          <a:xfrm>
            <a:off x="10590403" y="45126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D9F682-13A7-4B45-B73F-CFA923A5F1B2}"/>
              </a:ext>
            </a:extLst>
          </p:cNvPr>
          <p:cNvCxnSpPr>
            <a:stCxn id="9" idx="6"/>
            <a:endCxn id="22" idx="2"/>
          </p:cNvCxnSpPr>
          <p:nvPr/>
        </p:nvCxnSpPr>
        <p:spPr>
          <a:xfrm>
            <a:off x="5715530" y="2598283"/>
            <a:ext cx="928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F3F715-62D1-4929-AE96-B232AE0819F3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5723051" y="3857396"/>
            <a:ext cx="92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8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85F2F-9EC6-4D66-B7C9-51A76FD3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给出的</a:t>
            </a:r>
            <a:r>
              <a:rPr lang="en-US" altLang="zh-CN" dirty="0"/>
              <a:t>3×3</a:t>
            </a:r>
            <a:r>
              <a:rPr lang="zh-CN" altLang="en-US" dirty="0"/>
              <a:t>“横”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265C4-6F41-4659-8892-6D83DBA2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78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7E5505-EC9C-4D75-9914-A2B9BFDF0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5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392A21-11D5-423A-A958-EAACE93DB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52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00B98-2220-4C02-ACF3-72618CB3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39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E96D9-271E-4002-BB11-4386EABF2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26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4C5026-1371-4BCF-92E3-BB7938399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78" y="366002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ACF4A3-005D-4AA9-A966-908EFCC1B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5" y="366002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661BAB-5363-413F-9B9D-330FCFC8C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52" y="3660026"/>
            <a:ext cx="952500" cy="95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6DF0CA-5FC4-4F53-AF95-F2449D21B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39" y="365671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E36843-29D3-4559-8FD8-00D4014F3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26" y="365671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6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7F7E-C74E-41EF-80A4-BD4DC26F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给出的</a:t>
            </a:r>
            <a:r>
              <a:rPr lang="en-US" altLang="zh-CN" dirty="0"/>
              <a:t>3×3</a:t>
            </a:r>
            <a:r>
              <a:rPr lang="zh-CN" altLang="en-US" dirty="0"/>
              <a:t>“竖”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E7EDE-4683-4AB1-AB04-EBCD7927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5" y="3618671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D93F3E-A227-42F9-9CE6-0315EF31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5" y="3618671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4EBC4-2742-4BB4-A1FD-E20654009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25" y="3636065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0C32E5-A50A-4467-8F1A-48386CF9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25" y="3636065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40E2B1-ED94-45AE-8C3A-AE4DED302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40" y="3618671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D15FF4-0D1E-4721-9209-72D2147C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5" y="2454965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A8DC26-484A-4ACD-802E-00FCEB89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5" y="2454965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5D7794-33E7-4EF7-84F0-6531BC1D7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25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E018C-B017-4676-B1F6-B482703F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25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BE4117-0984-4DAD-ADC8-41880673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40" y="2454965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16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6EB4-6B36-476D-BAFF-60F7D81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给出的</a:t>
            </a:r>
            <a:r>
              <a:rPr lang="en-US" altLang="zh-CN" dirty="0"/>
              <a:t>3×3</a:t>
            </a:r>
            <a:r>
              <a:rPr lang="zh-CN" altLang="en-US" dirty="0"/>
              <a:t>“图灵类”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D32B2-8FC7-4AC1-976A-763B51577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94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63F5AE-09A6-4936-A394-BA411BF5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72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4F007-1869-43D3-9AF8-FD28A5881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76E66E-C010-4156-9262-51447068A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28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BFABB9-4607-48EC-965B-A2CF66565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06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34CD2B-4194-48B7-8B72-52BCCB76E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94" y="358968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9D4B2B-C0CF-489E-A93C-047E75443F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72" y="358968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E83C53-DE44-46BC-9127-2EB86AFB9B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58968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814B89-81BE-4BE2-BC5C-CA79B300C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28" y="358637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E6E4B6-A2F0-489B-B530-33AD40840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06" y="358637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97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6FA3-C451-4F1C-90FF-22B038D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给出的</a:t>
            </a:r>
            <a:r>
              <a:rPr lang="en-US" altLang="zh-CN" dirty="0"/>
              <a:t>5×5</a:t>
            </a:r>
            <a:r>
              <a:rPr lang="zh-CN" altLang="en-US" dirty="0"/>
              <a:t>“横”和“竖”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3738D-1682-47C0-A2E8-7B9C4E22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05" y="252900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B3131B-1085-47F3-BC97-6701E083F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5" y="252900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45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74FE-1733-4B86-B2B6-459C515C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当前模型存在的两个问题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27848-6DFE-4919-8CC9-39DA909E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梯度消失</a:t>
            </a:r>
            <a:endParaRPr lang="en-US" altLang="zh-CN" dirty="0"/>
          </a:p>
          <a:p>
            <a:r>
              <a:rPr lang="zh-CN" altLang="en-US" dirty="0"/>
              <a:t>效果不佳</a:t>
            </a:r>
          </a:p>
        </p:txBody>
      </p:sp>
    </p:spTree>
    <p:extLst>
      <p:ext uri="{BB962C8B-B14F-4D97-AF65-F5344CB8AC3E}">
        <p14:creationId xmlns:p14="http://schemas.microsoft.com/office/powerpoint/2010/main" val="9100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BBD6-E1C9-4FA4-91BA-10BAACA2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D9103-12F8-41A7-B5F4-78DA8268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测试及结果</a:t>
            </a:r>
            <a:endParaRPr lang="en-US" altLang="zh-CN" dirty="0"/>
          </a:p>
          <a:p>
            <a:r>
              <a:rPr lang="zh-CN" altLang="en-US" dirty="0"/>
              <a:t>额外的工作</a:t>
            </a:r>
            <a:r>
              <a:rPr lang="en-US" altLang="zh-CN" dirty="0"/>
              <a:t>---</a:t>
            </a:r>
            <a:r>
              <a:rPr lang="zh-CN" altLang="en-US" dirty="0"/>
              <a:t>综合运用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91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9216-C702-4685-932E-A3E3A2B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E49A2-C601-44B1-9A63-DE09095B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zh-CN" altLang="en-US" dirty="0"/>
              <a:t>我做的工作是什么？</a:t>
            </a:r>
          </a:p>
        </p:txBody>
      </p:sp>
    </p:spTree>
    <p:extLst>
      <p:ext uri="{BB962C8B-B14F-4D97-AF65-F5344CB8AC3E}">
        <p14:creationId xmlns:p14="http://schemas.microsoft.com/office/powerpoint/2010/main" val="38359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4DCD8-CD70-4C5F-AD03-408C938D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实现：全连接前馈神经网络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73FAEC-D1F3-4E9A-B417-A65803F39E6C}"/>
              </a:ext>
            </a:extLst>
          </p:cNvPr>
          <p:cNvSpPr/>
          <p:nvPr/>
        </p:nvSpPr>
        <p:spPr>
          <a:xfrm>
            <a:off x="3742509" y="332233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8FC8DB-FFAE-49AA-942F-9EABDD2EEFCF}"/>
              </a:ext>
            </a:extLst>
          </p:cNvPr>
          <p:cNvSpPr/>
          <p:nvPr/>
        </p:nvSpPr>
        <p:spPr>
          <a:xfrm>
            <a:off x="3742509" y="20632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CEB3A95-15A1-4101-89EA-063168EA223F}"/>
              </a:ext>
            </a:extLst>
          </p:cNvPr>
          <p:cNvSpPr/>
          <p:nvPr/>
        </p:nvSpPr>
        <p:spPr>
          <a:xfrm>
            <a:off x="5808997" y="332233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01B551-D0C9-4CD1-9886-420F607AE5D9}"/>
              </a:ext>
            </a:extLst>
          </p:cNvPr>
          <p:cNvSpPr/>
          <p:nvPr/>
        </p:nvSpPr>
        <p:spPr>
          <a:xfrm>
            <a:off x="5808997" y="20632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ACF883-FFB3-447B-B48F-DAC0FE6B526F}"/>
              </a:ext>
            </a:extLst>
          </p:cNvPr>
          <p:cNvSpPr/>
          <p:nvPr/>
        </p:nvSpPr>
        <p:spPr>
          <a:xfrm>
            <a:off x="7883006" y="332233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A942276-551D-4455-B35F-359AB743EBBF}"/>
              </a:ext>
            </a:extLst>
          </p:cNvPr>
          <p:cNvSpPr/>
          <p:nvPr/>
        </p:nvSpPr>
        <p:spPr>
          <a:xfrm>
            <a:off x="7875485" y="20632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E3D509-EA9A-4F68-BFF5-D8B630B2498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311563" y="233803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2EB62D-BEA7-41D0-B5FD-F66B5E2588F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311563" y="359714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3F7293-4665-4E42-B31E-60597898B82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6378051" y="233803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7639AB-846B-4981-B889-39185CD4A657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6378051" y="359714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0E53A2-6F49-4907-A47A-5CDD4891333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311563" y="233803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292D83-89EF-477B-9D20-095034AFB8FD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4311563" y="233803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B7EE23-0776-44A2-B68D-FE279BD1824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378051" y="233803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D602F6-826C-4DF2-B414-702F53E6D75F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378051" y="233803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FFCBB-0529-48EB-A8F0-752B6CBA8DFE}"/>
              </a:ext>
            </a:extLst>
          </p:cNvPr>
          <p:cNvSpPr txBox="1"/>
          <p:nvPr/>
        </p:nvSpPr>
        <p:spPr>
          <a:xfrm>
            <a:off x="3567209" y="425237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660F73-3394-4F61-AF66-274B5EC97554}"/>
              </a:ext>
            </a:extLst>
          </p:cNvPr>
          <p:cNvSpPr txBox="1"/>
          <p:nvPr/>
        </p:nvSpPr>
        <p:spPr>
          <a:xfrm>
            <a:off x="5627935" y="425237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92D9E7-AE9C-4E47-AE92-471B2FFD05B6}"/>
              </a:ext>
            </a:extLst>
          </p:cNvPr>
          <p:cNvSpPr txBox="1"/>
          <p:nvPr/>
        </p:nvSpPr>
        <p:spPr>
          <a:xfrm>
            <a:off x="7688661" y="425237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1842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8352-90B9-4BBF-9D91-6E9C3495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生成网络的生成结果及遗忘特性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B2F0F-8849-4C2D-992A-F918E83C4901}"/>
              </a:ext>
            </a:extLst>
          </p:cNvPr>
          <p:cNvSpPr/>
          <p:nvPr/>
        </p:nvSpPr>
        <p:spPr>
          <a:xfrm>
            <a:off x="2153336" y="3187034"/>
            <a:ext cx="625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3×3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46B89D-02E0-4AD7-A128-A55FF1323FB7}"/>
              </a:ext>
            </a:extLst>
          </p:cNvPr>
          <p:cNvSpPr/>
          <p:nvPr/>
        </p:nvSpPr>
        <p:spPr>
          <a:xfrm>
            <a:off x="2153336" y="4301246"/>
            <a:ext cx="625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×5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30173-288F-4175-9B04-D4E1EF99FEF9}"/>
              </a:ext>
            </a:extLst>
          </p:cNvPr>
          <p:cNvSpPr/>
          <p:nvPr/>
        </p:nvSpPr>
        <p:spPr>
          <a:xfrm>
            <a:off x="5409792" y="2110679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-3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94DF5B-4E43-481D-A35B-92E2A70E5605}"/>
              </a:ext>
            </a:extLst>
          </p:cNvPr>
          <p:cNvSpPr/>
          <p:nvPr/>
        </p:nvSpPr>
        <p:spPr>
          <a:xfrm>
            <a:off x="2879743" y="2510789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DA38D-8474-4B0A-BB20-60EC28D6B7C2}"/>
              </a:ext>
            </a:extLst>
          </p:cNvPr>
          <p:cNvSpPr/>
          <p:nvPr/>
        </p:nvSpPr>
        <p:spPr>
          <a:xfrm>
            <a:off x="3246831" y="2110679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-2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6915D7-1E7C-41AA-93D0-1B2305DBEC5A}"/>
              </a:ext>
            </a:extLst>
          </p:cNvPr>
          <p:cNvSpPr/>
          <p:nvPr/>
        </p:nvSpPr>
        <p:spPr>
          <a:xfrm>
            <a:off x="7572753" y="2110679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630FD-FC5A-44B6-89A3-CB3A15A34AC9}"/>
              </a:ext>
            </a:extLst>
          </p:cNvPr>
          <p:cNvSpPr/>
          <p:nvPr/>
        </p:nvSpPr>
        <p:spPr>
          <a:xfrm>
            <a:off x="5042704" y="2510789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174519-D0D6-4C51-813E-914FA43AC040}"/>
              </a:ext>
            </a:extLst>
          </p:cNvPr>
          <p:cNvSpPr/>
          <p:nvPr/>
        </p:nvSpPr>
        <p:spPr>
          <a:xfrm>
            <a:off x="7205665" y="2510789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8C96BA-1A43-4910-8B33-9A3B3FBE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43" y="2911212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F64021-DFA6-4DCC-95C8-087F6DE3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9" y="2910899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19A793-46D9-4542-919E-C14CF23A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0899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CB755A-08C8-4576-B329-23387B99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4" y="2910899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16D2B6-AD75-43F5-870C-38E6BDD5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5" y="2910898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88120D-9333-4F30-A242-F2128972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61" y="2910898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52639A-493E-469E-B87E-E20530A2D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42" y="4025111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8ED46F-8F6C-444F-AED2-7C18F97D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9" y="402455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7D9B49-0325-4914-89B2-8F4EC4191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3" y="4025111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FB128A-D4B0-4160-AD7E-915516C5D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2455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5F6B3F9-C4D2-4148-AD7C-06A151305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15" y="402455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E2FF53-F509-4C04-803D-65B08163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12" y="4024001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69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AA9C-38C0-4706-900D-C384FFF4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判别网络：生成网络的结构迁移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9BED13-52DF-49A3-9C12-EC9A2AFF57AB}"/>
              </a:ext>
            </a:extLst>
          </p:cNvPr>
          <p:cNvSpPr/>
          <p:nvPr/>
        </p:nvSpPr>
        <p:spPr>
          <a:xfrm>
            <a:off x="1013500" y="33114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5AFB17E-6602-46AA-AF7B-E35B09A9893B}"/>
              </a:ext>
            </a:extLst>
          </p:cNvPr>
          <p:cNvSpPr/>
          <p:nvPr/>
        </p:nvSpPr>
        <p:spPr>
          <a:xfrm>
            <a:off x="1013500" y="205231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2CE6FC-3951-43C8-9C10-E6A5898938F1}"/>
              </a:ext>
            </a:extLst>
          </p:cNvPr>
          <p:cNvSpPr/>
          <p:nvPr/>
        </p:nvSpPr>
        <p:spPr>
          <a:xfrm>
            <a:off x="3079988" y="33114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128772-77CF-49E2-8052-8B7591C336BE}"/>
              </a:ext>
            </a:extLst>
          </p:cNvPr>
          <p:cNvSpPr/>
          <p:nvPr/>
        </p:nvSpPr>
        <p:spPr>
          <a:xfrm>
            <a:off x="3079988" y="205231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D7597A-A791-4B26-9A6A-9E3587D8E91A}"/>
              </a:ext>
            </a:extLst>
          </p:cNvPr>
          <p:cNvSpPr/>
          <p:nvPr/>
        </p:nvSpPr>
        <p:spPr>
          <a:xfrm>
            <a:off x="5153997" y="331142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546BD4-BA69-4A4F-BE6C-AE691892FE48}"/>
              </a:ext>
            </a:extLst>
          </p:cNvPr>
          <p:cNvSpPr/>
          <p:nvPr/>
        </p:nvSpPr>
        <p:spPr>
          <a:xfrm>
            <a:off x="5146476" y="205231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B20A74-2279-4206-91A3-E5B8E809D70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582554" y="2327117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3EC7B2-B099-458B-A1C9-B83971A27FB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582554" y="358623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95E7B2-7366-4D64-8658-84334FB624CF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649042" y="2327117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AFE0B0-D7DB-4A34-8097-DE2C8EE90D41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649042" y="3586230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F14BD-0164-44C2-A470-A3C0B0E8177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582554" y="2327117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C568FE-34AD-4EE4-BBFB-D28C36812163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582554" y="2327117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086B3CC-5EAA-42BD-8C08-81937FE5E96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649042" y="2327117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7EA9A4-63BA-4435-90F3-13A7CCE9E16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649042" y="2327117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2B9A-EB88-4BFE-A1B9-5E4C4E39DE37}"/>
              </a:ext>
            </a:extLst>
          </p:cNvPr>
          <p:cNvSpPr txBox="1"/>
          <p:nvPr/>
        </p:nvSpPr>
        <p:spPr>
          <a:xfrm>
            <a:off x="838200" y="4241466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30172F-B2F2-42DB-81C8-C2D573333513}"/>
              </a:ext>
            </a:extLst>
          </p:cNvPr>
          <p:cNvSpPr txBox="1"/>
          <p:nvPr/>
        </p:nvSpPr>
        <p:spPr>
          <a:xfrm>
            <a:off x="2898926" y="4241466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0CDCA2-735A-4B23-87FE-C4E9AFE4985A}"/>
              </a:ext>
            </a:extLst>
          </p:cNvPr>
          <p:cNvSpPr txBox="1"/>
          <p:nvPr/>
        </p:nvSpPr>
        <p:spPr>
          <a:xfrm>
            <a:off x="4959652" y="4241466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EB621A0-0962-4B05-82B5-85B239C0FC1C}"/>
                  </a:ext>
                </a:extLst>
              </p:cNvPr>
              <p:cNvSpPr/>
              <p:nvPr/>
            </p:nvSpPr>
            <p:spPr>
              <a:xfrm>
                <a:off x="6310912" y="2142451"/>
                <a:ext cx="5282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EB621A0-0962-4B05-82B5-85B239C0F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12" y="2142451"/>
                <a:ext cx="5282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EA16D02-C534-43A5-B904-332FB55EF05F}"/>
                  </a:ext>
                </a:extLst>
              </p:cNvPr>
              <p:cNvSpPr/>
              <p:nvPr/>
            </p:nvSpPr>
            <p:spPr>
              <a:xfrm>
                <a:off x="7199858" y="2941877"/>
                <a:ext cx="3409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EA16D02-C534-43A5-B904-332FB55E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8" y="2941877"/>
                <a:ext cx="340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71C4A8-997F-438C-AA4E-568F6D09B2AB}"/>
                  </a:ext>
                </a:extLst>
              </p:cNvPr>
              <p:cNvSpPr/>
              <p:nvPr/>
            </p:nvSpPr>
            <p:spPr>
              <a:xfrm>
                <a:off x="7199858" y="3741303"/>
                <a:ext cx="3409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71C4A8-997F-438C-AA4E-568F6D09B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8" y="3741303"/>
                <a:ext cx="3409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F6E3-0AE8-451D-99F7-0A3D27E2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对于标准</a:t>
            </a:r>
            <a:r>
              <a:rPr lang="en-US" altLang="zh-CN" dirty="0"/>
              <a:t>BP</a:t>
            </a:r>
            <a:r>
              <a:rPr lang="zh-CN" altLang="en-US" dirty="0"/>
              <a:t>的累积化应用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A00C7-CC32-4207-A7F6-ABBAC5EB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在数学上，我们判断一个曲线与另一个曲线相同采取的办法是：</a:t>
            </a:r>
          </a:p>
          <a:p>
            <a:pPr lvl="0"/>
            <a:r>
              <a:rPr lang="en-US" altLang="zh-CN" dirty="0"/>
              <a:t>1.</a:t>
            </a:r>
            <a:r>
              <a:rPr lang="zh-CN" altLang="zh-CN" dirty="0"/>
              <a:t>定义域与值域相同</a:t>
            </a: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映射法则相同</a:t>
            </a:r>
          </a:p>
          <a:p>
            <a:endParaRPr lang="en-US" altLang="zh-CN" dirty="0"/>
          </a:p>
          <a:p>
            <a:r>
              <a:rPr lang="zh-CN" altLang="zh-CN" dirty="0"/>
              <a:t>判断我们的神经网络能够寻找到该映射法则的方法要进行调整：</a:t>
            </a:r>
          </a:p>
          <a:p>
            <a:pPr lvl="0"/>
            <a:r>
              <a:rPr lang="en-US" altLang="zh-CN" dirty="0"/>
              <a:t>1.</a:t>
            </a:r>
            <a:r>
              <a:rPr lang="zh-CN" altLang="zh-CN" dirty="0"/>
              <a:t>定义域与值域相同</a:t>
            </a: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两函数在取值范围内处处相等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C6115-A463-40F1-966A-424BAD4B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判别网络的测试及结果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38F0DE-D2DF-4C4F-9818-5B4CF3B2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0" y="2267404"/>
            <a:ext cx="1151596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14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2CD9C-D259-49F9-B4C9-6B686675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判别网络的测试及结果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38AB4-6A6C-4553-B527-0F16A9FE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5" y="2239912"/>
            <a:ext cx="5675109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82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239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GAN之生成网络设计</vt:lpstr>
      <vt:lpstr>概述</vt:lpstr>
      <vt:lpstr>背景</vt:lpstr>
      <vt:lpstr>实现：全连接前馈神经网络</vt:lpstr>
      <vt:lpstr>生成网络的生成结果及遗忘特性</vt:lpstr>
      <vt:lpstr>判别网络：生成网络的结构迁移</vt:lpstr>
      <vt:lpstr>对于标准BP的累积化应用</vt:lpstr>
      <vt:lpstr>判别网络的测试及结果</vt:lpstr>
      <vt:lpstr>判别网络的测试及结果</vt:lpstr>
      <vt:lpstr>将两个网络结合：GAN</vt:lpstr>
      <vt:lpstr>GAN给出的3×3“横”</vt:lpstr>
      <vt:lpstr>GAN给出的3×3“竖”</vt:lpstr>
      <vt:lpstr>GAN给出的3×3“图灵类”</vt:lpstr>
      <vt:lpstr>GAN给出的5×5“横”和“竖”</vt:lpstr>
      <vt:lpstr>当前模型存在的两个问题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GAN之生成网络设计</dc:title>
  <dc:creator>邱 光磊</dc:creator>
  <cp:lastModifiedBy>邱 光磊</cp:lastModifiedBy>
  <cp:revision>9</cp:revision>
  <dcterms:created xsi:type="dcterms:W3CDTF">2019-06-19T22:51:39Z</dcterms:created>
  <dcterms:modified xsi:type="dcterms:W3CDTF">2019-06-20T02:43:47Z</dcterms:modified>
</cp:coreProperties>
</file>