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259FB-1B02-4F75-8F14-626BE41D749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555DC71-E75F-47DA-9BAD-CCA6C0B4580F}">
      <dgm:prSet phldrT="[Texto]"/>
      <dgm:spPr/>
      <dgm:t>
        <a:bodyPr/>
        <a:lstStyle/>
        <a:p>
          <a:r>
            <a:rPr lang="pt-BR" dirty="0"/>
            <a:t>Home</a:t>
          </a:r>
        </a:p>
        <a:p>
          <a:endParaRPr lang="pt-BR" dirty="0"/>
        </a:p>
      </dgm:t>
    </dgm:pt>
    <dgm:pt modelId="{4DD2EF10-DE26-4734-8501-90CD0B6B43B8}" type="parTrans" cxnId="{AA3893CB-1CE6-4FC8-A887-26E6F28A66D0}">
      <dgm:prSet/>
      <dgm:spPr/>
      <dgm:t>
        <a:bodyPr/>
        <a:lstStyle/>
        <a:p>
          <a:endParaRPr lang="pt-BR"/>
        </a:p>
      </dgm:t>
    </dgm:pt>
    <dgm:pt modelId="{ECEF7513-D5AF-4D73-A09D-04C4BFB6B56E}" type="sibTrans" cxnId="{AA3893CB-1CE6-4FC8-A887-26E6F28A66D0}">
      <dgm:prSet/>
      <dgm:spPr/>
      <dgm:t>
        <a:bodyPr/>
        <a:lstStyle/>
        <a:p>
          <a:endParaRPr lang="pt-BR"/>
        </a:p>
      </dgm:t>
    </dgm:pt>
    <dgm:pt modelId="{2FA03D47-8EB8-4674-A2C2-B15E5C03717D}">
      <dgm:prSet phldrT="[Texto]"/>
      <dgm:spPr/>
      <dgm:t>
        <a:bodyPr/>
        <a:lstStyle/>
        <a:p>
          <a:r>
            <a:rPr lang="pt-BR" dirty="0"/>
            <a:t>Secretaria</a:t>
          </a:r>
        </a:p>
      </dgm:t>
    </dgm:pt>
    <dgm:pt modelId="{B36A81BA-9DA7-4A76-92D6-8D1B11ACBED8}" type="parTrans" cxnId="{AC4945DB-51B6-4789-B976-91B5E8E51CB4}">
      <dgm:prSet/>
      <dgm:spPr/>
      <dgm:t>
        <a:bodyPr/>
        <a:lstStyle/>
        <a:p>
          <a:endParaRPr lang="pt-BR"/>
        </a:p>
      </dgm:t>
    </dgm:pt>
    <dgm:pt modelId="{5C5EEBDB-6F71-4403-8769-789E788C01B6}" type="sibTrans" cxnId="{AC4945DB-51B6-4789-B976-91B5E8E51CB4}">
      <dgm:prSet/>
      <dgm:spPr/>
      <dgm:t>
        <a:bodyPr/>
        <a:lstStyle/>
        <a:p>
          <a:endParaRPr lang="pt-BR"/>
        </a:p>
      </dgm:t>
    </dgm:pt>
    <dgm:pt modelId="{B8FC0996-93E4-4ED7-B745-403E6C8A1DAB}" type="asst">
      <dgm:prSet phldrT="[Texto]"/>
      <dgm:spPr/>
      <dgm:t>
        <a:bodyPr/>
        <a:lstStyle/>
        <a:p>
          <a:r>
            <a:rPr lang="pt-BR" dirty="0"/>
            <a:t>ESPECIALIZAÇÃO TECNICA EM GESTÃO DE PRODUTOS</a:t>
          </a:r>
        </a:p>
      </dgm:t>
    </dgm:pt>
    <dgm:pt modelId="{03C067EC-83F9-40A2-BFA0-67F7357128DF}" type="parTrans" cxnId="{0EE4F935-5DCF-42D2-9E2A-6DF8B17BCFEC}">
      <dgm:prSet/>
      <dgm:spPr/>
      <dgm:t>
        <a:bodyPr/>
        <a:lstStyle/>
        <a:p>
          <a:endParaRPr lang="pt-BR"/>
        </a:p>
      </dgm:t>
    </dgm:pt>
    <dgm:pt modelId="{5A63B2FA-4804-4A58-93AC-7779BF841D80}" type="sibTrans" cxnId="{0EE4F935-5DCF-42D2-9E2A-6DF8B17BCFEC}">
      <dgm:prSet/>
      <dgm:spPr/>
      <dgm:t>
        <a:bodyPr/>
        <a:lstStyle/>
        <a:p>
          <a:endParaRPr lang="pt-BR"/>
        </a:p>
      </dgm:t>
    </dgm:pt>
    <dgm:pt modelId="{38564C7D-9365-4746-93C9-4AD5797510CE}" type="asst">
      <dgm:prSet phldrT="[Texto]"/>
      <dgm:spPr/>
      <dgm:t>
        <a:bodyPr/>
        <a:lstStyle/>
        <a:p>
          <a:r>
            <a:rPr lang="pt-BR" dirty="0"/>
            <a:t>INSTITUCIONAL</a:t>
          </a:r>
        </a:p>
      </dgm:t>
    </dgm:pt>
    <dgm:pt modelId="{3EAB9C3F-D9D5-4C83-AA19-1B119FB239DB}" type="parTrans" cxnId="{B60F243B-848F-492C-8B92-11F800F7C26C}">
      <dgm:prSet/>
      <dgm:spPr/>
      <dgm:t>
        <a:bodyPr/>
        <a:lstStyle/>
        <a:p>
          <a:endParaRPr lang="pt-BR"/>
        </a:p>
      </dgm:t>
    </dgm:pt>
    <dgm:pt modelId="{66BF32BC-F798-4FC4-BB48-72B8946ACDD1}" type="sibTrans" cxnId="{B60F243B-848F-492C-8B92-11F800F7C26C}">
      <dgm:prSet/>
      <dgm:spPr/>
      <dgm:t>
        <a:bodyPr/>
        <a:lstStyle/>
        <a:p>
          <a:endParaRPr lang="pt-BR"/>
        </a:p>
      </dgm:t>
    </dgm:pt>
    <dgm:pt modelId="{F6B44432-10B7-4677-B6AE-670978B7736A}" type="asst">
      <dgm:prSet phldrT="[Texto]"/>
      <dgm:spPr/>
      <dgm:t>
        <a:bodyPr/>
        <a:lstStyle/>
        <a:p>
          <a:r>
            <a:rPr lang="pt-BR" dirty="0"/>
            <a:t>Secretaria</a:t>
          </a:r>
        </a:p>
      </dgm:t>
    </dgm:pt>
    <dgm:pt modelId="{F43A82BD-4AAA-4F7B-8F7F-0D879E9038A3}" type="parTrans" cxnId="{230BBFDE-0CB3-408C-8596-CB843F5C4F37}">
      <dgm:prSet/>
      <dgm:spPr/>
      <dgm:t>
        <a:bodyPr/>
        <a:lstStyle/>
        <a:p>
          <a:endParaRPr lang="pt-BR"/>
        </a:p>
      </dgm:t>
    </dgm:pt>
    <dgm:pt modelId="{F0521F9A-8328-422F-A674-79ECE9463578}" type="sibTrans" cxnId="{230BBFDE-0CB3-408C-8596-CB843F5C4F37}">
      <dgm:prSet/>
      <dgm:spPr/>
      <dgm:t>
        <a:bodyPr/>
        <a:lstStyle/>
        <a:p>
          <a:endParaRPr lang="pt-BR"/>
        </a:p>
      </dgm:t>
    </dgm:pt>
    <dgm:pt modelId="{EEC74CDC-B916-4E7B-AE01-61B931C6119F}" type="asst">
      <dgm:prSet phldrT="[Texto]"/>
      <dgm:spPr/>
      <dgm:t>
        <a:bodyPr/>
        <a:lstStyle/>
        <a:p>
          <a:r>
            <a:rPr lang="pt-BR" dirty="0"/>
            <a:t>Calendário escolar</a:t>
          </a:r>
        </a:p>
      </dgm:t>
    </dgm:pt>
    <dgm:pt modelId="{C2DBF859-05C2-4C38-813F-FBCC5302E1FD}" type="parTrans" cxnId="{C3985B37-4CE0-4EC4-8B17-96F98866422D}">
      <dgm:prSet/>
      <dgm:spPr/>
      <dgm:t>
        <a:bodyPr/>
        <a:lstStyle/>
        <a:p>
          <a:endParaRPr lang="pt-BR"/>
        </a:p>
      </dgm:t>
    </dgm:pt>
    <dgm:pt modelId="{3E103736-B35A-4551-8AF4-E5FC59AEE724}" type="sibTrans" cxnId="{C3985B37-4CE0-4EC4-8B17-96F98866422D}">
      <dgm:prSet/>
      <dgm:spPr/>
      <dgm:t>
        <a:bodyPr/>
        <a:lstStyle/>
        <a:p>
          <a:endParaRPr lang="pt-BR"/>
        </a:p>
      </dgm:t>
    </dgm:pt>
    <dgm:pt modelId="{ADAA54C8-3FCC-48FC-B5F1-D9FBB81B2C74}" type="asst">
      <dgm:prSet phldrT="[Texto]"/>
      <dgm:spPr/>
      <dgm:t>
        <a:bodyPr/>
        <a:lstStyle/>
        <a:p>
          <a:r>
            <a:rPr lang="pt-BR" dirty="0"/>
            <a:t>Fale com o diretor</a:t>
          </a:r>
        </a:p>
      </dgm:t>
    </dgm:pt>
    <dgm:pt modelId="{9396F7AC-08F5-49F1-81A8-FEE342F505AD}" type="parTrans" cxnId="{F48A0789-93ED-44F7-A065-CA5D2D7DA12D}">
      <dgm:prSet/>
      <dgm:spPr/>
      <dgm:t>
        <a:bodyPr/>
        <a:lstStyle/>
        <a:p>
          <a:endParaRPr lang="pt-BR"/>
        </a:p>
      </dgm:t>
    </dgm:pt>
    <dgm:pt modelId="{756C5B31-AA4A-4435-84C8-55931D6149EC}" type="sibTrans" cxnId="{F48A0789-93ED-44F7-A065-CA5D2D7DA12D}">
      <dgm:prSet/>
      <dgm:spPr/>
      <dgm:t>
        <a:bodyPr/>
        <a:lstStyle/>
        <a:p>
          <a:endParaRPr lang="pt-BR"/>
        </a:p>
      </dgm:t>
    </dgm:pt>
    <dgm:pt modelId="{10E86A84-ED52-4378-8E0F-DA9372FAA40A}" type="asst">
      <dgm:prSet phldrT="[Texto]"/>
      <dgm:spPr/>
      <dgm:t>
        <a:bodyPr/>
        <a:lstStyle/>
        <a:p>
          <a:r>
            <a:rPr lang="pt-BR" dirty="0"/>
            <a:t>Sugestão</a:t>
          </a:r>
        </a:p>
      </dgm:t>
    </dgm:pt>
    <dgm:pt modelId="{D7A58AA8-D692-4485-8FE8-945CEF7C64ED}" type="parTrans" cxnId="{12BB82DE-8FF2-4528-B11C-C01ACA6F1ACB}">
      <dgm:prSet/>
      <dgm:spPr/>
      <dgm:t>
        <a:bodyPr/>
        <a:lstStyle/>
        <a:p>
          <a:endParaRPr lang="pt-BR"/>
        </a:p>
      </dgm:t>
    </dgm:pt>
    <dgm:pt modelId="{F57CDB3A-0160-4517-9352-06ACE16510D7}" type="sibTrans" cxnId="{12BB82DE-8FF2-4528-B11C-C01ACA6F1ACB}">
      <dgm:prSet/>
      <dgm:spPr/>
      <dgm:t>
        <a:bodyPr/>
        <a:lstStyle/>
        <a:p>
          <a:endParaRPr lang="pt-BR"/>
        </a:p>
      </dgm:t>
    </dgm:pt>
    <dgm:pt modelId="{56B2811D-F80F-43B0-B87B-42C8CE31696F}" type="asst">
      <dgm:prSet phldrT="[Texto]"/>
      <dgm:spPr/>
      <dgm:t>
        <a:bodyPr/>
        <a:lstStyle/>
        <a:p>
          <a:r>
            <a:rPr lang="pt-BR" dirty="0"/>
            <a:t>Login NSA</a:t>
          </a:r>
        </a:p>
      </dgm:t>
    </dgm:pt>
    <dgm:pt modelId="{EFD445F9-86E2-4F4D-AAFC-6DC67FAE5C34}" type="parTrans" cxnId="{5F7D35E7-CC8F-4001-997B-08222E270FF2}">
      <dgm:prSet/>
      <dgm:spPr/>
      <dgm:t>
        <a:bodyPr/>
        <a:lstStyle/>
        <a:p>
          <a:endParaRPr lang="pt-BR"/>
        </a:p>
      </dgm:t>
    </dgm:pt>
    <dgm:pt modelId="{3611501E-7414-4456-88FD-89B5A96A418A}" type="sibTrans" cxnId="{5F7D35E7-CC8F-4001-997B-08222E270FF2}">
      <dgm:prSet/>
      <dgm:spPr/>
      <dgm:t>
        <a:bodyPr/>
        <a:lstStyle/>
        <a:p>
          <a:endParaRPr lang="pt-BR"/>
        </a:p>
      </dgm:t>
    </dgm:pt>
    <dgm:pt modelId="{F84C8CE9-E41F-44BE-BDE8-7DE9C5D4B759}" type="asst">
      <dgm:prSet phldrT="[Texto]"/>
      <dgm:spPr/>
      <dgm:t>
        <a:bodyPr/>
        <a:lstStyle/>
        <a:p>
          <a:r>
            <a:rPr lang="pt-BR" dirty="0"/>
            <a:t>Localização</a:t>
          </a:r>
        </a:p>
      </dgm:t>
    </dgm:pt>
    <dgm:pt modelId="{2F51CDBF-290C-4331-83EE-B3AC31043E83}" type="parTrans" cxnId="{5BBD7A1E-F4F8-4FA9-B495-A5D6E104F676}">
      <dgm:prSet/>
      <dgm:spPr/>
      <dgm:t>
        <a:bodyPr/>
        <a:lstStyle/>
        <a:p>
          <a:endParaRPr lang="pt-BR"/>
        </a:p>
      </dgm:t>
    </dgm:pt>
    <dgm:pt modelId="{353AA925-0181-4098-A831-C8BE625A6C35}" type="sibTrans" cxnId="{5BBD7A1E-F4F8-4FA9-B495-A5D6E104F676}">
      <dgm:prSet/>
      <dgm:spPr/>
      <dgm:t>
        <a:bodyPr/>
        <a:lstStyle/>
        <a:p>
          <a:endParaRPr lang="pt-BR"/>
        </a:p>
      </dgm:t>
    </dgm:pt>
    <dgm:pt modelId="{923F5076-995E-4BE5-8915-C26D8706D297}" type="asst">
      <dgm:prSet phldrT="[Texto]"/>
      <dgm:spPr/>
      <dgm:t>
        <a:bodyPr/>
        <a:lstStyle/>
        <a:p>
          <a:r>
            <a:rPr lang="pt-BR" dirty="0" err="1"/>
            <a:t>Etec</a:t>
          </a:r>
          <a:r>
            <a:rPr lang="pt-BR" dirty="0"/>
            <a:t> anhanguera </a:t>
          </a:r>
        </a:p>
      </dgm:t>
    </dgm:pt>
    <dgm:pt modelId="{BB5B9DDF-9655-4ACB-9DBC-6F3643BE1918}" type="parTrans" cxnId="{C7F9A923-FF9E-42E7-A24F-ECA746A5FB8B}">
      <dgm:prSet/>
      <dgm:spPr/>
      <dgm:t>
        <a:bodyPr/>
        <a:lstStyle/>
        <a:p>
          <a:endParaRPr lang="pt-BR"/>
        </a:p>
      </dgm:t>
    </dgm:pt>
    <dgm:pt modelId="{A246699A-4E5B-4E46-A4DF-A63CC190E73B}" type="sibTrans" cxnId="{C7F9A923-FF9E-42E7-A24F-ECA746A5FB8B}">
      <dgm:prSet/>
      <dgm:spPr/>
      <dgm:t>
        <a:bodyPr/>
        <a:lstStyle/>
        <a:p>
          <a:endParaRPr lang="pt-BR"/>
        </a:p>
      </dgm:t>
    </dgm:pt>
    <dgm:pt modelId="{224ECC5D-DC66-40F3-9EDC-3C84D1C25B2E}" type="asst">
      <dgm:prSet phldrT="[Texto]"/>
      <dgm:spPr/>
      <dgm:t>
        <a:bodyPr/>
        <a:lstStyle/>
        <a:p>
          <a:r>
            <a:rPr lang="pt-BR" dirty="0"/>
            <a:t>Missão, visão e valores</a:t>
          </a:r>
        </a:p>
      </dgm:t>
    </dgm:pt>
    <dgm:pt modelId="{4B7387FE-47A9-4366-8573-7C3861A87D8A}" type="parTrans" cxnId="{E01AFC10-4B48-4E47-9C7C-0B994FBCE691}">
      <dgm:prSet/>
      <dgm:spPr/>
      <dgm:t>
        <a:bodyPr/>
        <a:lstStyle/>
        <a:p>
          <a:endParaRPr lang="pt-BR"/>
        </a:p>
      </dgm:t>
    </dgm:pt>
    <dgm:pt modelId="{B3F16857-CB1F-4A20-9EC4-6FC8D9617FF6}" type="sibTrans" cxnId="{E01AFC10-4B48-4E47-9C7C-0B994FBCE691}">
      <dgm:prSet/>
      <dgm:spPr/>
      <dgm:t>
        <a:bodyPr/>
        <a:lstStyle/>
        <a:p>
          <a:endParaRPr lang="pt-BR"/>
        </a:p>
      </dgm:t>
    </dgm:pt>
    <dgm:pt modelId="{1DDBD101-CAC8-425E-8EDF-960303051D36}" type="asst">
      <dgm:prSet phldrT="[Texto]"/>
      <dgm:spPr/>
      <dgm:t>
        <a:bodyPr/>
        <a:lstStyle/>
        <a:p>
          <a:r>
            <a:rPr lang="pt-BR" dirty="0"/>
            <a:t>Quem foi Bartolomeu</a:t>
          </a:r>
        </a:p>
      </dgm:t>
    </dgm:pt>
    <dgm:pt modelId="{7D731A84-6565-49CD-9C6E-3C78651BC588}" type="parTrans" cxnId="{49A43824-24F0-4C2D-BCD6-0BEAD64EC8B5}">
      <dgm:prSet/>
      <dgm:spPr/>
      <dgm:t>
        <a:bodyPr/>
        <a:lstStyle/>
        <a:p>
          <a:endParaRPr lang="pt-BR"/>
        </a:p>
      </dgm:t>
    </dgm:pt>
    <dgm:pt modelId="{F5CC39BD-1A38-4A2E-A65D-6B93C16D3C0D}" type="sibTrans" cxnId="{49A43824-24F0-4C2D-BCD6-0BEAD64EC8B5}">
      <dgm:prSet/>
      <dgm:spPr/>
      <dgm:t>
        <a:bodyPr/>
        <a:lstStyle/>
        <a:p>
          <a:endParaRPr lang="pt-BR"/>
        </a:p>
      </dgm:t>
    </dgm:pt>
    <dgm:pt modelId="{75B42E8B-B6AF-432D-9F97-AD9894756526}" type="asst">
      <dgm:prSet phldrT="[Texto]"/>
      <dgm:spPr/>
      <dgm:t>
        <a:bodyPr/>
        <a:lstStyle/>
        <a:p>
          <a:r>
            <a:rPr lang="pt-BR" dirty="0"/>
            <a:t>Equipe de sugestão</a:t>
          </a:r>
        </a:p>
      </dgm:t>
    </dgm:pt>
    <dgm:pt modelId="{A3FF7EB9-B201-473D-88C4-0429D3D479DA}" type="parTrans" cxnId="{FDD7ABD8-DAF8-4156-A6BE-088E8D47C447}">
      <dgm:prSet/>
      <dgm:spPr/>
      <dgm:t>
        <a:bodyPr/>
        <a:lstStyle/>
        <a:p>
          <a:endParaRPr lang="pt-BR"/>
        </a:p>
      </dgm:t>
    </dgm:pt>
    <dgm:pt modelId="{682DFF15-0ED8-45A4-84C1-8C9445550F17}" type="sibTrans" cxnId="{FDD7ABD8-DAF8-4156-A6BE-088E8D47C447}">
      <dgm:prSet/>
      <dgm:spPr/>
      <dgm:t>
        <a:bodyPr/>
        <a:lstStyle/>
        <a:p>
          <a:endParaRPr lang="pt-BR"/>
        </a:p>
      </dgm:t>
    </dgm:pt>
    <dgm:pt modelId="{DE343167-C58D-4663-A413-92874A1953EE}" type="asst">
      <dgm:prSet phldrT="[Texto]"/>
      <dgm:spPr/>
      <dgm:t>
        <a:bodyPr/>
        <a:lstStyle/>
        <a:p>
          <a:r>
            <a:rPr lang="pt-BR" dirty="0"/>
            <a:t>Nossos professores</a:t>
          </a:r>
        </a:p>
      </dgm:t>
    </dgm:pt>
    <dgm:pt modelId="{44C0AFC9-E41E-47A3-8636-D536793B824F}" type="parTrans" cxnId="{BC971945-A5D3-42DB-B8FC-382032048634}">
      <dgm:prSet/>
      <dgm:spPr/>
      <dgm:t>
        <a:bodyPr/>
        <a:lstStyle/>
        <a:p>
          <a:endParaRPr lang="pt-BR"/>
        </a:p>
      </dgm:t>
    </dgm:pt>
    <dgm:pt modelId="{F4F0B78C-53C1-4E49-BC6D-F38ED30245B7}" type="sibTrans" cxnId="{BC971945-A5D3-42DB-B8FC-382032048634}">
      <dgm:prSet/>
      <dgm:spPr/>
      <dgm:t>
        <a:bodyPr/>
        <a:lstStyle/>
        <a:p>
          <a:endParaRPr lang="pt-BR"/>
        </a:p>
      </dgm:t>
    </dgm:pt>
    <dgm:pt modelId="{2453B907-0AF6-4A9E-9898-762E00A88C8B}" type="asst">
      <dgm:prSet phldrT="[Texto]"/>
      <dgm:spPr/>
      <dgm:t>
        <a:bodyPr/>
        <a:lstStyle/>
        <a:p>
          <a:r>
            <a:rPr lang="pt-BR" dirty="0"/>
            <a:t>Plano plurianual </a:t>
          </a:r>
          <a:r>
            <a:rPr lang="pt-BR"/>
            <a:t>de gestão</a:t>
          </a:r>
          <a:endParaRPr lang="pt-BR" dirty="0"/>
        </a:p>
      </dgm:t>
    </dgm:pt>
    <dgm:pt modelId="{240F3BCD-B6F7-4656-B5AF-8A6D0AEA828F}" type="parTrans" cxnId="{A1CBC774-0C0D-4DD9-A036-98E0D3A51D2A}">
      <dgm:prSet/>
      <dgm:spPr/>
      <dgm:t>
        <a:bodyPr/>
        <a:lstStyle/>
        <a:p>
          <a:endParaRPr lang="pt-BR"/>
        </a:p>
      </dgm:t>
    </dgm:pt>
    <dgm:pt modelId="{B9623B09-E0DD-40C4-8921-CF954A463EC2}" type="sibTrans" cxnId="{A1CBC774-0C0D-4DD9-A036-98E0D3A51D2A}">
      <dgm:prSet/>
      <dgm:spPr/>
      <dgm:t>
        <a:bodyPr/>
        <a:lstStyle/>
        <a:p>
          <a:endParaRPr lang="pt-BR"/>
        </a:p>
      </dgm:t>
    </dgm:pt>
    <dgm:pt modelId="{2D98CE3C-16A6-4DBB-AD0B-73E3EC3D9A16}" type="asst">
      <dgm:prSet phldrT="[Texto]"/>
      <dgm:spPr/>
      <dgm:t>
        <a:bodyPr/>
        <a:lstStyle/>
        <a:p>
          <a:r>
            <a:rPr lang="pt-BR" dirty="0"/>
            <a:t>CURSOS</a:t>
          </a:r>
        </a:p>
      </dgm:t>
    </dgm:pt>
    <dgm:pt modelId="{52555B3B-06A4-4E86-99DC-78AF8335F6F7}" type="sibTrans" cxnId="{A55501DA-8F49-4114-B6AF-FFF2FC8AC71A}">
      <dgm:prSet/>
      <dgm:spPr/>
      <dgm:t>
        <a:bodyPr/>
        <a:lstStyle/>
        <a:p>
          <a:endParaRPr lang="pt-BR"/>
        </a:p>
      </dgm:t>
    </dgm:pt>
    <dgm:pt modelId="{D3C07A92-64B7-467A-8697-BF65A44DEB45}" type="parTrans" cxnId="{A55501DA-8F49-4114-B6AF-FFF2FC8AC71A}">
      <dgm:prSet/>
      <dgm:spPr/>
      <dgm:t>
        <a:bodyPr/>
        <a:lstStyle/>
        <a:p>
          <a:endParaRPr lang="pt-BR"/>
        </a:p>
      </dgm:t>
    </dgm:pt>
    <dgm:pt modelId="{396B6F3A-2822-4FCE-A071-608141D0968F}" type="asst">
      <dgm:prSet phldrT="[Texto]"/>
      <dgm:spPr/>
      <dgm:t>
        <a:bodyPr/>
        <a:lstStyle/>
        <a:p>
          <a:r>
            <a:rPr lang="pt-BR" dirty="0"/>
            <a:t>Regimento comum</a:t>
          </a:r>
        </a:p>
      </dgm:t>
    </dgm:pt>
    <dgm:pt modelId="{C32791D9-1F56-4DA1-82BE-172C3EFFBE88}" type="parTrans" cxnId="{6BEF9136-9306-48BA-AEDB-126C5CC12E87}">
      <dgm:prSet/>
      <dgm:spPr/>
      <dgm:t>
        <a:bodyPr/>
        <a:lstStyle/>
        <a:p>
          <a:endParaRPr lang="pt-BR"/>
        </a:p>
      </dgm:t>
    </dgm:pt>
    <dgm:pt modelId="{438295F9-894C-48DA-9693-73CB4302FD80}" type="sibTrans" cxnId="{6BEF9136-9306-48BA-AEDB-126C5CC12E87}">
      <dgm:prSet/>
      <dgm:spPr/>
      <dgm:t>
        <a:bodyPr/>
        <a:lstStyle/>
        <a:p>
          <a:endParaRPr lang="pt-BR"/>
        </a:p>
      </dgm:t>
    </dgm:pt>
    <dgm:pt modelId="{E047C50D-44A5-460F-82B4-B9C804BC6EC0}" type="asst">
      <dgm:prSet phldrT="[Texto]"/>
      <dgm:spPr/>
      <dgm:t>
        <a:bodyPr/>
        <a:lstStyle/>
        <a:p>
          <a:r>
            <a:rPr lang="pt-BR" dirty="0"/>
            <a:t>Normas de conveniência </a:t>
          </a:r>
        </a:p>
      </dgm:t>
    </dgm:pt>
    <dgm:pt modelId="{67BAC046-0E64-4FCF-977B-E39D2AEE49C9}" type="parTrans" cxnId="{742795B9-E818-44AD-AEF1-B1B73E980975}">
      <dgm:prSet/>
      <dgm:spPr/>
      <dgm:t>
        <a:bodyPr/>
        <a:lstStyle/>
        <a:p>
          <a:endParaRPr lang="pt-BR"/>
        </a:p>
      </dgm:t>
    </dgm:pt>
    <dgm:pt modelId="{490048B6-8E6B-4CF2-BDCA-CADDA86841B2}" type="sibTrans" cxnId="{742795B9-E818-44AD-AEF1-B1B73E980975}">
      <dgm:prSet/>
      <dgm:spPr/>
      <dgm:t>
        <a:bodyPr/>
        <a:lstStyle/>
        <a:p>
          <a:endParaRPr lang="pt-BR"/>
        </a:p>
      </dgm:t>
    </dgm:pt>
    <dgm:pt modelId="{B5550620-585D-4299-84DE-1D87308C5CDA}" type="asst">
      <dgm:prSet phldrT="[Texto]"/>
      <dgm:spPr/>
      <dgm:t>
        <a:bodyPr/>
        <a:lstStyle/>
        <a:p>
          <a:r>
            <a:rPr lang="pt-BR" dirty="0"/>
            <a:t>Administração</a:t>
          </a:r>
        </a:p>
      </dgm:t>
    </dgm:pt>
    <dgm:pt modelId="{D3A920F3-1EDF-4523-8852-1C42D843DE21}" type="parTrans" cxnId="{D5E292CC-0D22-48AF-84BB-EC1F3E5D7D7D}">
      <dgm:prSet/>
      <dgm:spPr/>
      <dgm:t>
        <a:bodyPr/>
        <a:lstStyle/>
        <a:p>
          <a:endParaRPr lang="pt-BR"/>
        </a:p>
      </dgm:t>
    </dgm:pt>
    <dgm:pt modelId="{7A9EFFF8-C901-41AE-AE34-3EA228368D2D}" type="sibTrans" cxnId="{D5E292CC-0D22-48AF-84BB-EC1F3E5D7D7D}">
      <dgm:prSet/>
      <dgm:spPr/>
      <dgm:t>
        <a:bodyPr/>
        <a:lstStyle/>
        <a:p>
          <a:endParaRPr lang="pt-BR"/>
        </a:p>
      </dgm:t>
    </dgm:pt>
    <dgm:pt modelId="{BE4E4B84-A6A9-45BB-9750-0714693C8B63}" type="asst">
      <dgm:prSet phldrT="[Texto]"/>
      <dgm:spPr/>
      <dgm:t>
        <a:bodyPr/>
        <a:lstStyle/>
        <a:p>
          <a:r>
            <a:rPr lang="pt-BR" dirty="0"/>
            <a:t>Contabilidade</a:t>
          </a:r>
        </a:p>
      </dgm:t>
    </dgm:pt>
    <dgm:pt modelId="{5CE7C11D-9B2D-4146-AD60-2BC739A082C8}" type="parTrans" cxnId="{F43114D6-ACA8-4DE7-B95B-603CC47637D0}">
      <dgm:prSet/>
      <dgm:spPr/>
      <dgm:t>
        <a:bodyPr/>
        <a:lstStyle/>
        <a:p>
          <a:endParaRPr lang="pt-BR"/>
        </a:p>
      </dgm:t>
    </dgm:pt>
    <dgm:pt modelId="{3224D5F8-B664-45D2-8BC8-08780F29BC05}" type="sibTrans" cxnId="{F43114D6-ACA8-4DE7-B95B-603CC47637D0}">
      <dgm:prSet/>
      <dgm:spPr/>
      <dgm:t>
        <a:bodyPr/>
        <a:lstStyle/>
        <a:p>
          <a:endParaRPr lang="pt-BR"/>
        </a:p>
      </dgm:t>
    </dgm:pt>
    <dgm:pt modelId="{2B43AB81-8125-47CC-B78A-CC63D1484E74}" type="asst">
      <dgm:prSet phldrT="[Texto]"/>
      <dgm:spPr/>
      <dgm:t>
        <a:bodyPr/>
        <a:lstStyle/>
        <a:p>
          <a:r>
            <a:rPr lang="pt-BR" dirty="0"/>
            <a:t>Info MED</a:t>
          </a:r>
        </a:p>
      </dgm:t>
    </dgm:pt>
    <dgm:pt modelId="{6312D8DE-9890-42DE-8E42-5CFC09AA6341}" type="parTrans" cxnId="{91A41C55-D51A-4B93-95FE-E6457890110E}">
      <dgm:prSet/>
      <dgm:spPr/>
      <dgm:t>
        <a:bodyPr/>
        <a:lstStyle/>
        <a:p>
          <a:endParaRPr lang="pt-BR"/>
        </a:p>
      </dgm:t>
    </dgm:pt>
    <dgm:pt modelId="{1D117FEE-90A8-4D73-971B-71F5EBD730A9}" type="sibTrans" cxnId="{91A41C55-D51A-4B93-95FE-E6457890110E}">
      <dgm:prSet/>
      <dgm:spPr/>
      <dgm:t>
        <a:bodyPr/>
        <a:lstStyle/>
        <a:p>
          <a:endParaRPr lang="pt-BR"/>
        </a:p>
      </dgm:t>
    </dgm:pt>
    <dgm:pt modelId="{7B52F0CF-502D-46B8-ABAE-795F6D617232}" type="asst">
      <dgm:prSet phldrT="[Texto]"/>
      <dgm:spPr/>
      <dgm:t>
        <a:bodyPr/>
        <a:lstStyle/>
        <a:p>
          <a:r>
            <a:rPr lang="pt-BR" dirty="0"/>
            <a:t>Log MED</a:t>
          </a:r>
        </a:p>
      </dgm:t>
    </dgm:pt>
    <dgm:pt modelId="{06F94352-A7DE-4C81-B7EB-A8FAA1726522}" type="parTrans" cxnId="{EAE79A60-685E-4B04-8C7F-DC6E6A980BB5}">
      <dgm:prSet/>
      <dgm:spPr/>
      <dgm:t>
        <a:bodyPr/>
        <a:lstStyle/>
        <a:p>
          <a:endParaRPr lang="pt-BR"/>
        </a:p>
      </dgm:t>
    </dgm:pt>
    <dgm:pt modelId="{FC65D96C-F3D9-4281-A4BB-1C308B16D1D3}" type="sibTrans" cxnId="{EAE79A60-685E-4B04-8C7F-DC6E6A980BB5}">
      <dgm:prSet/>
      <dgm:spPr/>
      <dgm:t>
        <a:bodyPr/>
        <a:lstStyle/>
        <a:p>
          <a:endParaRPr lang="pt-BR"/>
        </a:p>
      </dgm:t>
    </dgm:pt>
    <dgm:pt modelId="{184F287E-4EF0-44C2-8A57-A31B9189A0AF}" type="asst">
      <dgm:prSet phldrT="[Texto]"/>
      <dgm:spPr/>
      <dgm:t>
        <a:bodyPr/>
        <a:lstStyle/>
        <a:p>
          <a:r>
            <a:rPr lang="pt-BR" dirty="0"/>
            <a:t>RH NOVOTEC</a:t>
          </a:r>
        </a:p>
      </dgm:t>
    </dgm:pt>
    <dgm:pt modelId="{D857B304-C6D9-4496-8DC1-FF5F61FA4A9E}" type="parTrans" cxnId="{808CEEFC-B845-4084-997E-18064FE1161E}">
      <dgm:prSet/>
      <dgm:spPr/>
      <dgm:t>
        <a:bodyPr/>
        <a:lstStyle/>
        <a:p>
          <a:endParaRPr lang="pt-BR"/>
        </a:p>
      </dgm:t>
    </dgm:pt>
    <dgm:pt modelId="{5103FDE6-8C4D-4D85-AD9D-34DEFCD03D85}" type="sibTrans" cxnId="{808CEEFC-B845-4084-997E-18064FE1161E}">
      <dgm:prSet/>
      <dgm:spPr/>
      <dgm:t>
        <a:bodyPr/>
        <a:lstStyle/>
        <a:p>
          <a:endParaRPr lang="pt-BR"/>
        </a:p>
      </dgm:t>
    </dgm:pt>
    <dgm:pt modelId="{10EE59E0-B194-4AE4-AE67-17E45B643E1E}" type="asst">
      <dgm:prSet phldrT="[Texto]"/>
      <dgm:spPr/>
      <dgm:t>
        <a:bodyPr/>
        <a:lstStyle/>
        <a:p>
          <a:r>
            <a:rPr lang="pt-BR" dirty="0"/>
            <a:t>TST NOVOTEC</a:t>
          </a:r>
        </a:p>
      </dgm:t>
    </dgm:pt>
    <dgm:pt modelId="{A3E0B849-6659-47A7-9F27-7C7445F9447C}" type="parTrans" cxnId="{F831E9F4-0338-48D4-83CD-C99D33305CD7}">
      <dgm:prSet/>
      <dgm:spPr/>
      <dgm:t>
        <a:bodyPr/>
        <a:lstStyle/>
        <a:p>
          <a:endParaRPr lang="pt-BR"/>
        </a:p>
      </dgm:t>
    </dgm:pt>
    <dgm:pt modelId="{40CE00A0-10C7-41FE-A740-68E3F3A56202}" type="sibTrans" cxnId="{F831E9F4-0338-48D4-83CD-C99D33305CD7}">
      <dgm:prSet/>
      <dgm:spPr/>
      <dgm:t>
        <a:bodyPr/>
        <a:lstStyle/>
        <a:p>
          <a:endParaRPr lang="pt-BR"/>
        </a:p>
      </dgm:t>
    </dgm:pt>
    <dgm:pt modelId="{0063ED46-C7B5-4FE4-9402-EAE32C2AB7EC}" type="asst">
      <dgm:prSet phldrT="[Texto]"/>
      <dgm:spPr/>
      <dgm:t>
        <a:bodyPr/>
        <a:lstStyle/>
        <a:p>
          <a:r>
            <a:rPr lang="pt-BR" dirty="0"/>
            <a:t>RH</a:t>
          </a:r>
        </a:p>
      </dgm:t>
    </dgm:pt>
    <dgm:pt modelId="{F901EE62-F2EB-4BE1-A2BB-F5D8767B05B9}" type="parTrans" cxnId="{BCC08E98-551D-4D86-9BA9-7FEF94C7C723}">
      <dgm:prSet/>
      <dgm:spPr/>
      <dgm:t>
        <a:bodyPr/>
        <a:lstStyle/>
        <a:p>
          <a:endParaRPr lang="pt-BR"/>
        </a:p>
      </dgm:t>
    </dgm:pt>
    <dgm:pt modelId="{2E5607E4-2117-49BB-AA4B-69A106617968}" type="sibTrans" cxnId="{BCC08E98-551D-4D86-9BA9-7FEF94C7C723}">
      <dgm:prSet/>
      <dgm:spPr/>
      <dgm:t>
        <a:bodyPr/>
        <a:lstStyle/>
        <a:p>
          <a:endParaRPr lang="pt-BR"/>
        </a:p>
      </dgm:t>
    </dgm:pt>
    <dgm:pt modelId="{689903B4-0190-4269-924E-79D0FD7D566E}" type="asst">
      <dgm:prSet phldrT="[Texto]"/>
      <dgm:spPr/>
      <dgm:t>
        <a:bodyPr/>
        <a:lstStyle/>
        <a:p>
          <a:r>
            <a:rPr lang="pt-BR" dirty="0"/>
            <a:t>ST</a:t>
          </a:r>
        </a:p>
      </dgm:t>
    </dgm:pt>
    <dgm:pt modelId="{8BBFF5DD-98C9-4B8A-8DBB-51F51AB26C22}" type="parTrans" cxnId="{BB022CAF-94C5-4646-8220-10B874426B43}">
      <dgm:prSet/>
      <dgm:spPr/>
      <dgm:t>
        <a:bodyPr/>
        <a:lstStyle/>
        <a:p>
          <a:endParaRPr lang="pt-BR"/>
        </a:p>
      </dgm:t>
    </dgm:pt>
    <dgm:pt modelId="{81F4B1E7-9614-4AE5-A911-DA67E097DE31}" type="sibTrans" cxnId="{BB022CAF-94C5-4646-8220-10B874426B43}">
      <dgm:prSet/>
      <dgm:spPr/>
      <dgm:t>
        <a:bodyPr/>
        <a:lstStyle/>
        <a:p>
          <a:endParaRPr lang="pt-BR"/>
        </a:p>
      </dgm:t>
    </dgm:pt>
    <dgm:pt modelId="{CA85341E-F581-4A64-A1E3-D64A3EAB6D4A}" type="asst">
      <dgm:prSet phldrT="[Texto]"/>
      <dgm:spPr/>
      <dgm:t>
        <a:bodyPr/>
        <a:lstStyle/>
        <a:p>
          <a:r>
            <a:rPr lang="pt-BR" dirty="0"/>
            <a:t>ATRIBUIÇÃO</a:t>
          </a:r>
        </a:p>
      </dgm:t>
    </dgm:pt>
    <dgm:pt modelId="{CC22124F-C743-4A4F-B3E8-A6A2E38DC03E}" type="parTrans" cxnId="{015B6A1D-AE26-4204-8174-16784ABEBA83}">
      <dgm:prSet/>
      <dgm:spPr/>
      <dgm:t>
        <a:bodyPr/>
        <a:lstStyle/>
        <a:p>
          <a:endParaRPr lang="pt-BR"/>
        </a:p>
      </dgm:t>
    </dgm:pt>
    <dgm:pt modelId="{BC15ABA4-EFFE-480B-8F21-4F4835F2565E}" type="sibTrans" cxnId="{015B6A1D-AE26-4204-8174-16784ABEBA83}">
      <dgm:prSet/>
      <dgm:spPr/>
      <dgm:t>
        <a:bodyPr/>
        <a:lstStyle/>
        <a:p>
          <a:endParaRPr lang="pt-BR"/>
        </a:p>
      </dgm:t>
    </dgm:pt>
    <dgm:pt modelId="{A8675370-B243-42D9-AE55-0B22DC093E79}" type="asst">
      <dgm:prSet phldrT="[Texto]"/>
      <dgm:spPr/>
      <dgm:t>
        <a:bodyPr/>
        <a:lstStyle/>
        <a:p>
          <a:r>
            <a:rPr lang="pt-BR" dirty="0"/>
            <a:t>CONTATO</a:t>
          </a:r>
        </a:p>
      </dgm:t>
    </dgm:pt>
    <dgm:pt modelId="{E21E1576-06A9-4DFC-9A0A-B857279F782F}" type="parTrans" cxnId="{6E9DCD68-CB45-4449-9280-E171122E1723}">
      <dgm:prSet/>
      <dgm:spPr/>
      <dgm:t>
        <a:bodyPr/>
        <a:lstStyle/>
        <a:p>
          <a:endParaRPr lang="pt-BR"/>
        </a:p>
      </dgm:t>
    </dgm:pt>
    <dgm:pt modelId="{6286438A-1597-46BD-802A-129C9395367F}" type="sibTrans" cxnId="{6E9DCD68-CB45-4449-9280-E171122E1723}">
      <dgm:prSet/>
      <dgm:spPr/>
      <dgm:t>
        <a:bodyPr/>
        <a:lstStyle/>
        <a:p>
          <a:endParaRPr lang="pt-BR"/>
        </a:p>
      </dgm:t>
    </dgm:pt>
    <dgm:pt modelId="{00065CB3-D434-42FB-B23F-4492BFBFBAA5}" type="asst">
      <dgm:prSet phldrT="[Texto]"/>
      <dgm:spPr/>
      <dgm:t>
        <a:bodyPr/>
        <a:lstStyle/>
        <a:p>
          <a:r>
            <a:rPr lang="pt-BR" dirty="0"/>
            <a:t>Passe</a:t>
          </a:r>
        </a:p>
      </dgm:t>
    </dgm:pt>
    <dgm:pt modelId="{5D3CF782-4F8D-4BF1-B03A-90BDE0B4E3C0}" type="parTrans" cxnId="{B10F59C4-9E5A-474D-9521-54E102634473}">
      <dgm:prSet/>
      <dgm:spPr/>
      <dgm:t>
        <a:bodyPr/>
        <a:lstStyle/>
        <a:p>
          <a:endParaRPr lang="pt-BR"/>
        </a:p>
      </dgm:t>
    </dgm:pt>
    <dgm:pt modelId="{F704462C-4CC3-4E12-83E7-D28AA8F2C36B}" type="sibTrans" cxnId="{B10F59C4-9E5A-474D-9521-54E102634473}">
      <dgm:prSet/>
      <dgm:spPr/>
      <dgm:t>
        <a:bodyPr/>
        <a:lstStyle/>
        <a:p>
          <a:endParaRPr lang="pt-BR"/>
        </a:p>
      </dgm:t>
    </dgm:pt>
    <dgm:pt modelId="{ABD5ACF2-87B4-4A3F-90F1-0A1C3D7FACC7}" type="asst">
      <dgm:prSet phldrT="[Texto]"/>
      <dgm:spPr/>
      <dgm:t>
        <a:bodyPr/>
        <a:lstStyle/>
        <a:p>
          <a:r>
            <a:rPr lang="pt-BR" dirty="0"/>
            <a:t>Rendimento</a:t>
          </a:r>
        </a:p>
      </dgm:t>
    </dgm:pt>
    <dgm:pt modelId="{0CEF7B72-4C97-4D23-A572-0BC8F8EC27FE}" type="parTrans" cxnId="{D166C90F-4319-4CF0-A83F-EDCE98B0C01A}">
      <dgm:prSet/>
      <dgm:spPr/>
      <dgm:t>
        <a:bodyPr/>
        <a:lstStyle/>
        <a:p>
          <a:endParaRPr lang="pt-BR"/>
        </a:p>
      </dgm:t>
    </dgm:pt>
    <dgm:pt modelId="{A0924EEF-8095-4251-9919-0D2CA3F2938F}" type="sibTrans" cxnId="{D166C90F-4319-4CF0-A83F-EDCE98B0C01A}">
      <dgm:prSet/>
      <dgm:spPr/>
      <dgm:t>
        <a:bodyPr/>
        <a:lstStyle/>
        <a:p>
          <a:endParaRPr lang="pt-BR"/>
        </a:p>
      </dgm:t>
    </dgm:pt>
    <dgm:pt modelId="{6C6AAB3C-E91D-4EAB-8BC4-0DF1B256A59D}" type="asst">
      <dgm:prSet phldrT="[Texto]"/>
      <dgm:spPr/>
      <dgm:t>
        <a:bodyPr/>
        <a:lstStyle/>
        <a:p>
          <a:r>
            <a:rPr lang="pt-BR" dirty="0"/>
            <a:t>Solicitação</a:t>
          </a:r>
        </a:p>
      </dgm:t>
    </dgm:pt>
    <dgm:pt modelId="{936F403D-9E89-405A-83DB-BD079C424CDE}" type="parTrans" cxnId="{530D8484-1AA2-4735-A277-5B44666D458E}">
      <dgm:prSet/>
      <dgm:spPr/>
      <dgm:t>
        <a:bodyPr/>
        <a:lstStyle/>
        <a:p>
          <a:endParaRPr lang="pt-BR"/>
        </a:p>
      </dgm:t>
    </dgm:pt>
    <dgm:pt modelId="{1C66FD38-3A82-4236-84CC-B6AE8952E97F}" type="sibTrans" cxnId="{530D8484-1AA2-4735-A277-5B44666D458E}">
      <dgm:prSet/>
      <dgm:spPr/>
      <dgm:t>
        <a:bodyPr/>
        <a:lstStyle/>
        <a:p>
          <a:endParaRPr lang="pt-BR"/>
        </a:p>
      </dgm:t>
    </dgm:pt>
    <dgm:pt modelId="{5A9A6953-58A0-4A3F-B965-67D69A46F177}" type="asst">
      <dgm:prSet phldrT="[Texto]"/>
      <dgm:spPr/>
      <dgm:t>
        <a:bodyPr/>
        <a:lstStyle/>
        <a:p>
          <a:r>
            <a:rPr lang="pt-BR" dirty="0" err="1"/>
            <a:t>horario</a:t>
          </a:r>
          <a:endParaRPr lang="pt-BR" dirty="0"/>
        </a:p>
      </dgm:t>
    </dgm:pt>
    <dgm:pt modelId="{FBBEFDF8-5454-47A2-BB34-ECA27A9B2A12}" type="parTrans" cxnId="{A43DB7C5-4C4C-47CD-9BF3-1BE2D6750361}">
      <dgm:prSet/>
      <dgm:spPr/>
      <dgm:t>
        <a:bodyPr/>
        <a:lstStyle/>
        <a:p>
          <a:endParaRPr lang="pt-BR"/>
        </a:p>
      </dgm:t>
    </dgm:pt>
    <dgm:pt modelId="{CA9F090E-0C05-483D-AEEC-5BF206218B77}" type="sibTrans" cxnId="{A43DB7C5-4C4C-47CD-9BF3-1BE2D6750361}">
      <dgm:prSet/>
      <dgm:spPr/>
      <dgm:t>
        <a:bodyPr/>
        <a:lstStyle/>
        <a:p>
          <a:endParaRPr lang="pt-BR"/>
        </a:p>
      </dgm:t>
    </dgm:pt>
    <dgm:pt modelId="{5550FAD7-831E-4B26-8BB1-DABA95CE5C1E}" type="asst">
      <dgm:prSet phldrT="[Texto]" custT="1"/>
      <dgm:spPr/>
      <dgm:t>
        <a:bodyPr/>
        <a:lstStyle/>
        <a:p>
          <a:r>
            <a:rPr lang="pt-BR" sz="1800" dirty="0"/>
            <a:t>Presencial</a:t>
          </a:r>
        </a:p>
      </dgm:t>
    </dgm:pt>
    <dgm:pt modelId="{45C3FE46-6590-4F60-B273-4C09435A4963}" type="parTrans" cxnId="{618D6A8C-150F-457B-81A7-8F25A92CBF2A}">
      <dgm:prSet/>
      <dgm:spPr/>
      <dgm:t>
        <a:bodyPr/>
        <a:lstStyle/>
        <a:p>
          <a:endParaRPr lang="pt-BR"/>
        </a:p>
      </dgm:t>
    </dgm:pt>
    <dgm:pt modelId="{0DC8BD00-9BB3-45C3-92EB-7F90438CD9BB}" type="sibTrans" cxnId="{618D6A8C-150F-457B-81A7-8F25A92CBF2A}">
      <dgm:prSet/>
      <dgm:spPr/>
      <dgm:t>
        <a:bodyPr/>
        <a:lstStyle/>
        <a:p>
          <a:endParaRPr lang="pt-BR"/>
        </a:p>
      </dgm:t>
    </dgm:pt>
    <dgm:pt modelId="{9D14A93D-CF94-484E-A92C-D080A04DE126}" type="asst">
      <dgm:prSet phldrT="[Texto]" custT="1"/>
      <dgm:spPr/>
      <dgm:t>
        <a:bodyPr/>
        <a:lstStyle/>
        <a:p>
          <a:r>
            <a:rPr lang="pt-BR" sz="1800" dirty="0"/>
            <a:t>Classe</a:t>
          </a:r>
          <a:r>
            <a:rPr lang="pt-BR" sz="1400" dirty="0"/>
            <a:t> </a:t>
          </a:r>
          <a:r>
            <a:rPr lang="pt-BR" sz="1800" dirty="0"/>
            <a:t>descentralizada</a:t>
          </a:r>
          <a:endParaRPr lang="pt-BR" sz="1400" dirty="0"/>
        </a:p>
      </dgm:t>
    </dgm:pt>
    <dgm:pt modelId="{117A701C-4142-494F-BF17-13ADE0D0A917}" type="parTrans" cxnId="{B5555ADC-CE33-42E5-8D6B-21195D684460}">
      <dgm:prSet/>
      <dgm:spPr/>
      <dgm:t>
        <a:bodyPr/>
        <a:lstStyle/>
        <a:p>
          <a:endParaRPr lang="pt-BR"/>
        </a:p>
      </dgm:t>
    </dgm:pt>
    <dgm:pt modelId="{5601525D-7EDA-4686-850B-39037CF7F3F9}" type="sibTrans" cxnId="{B5555ADC-CE33-42E5-8D6B-21195D684460}">
      <dgm:prSet/>
      <dgm:spPr/>
      <dgm:t>
        <a:bodyPr/>
        <a:lstStyle/>
        <a:p>
          <a:endParaRPr lang="pt-BR"/>
        </a:p>
      </dgm:t>
    </dgm:pt>
    <dgm:pt modelId="{222EC419-8DDE-42A2-8C28-138DBFE653A9}" type="asst">
      <dgm:prSet phldrT="[Texto]"/>
      <dgm:spPr/>
      <dgm:t>
        <a:bodyPr/>
        <a:lstStyle/>
        <a:p>
          <a:r>
            <a:rPr lang="pt-BR" dirty="0"/>
            <a:t>PLANO DE CURSO</a:t>
          </a:r>
        </a:p>
      </dgm:t>
    </dgm:pt>
    <dgm:pt modelId="{50CA3016-9377-43A4-A696-CA105076A937}" type="sibTrans" cxnId="{E40A409D-65C6-4A39-B19C-FA73544F8E51}">
      <dgm:prSet/>
      <dgm:spPr/>
      <dgm:t>
        <a:bodyPr/>
        <a:lstStyle/>
        <a:p>
          <a:endParaRPr lang="pt-BR"/>
        </a:p>
      </dgm:t>
    </dgm:pt>
    <dgm:pt modelId="{A2BB18A2-CF71-4737-B1A1-F7F7B97C02E8}" type="parTrans" cxnId="{E40A409D-65C6-4A39-B19C-FA73544F8E51}">
      <dgm:prSet/>
      <dgm:spPr/>
      <dgm:t>
        <a:bodyPr/>
        <a:lstStyle/>
        <a:p>
          <a:endParaRPr lang="pt-BR"/>
        </a:p>
      </dgm:t>
    </dgm:pt>
    <dgm:pt modelId="{A3DF83FB-5E5C-4A90-9BF4-E64F4641269F}" type="pres">
      <dgm:prSet presAssocID="{97C259FB-1B02-4F75-8F14-626BE41D7491}" presName="vert0" presStyleCnt="0">
        <dgm:presLayoutVars>
          <dgm:dir/>
          <dgm:animOne val="branch"/>
          <dgm:animLvl val="lvl"/>
        </dgm:presLayoutVars>
      </dgm:prSet>
      <dgm:spPr/>
    </dgm:pt>
    <dgm:pt modelId="{041B6C9C-235E-4DF2-82FE-64A9A4E888FD}" type="pres">
      <dgm:prSet presAssocID="{2555DC71-E75F-47DA-9BAD-CCA6C0B4580F}" presName="thickLine" presStyleLbl="alignNode1" presStyleIdx="0" presStyleCnt="1"/>
      <dgm:spPr/>
    </dgm:pt>
    <dgm:pt modelId="{7D5A7E2D-F474-4B2C-B3A4-1A554761F8DF}" type="pres">
      <dgm:prSet presAssocID="{2555DC71-E75F-47DA-9BAD-CCA6C0B4580F}" presName="horz1" presStyleCnt="0"/>
      <dgm:spPr/>
    </dgm:pt>
    <dgm:pt modelId="{425052F5-10F8-4CAC-983F-F2D7E8718F2E}" type="pres">
      <dgm:prSet presAssocID="{2555DC71-E75F-47DA-9BAD-CCA6C0B4580F}" presName="tx1" presStyleLbl="revTx" presStyleIdx="0" presStyleCnt="36" custScaleY="48122"/>
      <dgm:spPr/>
    </dgm:pt>
    <dgm:pt modelId="{24929659-6457-494F-A802-9D21F0575C7A}" type="pres">
      <dgm:prSet presAssocID="{2555DC71-E75F-47DA-9BAD-CCA6C0B4580F}" presName="vert1" presStyleCnt="0"/>
      <dgm:spPr/>
    </dgm:pt>
    <dgm:pt modelId="{CBEA2601-D3BB-47C4-8615-6D3CACEF3524}" type="pres">
      <dgm:prSet presAssocID="{38564C7D-9365-4746-93C9-4AD5797510CE}" presName="vertSpace2a" presStyleCnt="0"/>
      <dgm:spPr/>
    </dgm:pt>
    <dgm:pt modelId="{4FDDC8C3-6468-477E-BAB8-898EC6292B5F}" type="pres">
      <dgm:prSet presAssocID="{38564C7D-9365-4746-93C9-4AD5797510CE}" presName="horz2" presStyleCnt="0"/>
      <dgm:spPr/>
    </dgm:pt>
    <dgm:pt modelId="{C1A0DA9C-6929-4546-9B7F-53E7898C1D69}" type="pres">
      <dgm:prSet presAssocID="{38564C7D-9365-4746-93C9-4AD5797510CE}" presName="horzSpace2" presStyleCnt="0"/>
      <dgm:spPr/>
    </dgm:pt>
    <dgm:pt modelId="{FE861C4B-34A0-4F4E-A9EB-954BBB13B835}" type="pres">
      <dgm:prSet presAssocID="{38564C7D-9365-4746-93C9-4AD5797510CE}" presName="tx2" presStyleLbl="revTx" presStyleIdx="1" presStyleCnt="36"/>
      <dgm:spPr/>
    </dgm:pt>
    <dgm:pt modelId="{7AE30AB7-2DE5-48DA-851C-34211AB66F29}" type="pres">
      <dgm:prSet presAssocID="{38564C7D-9365-4746-93C9-4AD5797510CE}" presName="vert2" presStyleCnt="0"/>
      <dgm:spPr/>
    </dgm:pt>
    <dgm:pt modelId="{39E3A43C-517D-419D-9F9F-9FD6CFCCD1B6}" type="pres">
      <dgm:prSet presAssocID="{923F5076-995E-4BE5-8915-C26D8706D297}" presName="horz3" presStyleCnt="0"/>
      <dgm:spPr/>
    </dgm:pt>
    <dgm:pt modelId="{36AECB5F-BFAA-4A0D-969E-2FA0A22C9AC3}" type="pres">
      <dgm:prSet presAssocID="{923F5076-995E-4BE5-8915-C26D8706D297}" presName="horzSpace3" presStyleCnt="0"/>
      <dgm:spPr/>
    </dgm:pt>
    <dgm:pt modelId="{E862F8E6-19E1-405A-941E-860FEB9C3604}" type="pres">
      <dgm:prSet presAssocID="{923F5076-995E-4BE5-8915-C26D8706D297}" presName="tx3" presStyleLbl="revTx" presStyleIdx="2" presStyleCnt="36"/>
      <dgm:spPr/>
    </dgm:pt>
    <dgm:pt modelId="{EBFD406C-B7D5-49C5-996A-889E06FE3ECB}" type="pres">
      <dgm:prSet presAssocID="{923F5076-995E-4BE5-8915-C26D8706D297}" presName="vert3" presStyleCnt="0"/>
      <dgm:spPr/>
    </dgm:pt>
    <dgm:pt modelId="{304B660F-2047-4AB1-8C67-FACE89575AE4}" type="pres">
      <dgm:prSet presAssocID="{A246699A-4E5B-4E46-A4DF-A63CC190E73B}" presName="thinLine3" presStyleLbl="callout" presStyleIdx="0" presStyleCnt="30"/>
      <dgm:spPr/>
    </dgm:pt>
    <dgm:pt modelId="{A5CD1587-2628-4FDC-A138-3B203CD8BDE1}" type="pres">
      <dgm:prSet presAssocID="{224ECC5D-DC66-40F3-9EDC-3C84D1C25B2E}" presName="horz3" presStyleCnt="0"/>
      <dgm:spPr/>
    </dgm:pt>
    <dgm:pt modelId="{00933711-94A4-4B27-B263-9864AC12A926}" type="pres">
      <dgm:prSet presAssocID="{224ECC5D-DC66-40F3-9EDC-3C84D1C25B2E}" presName="horzSpace3" presStyleCnt="0"/>
      <dgm:spPr/>
    </dgm:pt>
    <dgm:pt modelId="{D6451EA7-CB17-40DA-A7F0-E5DA6EFFFE40}" type="pres">
      <dgm:prSet presAssocID="{224ECC5D-DC66-40F3-9EDC-3C84D1C25B2E}" presName="tx3" presStyleLbl="revTx" presStyleIdx="3" presStyleCnt="36"/>
      <dgm:spPr/>
    </dgm:pt>
    <dgm:pt modelId="{BB8E70EF-C943-40AC-8BEC-D7F64D9DBC17}" type="pres">
      <dgm:prSet presAssocID="{224ECC5D-DC66-40F3-9EDC-3C84D1C25B2E}" presName="vert3" presStyleCnt="0"/>
      <dgm:spPr/>
    </dgm:pt>
    <dgm:pt modelId="{8CD1463A-FF1D-4E8A-993E-94CBB6901C42}" type="pres">
      <dgm:prSet presAssocID="{B3F16857-CB1F-4A20-9EC4-6FC8D9617FF6}" presName="thinLine3" presStyleLbl="callout" presStyleIdx="1" presStyleCnt="30"/>
      <dgm:spPr/>
    </dgm:pt>
    <dgm:pt modelId="{F0AEB31C-A1D0-4612-B12B-86239CA80D33}" type="pres">
      <dgm:prSet presAssocID="{1DDBD101-CAC8-425E-8EDF-960303051D36}" presName="horz3" presStyleCnt="0"/>
      <dgm:spPr/>
    </dgm:pt>
    <dgm:pt modelId="{B51143CE-3FC7-49C7-A2F5-DD311F34C368}" type="pres">
      <dgm:prSet presAssocID="{1DDBD101-CAC8-425E-8EDF-960303051D36}" presName="horzSpace3" presStyleCnt="0"/>
      <dgm:spPr/>
    </dgm:pt>
    <dgm:pt modelId="{0C52D6C0-D1C8-4DDF-90FB-2866F12E1956}" type="pres">
      <dgm:prSet presAssocID="{1DDBD101-CAC8-425E-8EDF-960303051D36}" presName="tx3" presStyleLbl="revTx" presStyleIdx="4" presStyleCnt="36"/>
      <dgm:spPr/>
    </dgm:pt>
    <dgm:pt modelId="{50C608FE-A480-481D-A825-6ED722872EE4}" type="pres">
      <dgm:prSet presAssocID="{1DDBD101-CAC8-425E-8EDF-960303051D36}" presName="vert3" presStyleCnt="0"/>
      <dgm:spPr/>
    </dgm:pt>
    <dgm:pt modelId="{6F77BF59-0A98-4040-8351-004713C1EA8E}" type="pres">
      <dgm:prSet presAssocID="{F5CC39BD-1A38-4A2E-A65D-6B93C16D3C0D}" presName="thinLine3" presStyleLbl="callout" presStyleIdx="2" presStyleCnt="30"/>
      <dgm:spPr/>
    </dgm:pt>
    <dgm:pt modelId="{C07DCD6C-8E60-4180-AA24-7AF5EB3626BA}" type="pres">
      <dgm:prSet presAssocID="{75B42E8B-B6AF-432D-9F97-AD9894756526}" presName="horz3" presStyleCnt="0"/>
      <dgm:spPr/>
    </dgm:pt>
    <dgm:pt modelId="{0BCB4E64-8AAC-4EA9-8B72-39616F0F5104}" type="pres">
      <dgm:prSet presAssocID="{75B42E8B-B6AF-432D-9F97-AD9894756526}" presName="horzSpace3" presStyleCnt="0"/>
      <dgm:spPr/>
    </dgm:pt>
    <dgm:pt modelId="{9B30E86E-3F0C-4AE8-A1FB-611EE1F64310}" type="pres">
      <dgm:prSet presAssocID="{75B42E8B-B6AF-432D-9F97-AD9894756526}" presName="tx3" presStyleLbl="revTx" presStyleIdx="5" presStyleCnt="36"/>
      <dgm:spPr/>
    </dgm:pt>
    <dgm:pt modelId="{466864D0-1442-4A82-AF8E-B631B4FDE9D7}" type="pres">
      <dgm:prSet presAssocID="{75B42E8B-B6AF-432D-9F97-AD9894756526}" presName="vert3" presStyleCnt="0"/>
      <dgm:spPr/>
    </dgm:pt>
    <dgm:pt modelId="{6D548780-EA15-4A66-9370-EA4F9111A111}" type="pres">
      <dgm:prSet presAssocID="{682DFF15-0ED8-45A4-84C1-8C9445550F17}" presName="thinLine3" presStyleLbl="callout" presStyleIdx="3" presStyleCnt="30"/>
      <dgm:spPr/>
    </dgm:pt>
    <dgm:pt modelId="{D7ABB197-1A1C-42F7-A38D-ACFAB97243BB}" type="pres">
      <dgm:prSet presAssocID="{DE343167-C58D-4663-A413-92874A1953EE}" presName="horz3" presStyleCnt="0"/>
      <dgm:spPr/>
    </dgm:pt>
    <dgm:pt modelId="{F44D7800-67E6-41E2-874B-2F96A379477C}" type="pres">
      <dgm:prSet presAssocID="{DE343167-C58D-4663-A413-92874A1953EE}" presName="horzSpace3" presStyleCnt="0"/>
      <dgm:spPr/>
    </dgm:pt>
    <dgm:pt modelId="{7330E9FA-680F-4CC3-86F1-86261A836BD1}" type="pres">
      <dgm:prSet presAssocID="{DE343167-C58D-4663-A413-92874A1953EE}" presName="tx3" presStyleLbl="revTx" presStyleIdx="6" presStyleCnt="36"/>
      <dgm:spPr/>
    </dgm:pt>
    <dgm:pt modelId="{B79BE64A-AD35-4694-A6B3-52D4B1E571EA}" type="pres">
      <dgm:prSet presAssocID="{DE343167-C58D-4663-A413-92874A1953EE}" presName="vert3" presStyleCnt="0"/>
      <dgm:spPr/>
    </dgm:pt>
    <dgm:pt modelId="{17713E95-775F-4AFD-8FE3-0FFAE9E966A3}" type="pres">
      <dgm:prSet presAssocID="{F4F0B78C-53C1-4E49-BC6D-F38ED30245B7}" presName="thinLine3" presStyleLbl="callout" presStyleIdx="4" presStyleCnt="30"/>
      <dgm:spPr/>
    </dgm:pt>
    <dgm:pt modelId="{1D9B8CFF-EE0B-487C-A0F8-65FBD55000CD}" type="pres">
      <dgm:prSet presAssocID="{2453B907-0AF6-4A9E-9898-762E00A88C8B}" presName="horz3" presStyleCnt="0"/>
      <dgm:spPr/>
    </dgm:pt>
    <dgm:pt modelId="{33912AFC-2181-43EA-BDF2-399DBE6F830D}" type="pres">
      <dgm:prSet presAssocID="{2453B907-0AF6-4A9E-9898-762E00A88C8B}" presName="horzSpace3" presStyleCnt="0"/>
      <dgm:spPr/>
    </dgm:pt>
    <dgm:pt modelId="{65B98E52-8758-49D4-A5D7-43888ACACB8B}" type="pres">
      <dgm:prSet presAssocID="{2453B907-0AF6-4A9E-9898-762E00A88C8B}" presName="tx3" presStyleLbl="revTx" presStyleIdx="7" presStyleCnt="36"/>
      <dgm:spPr/>
    </dgm:pt>
    <dgm:pt modelId="{F61207EA-2BC5-4C60-B1AA-E24C0733F361}" type="pres">
      <dgm:prSet presAssocID="{2453B907-0AF6-4A9E-9898-762E00A88C8B}" presName="vert3" presStyleCnt="0"/>
      <dgm:spPr/>
    </dgm:pt>
    <dgm:pt modelId="{B378D5D1-058A-4517-99FE-BCEBB5A54E8A}" type="pres">
      <dgm:prSet presAssocID="{B9623B09-E0DD-40C4-8921-CF954A463EC2}" presName="thinLine3" presStyleLbl="callout" presStyleIdx="5" presStyleCnt="30"/>
      <dgm:spPr/>
    </dgm:pt>
    <dgm:pt modelId="{3C1865A8-8C5E-4CD0-9D6C-37F7FDAD2A4E}" type="pres">
      <dgm:prSet presAssocID="{396B6F3A-2822-4FCE-A071-608141D0968F}" presName="horz3" presStyleCnt="0"/>
      <dgm:spPr/>
    </dgm:pt>
    <dgm:pt modelId="{91BA7B27-C188-4CBB-B145-0FA97216ED0C}" type="pres">
      <dgm:prSet presAssocID="{396B6F3A-2822-4FCE-A071-608141D0968F}" presName="horzSpace3" presStyleCnt="0"/>
      <dgm:spPr/>
    </dgm:pt>
    <dgm:pt modelId="{0B435D20-50E8-465A-98F2-F8D8DDCAE991}" type="pres">
      <dgm:prSet presAssocID="{396B6F3A-2822-4FCE-A071-608141D0968F}" presName="tx3" presStyleLbl="revTx" presStyleIdx="8" presStyleCnt="36"/>
      <dgm:spPr/>
    </dgm:pt>
    <dgm:pt modelId="{C7BF1522-A13D-48F9-823F-2AEF8B6BDEEE}" type="pres">
      <dgm:prSet presAssocID="{396B6F3A-2822-4FCE-A071-608141D0968F}" presName="vert3" presStyleCnt="0"/>
      <dgm:spPr/>
    </dgm:pt>
    <dgm:pt modelId="{1C1605E3-FBBD-4291-8E00-E9D39ACA7CBC}" type="pres">
      <dgm:prSet presAssocID="{438295F9-894C-48DA-9693-73CB4302FD80}" presName="thinLine3" presStyleLbl="callout" presStyleIdx="6" presStyleCnt="30"/>
      <dgm:spPr/>
    </dgm:pt>
    <dgm:pt modelId="{71353F73-D7FF-4BD5-85D3-FE5E7807F651}" type="pres">
      <dgm:prSet presAssocID="{E047C50D-44A5-460F-82B4-B9C804BC6EC0}" presName="horz3" presStyleCnt="0"/>
      <dgm:spPr/>
    </dgm:pt>
    <dgm:pt modelId="{DD8CB21A-AF50-496D-BA3C-E3BF081426B7}" type="pres">
      <dgm:prSet presAssocID="{E047C50D-44A5-460F-82B4-B9C804BC6EC0}" presName="horzSpace3" presStyleCnt="0"/>
      <dgm:spPr/>
    </dgm:pt>
    <dgm:pt modelId="{A393E829-68A9-43EC-936C-772F3C5CA7B3}" type="pres">
      <dgm:prSet presAssocID="{E047C50D-44A5-460F-82B4-B9C804BC6EC0}" presName="tx3" presStyleLbl="revTx" presStyleIdx="9" presStyleCnt="36"/>
      <dgm:spPr/>
    </dgm:pt>
    <dgm:pt modelId="{78DC0B50-04EB-494A-B35B-AF4200CC9E4C}" type="pres">
      <dgm:prSet presAssocID="{E047C50D-44A5-460F-82B4-B9C804BC6EC0}" presName="vert3" presStyleCnt="0"/>
      <dgm:spPr/>
    </dgm:pt>
    <dgm:pt modelId="{BD98991C-038A-44A1-B24E-5D2C1AA00123}" type="pres">
      <dgm:prSet presAssocID="{38564C7D-9365-4746-93C9-4AD5797510CE}" presName="thinLine2b" presStyleLbl="callout" presStyleIdx="7" presStyleCnt="30"/>
      <dgm:spPr/>
    </dgm:pt>
    <dgm:pt modelId="{82BC5A6F-477C-4A27-8C6C-8246136C9F18}" type="pres">
      <dgm:prSet presAssocID="{38564C7D-9365-4746-93C9-4AD5797510CE}" presName="vertSpace2b" presStyleCnt="0"/>
      <dgm:spPr/>
    </dgm:pt>
    <dgm:pt modelId="{B794BA58-65CA-4737-83E9-509FC03B6A4E}" type="pres">
      <dgm:prSet presAssocID="{2D98CE3C-16A6-4DBB-AD0B-73E3EC3D9A16}" presName="horz2" presStyleCnt="0"/>
      <dgm:spPr/>
    </dgm:pt>
    <dgm:pt modelId="{F013B8C5-F82E-4794-AC72-0047676DC687}" type="pres">
      <dgm:prSet presAssocID="{2D98CE3C-16A6-4DBB-AD0B-73E3EC3D9A16}" presName="horzSpace2" presStyleCnt="0"/>
      <dgm:spPr/>
    </dgm:pt>
    <dgm:pt modelId="{A6EBCDD9-4BA1-418A-84DB-8C065A102B52}" type="pres">
      <dgm:prSet presAssocID="{2D98CE3C-16A6-4DBB-AD0B-73E3EC3D9A16}" presName="tx2" presStyleLbl="revTx" presStyleIdx="10" presStyleCnt="36"/>
      <dgm:spPr/>
    </dgm:pt>
    <dgm:pt modelId="{BFA4AB76-3961-40E7-B4B7-6A6BBC89F5D7}" type="pres">
      <dgm:prSet presAssocID="{2D98CE3C-16A6-4DBB-AD0B-73E3EC3D9A16}" presName="vert2" presStyleCnt="0"/>
      <dgm:spPr/>
    </dgm:pt>
    <dgm:pt modelId="{4FCE3E0B-16D3-4AC7-B8FA-51B788B15088}" type="pres">
      <dgm:prSet presAssocID="{B5550620-585D-4299-84DE-1D87308C5CDA}" presName="horz3" presStyleCnt="0"/>
      <dgm:spPr/>
    </dgm:pt>
    <dgm:pt modelId="{297026C9-1D6A-45CF-A664-B789A0DA9E9B}" type="pres">
      <dgm:prSet presAssocID="{B5550620-585D-4299-84DE-1D87308C5CDA}" presName="horzSpace3" presStyleCnt="0"/>
      <dgm:spPr/>
    </dgm:pt>
    <dgm:pt modelId="{96E1615A-AB8D-466C-B0BD-FE3522D86C27}" type="pres">
      <dgm:prSet presAssocID="{B5550620-585D-4299-84DE-1D87308C5CDA}" presName="tx3" presStyleLbl="revTx" presStyleIdx="11" presStyleCnt="36"/>
      <dgm:spPr/>
    </dgm:pt>
    <dgm:pt modelId="{F98E3E93-511A-40A8-BFDA-71E127146154}" type="pres">
      <dgm:prSet presAssocID="{B5550620-585D-4299-84DE-1D87308C5CDA}" presName="vert3" presStyleCnt="0"/>
      <dgm:spPr/>
    </dgm:pt>
    <dgm:pt modelId="{55E9241B-F6E1-4B6B-9670-2F1899CAB2EC}" type="pres">
      <dgm:prSet presAssocID="{7A9EFFF8-C901-41AE-AE34-3EA228368D2D}" presName="thinLine3" presStyleLbl="callout" presStyleIdx="8" presStyleCnt="30"/>
      <dgm:spPr/>
    </dgm:pt>
    <dgm:pt modelId="{CD38676F-6A1E-43D3-B719-274CC4C3B4AE}" type="pres">
      <dgm:prSet presAssocID="{BE4E4B84-A6A9-45BB-9750-0714693C8B63}" presName="horz3" presStyleCnt="0"/>
      <dgm:spPr/>
    </dgm:pt>
    <dgm:pt modelId="{304426AE-15AA-4C2B-AC4F-41FC00845BA0}" type="pres">
      <dgm:prSet presAssocID="{BE4E4B84-A6A9-45BB-9750-0714693C8B63}" presName="horzSpace3" presStyleCnt="0"/>
      <dgm:spPr/>
    </dgm:pt>
    <dgm:pt modelId="{DC76E9F4-545E-45BC-91A5-35E3121DFB29}" type="pres">
      <dgm:prSet presAssocID="{BE4E4B84-A6A9-45BB-9750-0714693C8B63}" presName="tx3" presStyleLbl="revTx" presStyleIdx="12" presStyleCnt="36"/>
      <dgm:spPr/>
    </dgm:pt>
    <dgm:pt modelId="{0FBCF0A2-D7BC-4358-BC4F-8C77F53CCB1D}" type="pres">
      <dgm:prSet presAssocID="{BE4E4B84-A6A9-45BB-9750-0714693C8B63}" presName="vert3" presStyleCnt="0"/>
      <dgm:spPr/>
    </dgm:pt>
    <dgm:pt modelId="{6C5249AC-31E1-47D9-B908-09EB78AAADAE}" type="pres">
      <dgm:prSet presAssocID="{3224D5F8-B664-45D2-8BC8-08780F29BC05}" presName="thinLine3" presStyleLbl="callout" presStyleIdx="9" presStyleCnt="30"/>
      <dgm:spPr/>
    </dgm:pt>
    <dgm:pt modelId="{481E74A2-96FB-4C11-9048-2190BC1BCF4A}" type="pres">
      <dgm:prSet presAssocID="{B8FC0996-93E4-4ED7-B745-403E6C8A1DAB}" presName="horz3" presStyleCnt="0"/>
      <dgm:spPr/>
    </dgm:pt>
    <dgm:pt modelId="{8533A0E6-561A-41B9-BB0F-5765E8979BD6}" type="pres">
      <dgm:prSet presAssocID="{B8FC0996-93E4-4ED7-B745-403E6C8A1DAB}" presName="horzSpace3" presStyleCnt="0"/>
      <dgm:spPr/>
    </dgm:pt>
    <dgm:pt modelId="{7D5742AE-CFE2-47D9-BF3B-9DAC708798C5}" type="pres">
      <dgm:prSet presAssocID="{B8FC0996-93E4-4ED7-B745-403E6C8A1DAB}" presName="tx3" presStyleLbl="revTx" presStyleIdx="13" presStyleCnt="36"/>
      <dgm:spPr/>
    </dgm:pt>
    <dgm:pt modelId="{0A6C6F8A-2AF2-440D-8A6F-4BDE57846A6F}" type="pres">
      <dgm:prSet presAssocID="{B8FC0996-93E4-4ED7-B745-403E6C8A1DAB}" presName="vert3" presStyleCnt="0"/>
      <dgm:spPr/>
    </dgm:pt>
    <dgm:pt modelId="{B9BC4A32-D786-4394-8E19-41D19489DFA3}" type="pres">
      <dgm:prSet presAssocID="{5A63B2FA-4804-4A58-93AC-7779BF841D80}" presName="thinLine3" presStyleLbl="callout" presStyleIdx="10" presStyleCnt="30"/>
      <dgm:spPr/>
    </dgm:pt>
    <dgm:pt modelId="{3A548783-13C7-47C9-9C11-A1CE10175327}" type="pres">
      <dgm:prSet presAssocID="{2B43AB81-8125-47CC-B78A-CC63D1484E74}" presName="horz3" presStyleCnt="0"/>
      <dgm:spPr/>
    </dgm:pt>
    <dgm:pt modelId="{435DD99C-256F-4363-A287-8F1294ED727E}" type="pres">
      <dgm:prSet presAssocID="{2B43AB81-8125-47CC-B78A-CC63D1484E74}" presName="horzSpace3" presStyleCnt="0"/>
      <dgm:spPr/>
    </dgm:pt>
    <dgm:pt modelId="{03649796-6EDB-4DCC-9406-293E57E516AC}" type="pres">
      <dgm:prSet presAssocID="{2B43AB81-8125-47CC-B78A-CC63D1484E74}" presName="tx3" presStyleLbl="revTx" presStyleIdx="14" presStyleCnt="36"/>
      <dgm:spPr/>
    </dgm:pt>
    <dgm:pt modelId="{720DB0BC-BA57-42F0-8FCE-43ADC654AA51}" type="pres">
      <dgm:prSet presAssocID="{2B43AB81-8125-47CC-B78A-CC63D1484E74}" presName="vert3" presStyleCnt="0"/>
      <dgm:spPr/>
    </dgm:pt>
    <dgm:pt modelId="{19A0A50A-EABE-4E73-9003-9D1346D40FE2}" type="pres">
      <dgm:prSet presAssocID="{222EC419-8DDE-42A2-8C28-138DBFE653A9}" presName="horz4" presStyleCnt="0"/>
      <dgm:spPr/>
    </dgm:pt>
    <dgm:pt modelId="{A882A25D-4A56-42B6-B3E0-2C2E38F1181A}" type="pres">
      <dgm:prSet presAssocID="{222EC419-8DDE-42A2-8C28-138DBFE653A9}" presName="horzSpace4" presStyleCnt="0"/>
      <dgm:spPr/>
    </dgm:pt>
    <dgm:pt modelId="{51727C9D-7D5C-4619-B301-C2051D37E9EF}" type="pres">
      <dgm:prSet presAssocID="{222EC419-8DDE-42A2-8C28-138DBFE653A9}" presName="tx4" presStyleLbl="revTx" presStyleIdx="15" presStyleCnt="36">
        <dgm:presLayoutVars>
          <dgm:bulletEnabled val="1"/>
        </dgm:presLayoutVars>
      </dgm:prSet>
      <dgm:spPr/>
    </dgm:pt>
    <dgm:pt modelId="{79F7F79D-EC4C-48F6-9152-CAC65DDFC0C5}" type="pres">
      <dgm:prSet presAssocID="{1D117FEE-90A8-4D73-971B-71F5EBD730A9}" presName="thinLine3" presStyleLbl="callout" presStyleIdx="11" presStyleCnt="30"/>
      <dgm:spPr/>
    </dgm:pt>
    <dgm:pt modelId="{A5D691D8-EC41-49A9-A603-553687C41DAC}" type="pres">
      <dgm:prSet presAssocID="{7B52F0CF-502D-46B8-ABAE-795F6D617232}" presName="horz3" presStyleCnt="0"/>
      <dgm:spPr/>
    </dgm:pt>
    <dgm:pt modelId="{C8F3DE93-1CDF-428E-95B9-C7F3017D5DEB}" type="pres">
      <dgm:prSet presAssocID="{7B52F0CF-502D-46B8-ABAE-795F6D617232}" presName="horzSpace3" presStyleCnt="0"/>
      <dgm:spPr/>
    </dgm:pt>
    <dgm:pt modelId="{28DD3EA9-53B8-41BE-8F3D-9FC2F89B582B}" type="pres">
      <dgm:prSet presAssocID="{7B52F0CF-502D-46B8-ABAE-795F6D617232}" presName="tx3" presStyleLbl="revTx" presStyleIdx="16" presStyleCnt="36"/>
      <dgm:spPr/>
    </dgm:pt>
    <dgm:pt modelId="{2337CEBA-B9A3-42C9-A89A-753EAF165083}" type="pres">
      <dgm:prSet presAssocID="{7B52F0CF-502D-46B8-ABAE-795F6D617232}" presName="vert3" presStyleCnt="0"/>
      <dgm:spPr/>
    </dgm:pt>
    <dgm:pt modelId="{97D13655-8B35-48FF-BAB1-81CA347037EE}" type="pres">
      <dgm:prSet presAssocID="{FC65D96C-F3D9-4281-A4BB-1C308B16D1D3}" presName="thinLine3" presStyleLbl="callout" presStyleIdx="12" presStyleCnt="30"/>
      <dgm:spPr/>
    </dgm:pt>
    <dgm:pt modelId="{9524401D-79E0-4132-8BCA-316DC34C5E8A}" type="pres">
      <dgm:prSet presAssocID="{184F287E-4EF0-44C2-8A57-A31B9189A0AF}" presName="horz3" presStyleCnt="0"/>
      <dgm:spPr/>
    </dgm:pt>
    <dgm:pt modelId="{42C5E73C-CA49-4137-BA49-F772BD57E38A}" type="pres">
      <dgm:prSet presAssocID="{184F287E-4EF0-44C2-8A57-A31B9189A0AF}" presName="horzSpace3" presStyleCnt="0"/>
      <dgm:spPr/>
    </dgm:pt>
    <dgm:pt modelId="{59BDDB45-4047-4208-8878-FF295FDEE98C}" type="pres">
      <dgm:prSet presAssocID="{184F287E-4EF0-44C2-8A57-A31B9189A0AF}" presName="tx3" presStyleLbl="revTx" presStyleIdx="17" presStyleCnt="36"/>
      <dgm:spPr/>
    </dgm:pt>
    <dgm:pt modelId="{E3270DE8-D810-4814-A2C8-381ADE9F7CCC}" type="pres">
      <dgm:prSet presAssocID="{184F287E-4EF0-44C2-8A57-A31B9189A0AF}" presName="vert3" presStyleCnt="0"/>
      <dgm:spPr/>
    </dgm:pt>
    <dgm:pt modelId="{7ECCC84D-015E-4321-AB8D-C82D674A8E24}" type="pres">
      <dgm:prSet presAssocID="{5103FDE6-8C4D-4D85-AD9D-34DEFCD03D85}" presName="thinLine3" presStyleLbl="callout" presStyleIdx="13" presStyleCnt="30"/>
      <dgm:spPr/>
    </dgm:pt>
    <dgm:pt modelId="{ACD5D03C-2913-48AF-8652-EFF92E8699FF}" type="pres">
      <dgm:prSet presAssocID="{10EE59E0-B194-4AE4-AE67-17E45B643E1E}" presName="horz3" presStyleCnt="0"/>
      <dgm:spPr/>
    </dgm:pt>
    <dgm:pt modelId="{F10BC37D-03EF-410D-99A0-F90788B483A3}" type="pres">
      <dgm:prSet presAssocID="{10EE59E0-B194-4AE4-AE67-17E45B643E1E}" presName="horzSpace3" presStyleCnt="0"/>
      <dgm:spPr/>
    </dgm:pt>
    <dgm:pt modelId="{450BD366-CAD1-47C6-95AC-B789EE52988B}" type="pres">
      <dgm:prSet presAssocID="{10EE59E0-B194-4AE4-AE67-17E45B643E1E}" presName="tx3" presStyleLbl="revTx" presStyleIdx="18" presStyleCnt="36"/>
      <dgm:spPr/>
    </dgm:pt>
    <dgm:pt modelId="{E2851501-0B7C-46BF-B9F4-137E4B8C227C}" type="pres">
      <dgm:prSet presAssocID="{10EE59E0-B194-4AE4-AE67-17E45B643E1E}" presName="vert3" presStyleCnt="0"/>
      <dgm:spPr/>
    </dgm:pt>
    <dgm:pt modelId="{E33F11F3-AC62-420E-AB57-D12663996A01}" type="pres">
      <dgm:prSet presAssocID="{40CE00A0-10C7-41FE-A740-68E3F3A56202}" presName="thinLine3" presStyleLbl="callout" presStyleIdx="14" presStyleCnt="30"/>
      <dgm:spPr/>
    </dgm:pt>
    <dgm:pt modelId="{ED733DF5-93CD-4E2B-A096-8DED6465E52B}" type="pres">
      <dgm:prSet presAssocID="{0063ED46-C7B5-4FE4-9402-EAE32C2AB7EC}" presName="horz3" presStyleCnt="0"/>
      <dgm:spPr/>
    </dgm:pt>
    <dgm:pt modelId="{84C0904C-0B69-48AE-A0EA-FA9C5D302A8F}" type="pres">
      <dgm:prSet presAssocID="{0063ED46-C7B5-4FE4-9402-EAE32C2AB7EC}" presName="horzSpace3" presStyleCnt="0"/>
      <dgm:spPr/>
    </dgm:pt>
    <dgm:pt modelId="{E641558B-5C4C-4F49-BFD1-AC3399004E4C}" type="pres">
      <dgm:prSet presAssocID="{0063ED46-C7B5-4FE4-9402-EAE32C2AB7EC}" presName="tx3" presStyleLbl="revTx" presStyleIdx="19" presStyleCnt="36"/>
      <dgm:spPr/>
    </dgm:pt>
    <dgm:pt modelId="{0EF686EC-BD5A-4A9C-8D3A-A99729D14B48}" type="pres">
      <dgm:prSet presAssocID="{0063ED46-C7B5-4FE4-9402-EAE32C2AB7EC}" presName="vert3" presStyleCnt="0"/>
      <dgm:spPr/>
    </dgm:pt>
    <dgm:pt modelId="{2702E568-EB7C-4024-A8B0-5EB92A3508FF}" type="pres">
      <dgm:prSet presAssocID="{2E5607E4-2117-49BB-AA4B-69A106617968}" presName="thinLine3" presStyleLbl="callout" presStyleIdx="15" presStyleCnt="30"/>
      <dgm:spPr/>
    </dgm:pt>
    <dgm:pt modelId="{5E44EE6E-59EE-4A12-90DC-464AC7FA85C9}" type="pres">
      <dgm:prSet presAssocID="{689903B4-0190-4269-924E-79D0FD7D566E}" presName="horz3" presStyleCnt="0"/>
      <dgm:spPr/>
    </dgm:pt>
    <dgm:pt modelId="{07FEBB95-21E3-4F48-A578-6CBFDE41C769}" type="pres">
      <dgm:prSet presAssocID="{689903B4-0190-4269-924E-79D0FD7D566E}" presName="horzSpace3" presStyleCnt="0"/>
      <dgm:spPr/>
    </dgm:pt>
    <dgm:pt modelId="{CE91BFE0-2E58-4A80-A03F-876D4DD702D8}" type="pres">
      <dgm:prSet presAssocID="{689903B4-0190-4269-924E-79D0FD7D566E}" presName="tx3" presStyleLbl="revTx" presStyleIdx="20" presStyleCnt="36"/>
      <dgm:spPr/>
    </dgm:pt>
    <dgm:pt modelId="{4DB11244-F0A9-4DF7-A0C9-BC6615EEBBD8}" type="pres">
      <dgm:prSet presAssocID="{689903B4-0190-4269-924E-79D0FD7D566E}" presName="vert3" presStyleCnt="0"/>
      <dgm:spPr/>
    </dgm:pt>
    <dgm:pt modelId="{CFCA5E97-4F98-452B-A6FF-D239F4E513F9}" type="pres">
      <dgm:prSet presAssocID="{2D98CE3C-16A6-4DBB-AD0B-73E3EC3D9A16}" presName="thinLine2b" presStyleLbl="callout" presStyleIdx="16" presStyleCnt="30"/>
      <dgm:spPr/>
    </dgm:pt>
    <dgm:pt modelId="{72F3E206-B3CE-45F2-AEF3-DBC1641E3715}" type="pres">
      <dgm:prSet presAssocID="{2D98CE3C-16A6-4DBB-AD0B-73E3EC3D9A16}" presName="vertSpace2b" presStyleCnt="0"/>
      <dgm:spPr/>
    </dgm:pt>
    <dgm:pt modelId="{8EB82EF8-55DD-49F9-AAE3-F38A86F779C1}" type="pres">
      <dgm:prSet presAssocID="{F6B44432-10B7-4677-B6AE-670978B7736A}" presName="horz2" presStyleCnt="0"/>
      <dgm:spPr/>
    </dgm:pt>
    <dgm:pt modelId="{2E205FC0-D952-49F4-BDBC-F262B44CCE7B}" type="pres">
      <dgm:prSet presAssocID="{F6B44432-10B7-4677-B6AE-670978B7736A}" presName="horzSpace2" presStyleCnt="0"/>
      <dgm:spPr/>
    </dgm:pt>
    <dgm:pt modelId="{71441A2B-56DC-4048-9CBA-C2D690398B82}" type="pres">
      <dgm:prSet presAssocID="{F6B44432-10B7-4677-B6AE-670978B7736A}" presName="tx2" presStyleLbl="revTx" presStyleIdx="21" presStyleCnt="36"/>
      <dgm:spPr/>
    </dgm:pt>
    <dgm:pt modelId="{0E6051BB-2CA2-4F02-8D1A-42A002329DBA}" type="pres">
      <dgm:prSet presAssocID="{F6B44432-10B7-4677-B6AE-670978B7736A}" presName="vert2" presStyleCnt="0"/>
      <dgm:spPr/>
    </dgm:pt>
    <dgm:pt modelId="{100F3A33-F6C5-4C66-8789-8D0D14C8C664}" type="pres">
      <dgm:prSet presAssocID="{CA85341E-F581-4A64-A1E3-D64A3EAB6D4A}" presName="horz3" presStyleCnt="0"/>
      <dgm:spPr/>
    </dgm:pt>
    <dgm:pt modelId="{748D1E64-6283-4F54-9D9B-25E50D7699EE}" type="pres">
      <dgm:prSet presAssocID="{CA85341E-F581-4A64-A1E3-D64A3EAB6D4A}" presName="horzSpace3" presStyleCnt="0"/>
      <dgm:spPr/>
    </dgm:pt>
    <dgm:pt modelId="{2B755611-D02E-4053-8995-DE0B0ADD4521}" type="pres">
      <dgm:prSet presAssocID="{CA85341E-F581-4A64-A1E3-D64A3EAB6D4A}" presName="tx3" presStyleLbl="revTx" presStyleIdx="22" presStyleCnt="36"/>
      <dgm:spPr/>
    </dgm:pt>
    <dgm:pt modelId="{18F87572-63BA-400E-A54B-6C9547B34BC2}" type="pres">
      <dgm:prSet presAssocID="{CA85341E-F581-4A64-A1E3-D64A3EAB6D4A}" presName="vert3" presStyleCnt="0"/>
      <dgm:spPr/>
    </dgm:pt>
    <dgm:pt modelId="{7FF89D4B-85A3-4CD6-AF29-7D1E94FA95A4}" type="pres">
      <dgm:prSet presAssocID="{BC15ABA4-EFFE-480B-8F21-4F4835F2565E}" presName="thinLine3" presStyleLbl="callout" presStyleIdx="17" presStyleCnt="30"/>
      <dgm:spPr/>
    </dgm:pt>
    <dgm:pt modelId="{B01C65BE-EDC7-4515-981E-586318B01B2F}" type="pres">
      <dgm:prSet presAssocID="{A8675370-B243-42D9-AE55-0B22DC093E79}" presName="horz3" presStyleCnt="0"/>
      <dgm:spPr/>
    </dgm:pt>
    <dgm:pt modelId="{BDA25421-E8C3-4937-A472-A571C5C535C4}" type="pres">
      <dgm:prSet presAssocID="{A8675370-B243-42D9-AE55-0B22DC093E79}" presName="horzSpace3" presStyleCnt="0"/>
      <dgm:spPr/>
    </dgm:pt>
    <dgm:pt modelId="{3A2FDB73-8D0A-4C77-BB28-2222066EF70A}" type="pres">
      <dgm:prSet presAssocID="{A8675370-B243-42D9-AE55-0B22DC093E79}" presName="tx3" presStyleLbl="revTx" presStyleIdx="23" presStyleCnt="36"/>
      <dgm:spPr/>
    </dgm:pt>
    <dgm:pt modelId="{2E8C8AC4-F4B0-4D50-8C3E-67BA873B4E7B}" type="pres">
      <dgm:prSet presAssocID="{A8675370-B243-42D9-AE55-0B22DC093E79}" presName="vert3" presStyleCnt="0"/>
      <dgm:spPr/>
    </dgm:pt>
    <dgm:pt modelId="{21A3F027-3038-4034-810E-559B1A5BF175}" type="pres">
      <dgm:prSet presAssocID="{6286438A-1597-46BD-802A-129C9395367F}" presName="thinLine3" presStyleLbl="callout" presStyleIdx="18" presStyleCnt="30"/>
      <dgm:spPr/>
    </dgm:pt>
    <dgm:pt modelId="{FE28B0CC-20D6-4B3D-85EA-2053F4883174}" type="pres">
      <dgm:prSet presAssocID="{00065CB3-D434-42FB-B23F-4492BFBFBAA5}" presName="horz3" presStyleCnt="0"/>
      <dgm:spPr/>
    </dgm:pt>
    <dgm:pt modelId="{55B35717-9E43-44FB-A926-4CC7AD69F874}" type="pres">
      <dgm:prSet presAssocID="{00065CB3-D434-42FB-B23F-4492BFBFBAA5}" presName="horzSpace3" presStyleCnt="0"/>
      <dgm:spPr/>
    </dgm:pt>
    <dgm:pt modelId="{0D871EF3-1691-4342-AE08-E701EF330D1E}" type="pres">
      <dgm:prSet presAssocID="{00065CB3-D434-42FB-B23F-4492BFBFBAA5}" presName="tx3" presStyleLbl="revTx" presStyleIdx="24" presStyleCnt="36"/>
      <dgm:spPr/>
    </dgm:pt>
    <dgm:pt modelId="{538F912B-E9B3-41CB-B1ED-17C9C2E1ACDD}" type="pres">
      <dgm:prSet presAssocID="{00065CB3-D434-42FB-B23F-4492BFBFBAA5}" presName="vert3" presStyleCnt="0"/>
      <dgm:spPr/>
    </dgm:pt>
    <dgm:pt modelId="{F25FFCA7-7A95-4947-81ED-283E1A58565F}" type="pres">
      <dgm:prSet presAssocID="{F704462C-4CC3-4E12-83E7-D28AA8F2C36B}" presName="thinLine3" presStyleLbl="callout" presStyleIdx="19" presStyleCnt="30"/>
      <dgm:spPr/>
    </dgm:pt>
    <dgm:pt modelId="{2B9E5E92-4E09-4434-ABD4-DB5F14D560AB}" type="pres">
      <dgm:prSet presAssocID="{ABD5ACF2-87B4-4A3F-90F1-0A1C3D7FACC7}" presName="horz3" presStyleCnt="0"/>
      <dgm:spPr/>
    </dgm:pt>
    <dgm:pt modelId="{BF4EA2E1-1AB2-4FFC-BADA-536947E6CAB3}" type="pres">
      <dgm:prSet presAssocID="{ABD5ACF2-87B4-4A3F-90F1-0A1C3D7FACC7}" presName="horzSpace3" presStyleCnt="0"/>
      <dgm:spPr/>
    </dgm:pt>
    <dgm:pt modelId="{3BB5D047-4EA3-4377-A796-30BA4ED94852}" type="pres">
      <dgm:prSet presAssocID="{ABD5ACF2-87B4-4A3F-90F1-0A1C3D7FACC7}" presName="tx3" presStyleLbl="revTx" presStyleIdx="25" presStyleCnt="36"/>
      <dgm:spPr/>
    </dgm:pt>
    <dgm:pt modelId="{2FBBF3E1-A7EA-4B8E-8D40-39845D03A664}" type="pres">
      <dgm:prSet presAssocID="{ABD5ACF2-87B4-4A3F-90F1-0A1C3D7FACC7}" presName="vert3" presStyleCnt="0"/>
      <dgm:spPr/>
    </dgm:pt>
    <dgm:pt modelId="{201005C3-BC91-4530-98FD-904C37B876E1}" type="pres">
      <dgm:prSet presAssocID="{A0924EEF-8095-4251-9919-0D2CA3F2938F}" presName="thinLine3" presStyleLbl="callout" presStyleIdx="20" presStyleCnt="30"/>
      <dgm:spPr/>
    </dgm:pt>
    <dgm:pt modelId="{F1E03FA6-60BB-45F9-856C-05C6CD65CA4A}" type="pres">
      <dgm:prSet presAssocID="{6C6AAB3C-E91D-4EAB-8BC4-0DF1B256A59D}" presName="horz3" presStyleCnt="0"/>
      <dgm:spPr/>
    </dgm:pt>
    <dgm:pt modelId="{4E09D71A-6295-42C5-A8E3-46CF525668ED}" type="pres">
      <dgm:prSet presAssocID="{6C6AAB3C-E91D-4EAB-8BC4-0DF1B256A59D}" presName="horzSpace3" presStyleCnt="0"/>
      <dgm:spPr/>
    </dgm:pt>
    <dgm:pt modelId="{628C8F13-64A2-4992-A857-579DD18F811D}" type="pres">
      <dgm:prSet presAssocID="{6C6AAB3C-E91D-4EAB-8BC4-0DF1B256A59D}" presName="tx3" presStyleLbl="revTx" presStyleIdx="26" presStyleCnt="36"/>
      <dgm:spPr/>
    </dgm:pt>
    <dgm:pt modelId="{75C76BB1-12C8-465E-B6A4-C0B8FEA49DD5}" type="pres">
      <dgm:prSet presAssocID="{6C6AAB3C-E91D-4EAB-8BC4-0DF1B256A59D}" presName="vert3" presStyleCnt="0"/>
      <dgm:spPr/>
    </dgm:pt>
    <dgm:pt modelId="{AE1C9C10-50BF-428A-BD7C-BC917D197929}" type="pres">
      <dgm:prSet presAssocID="{1C66FD38-3A82-4236-84CC-B6AE8952E97F}" presName="thinLine3" presStyleLbl="callout" presStyleIdx="21" presStyleCnt="30"/>
      <dgm:spPr/>
    </dgm:pt>
    <dgm:pt modelId="{542BCEE3-B7C1-409E-8479-79F3D9239246}" type="pres">
      <dgm:prSet presAssocID="{5A9A6953-58A0-4A3F-B965-67D69A46F177}" presName="horz3" presStyleCnt="0"/>
      <dgm:spPr/>
    </dgm:pt>
    <dgm:pt modelId="{40F140AE-1EF1-4C71-A1F0-AC8D19B479A2}" type="pres">
      <dgm:prSet presAssocID="{5A9A6953-58A0-4A3F-B965-67D69A46F177}" presName="horzSpace3" presStyleCnt="0"/>
      <dgm:spPr/>
    </dgm:pt>
    <dgm:pt modelId="{DE117BCD-C52B-4B3B-9685-5AD9666B24CA}" type="pres">
      <dgm:prSet presAssocID="{5A9A6953-58A0-4A3F-B965-67D69A46F177}" presName="tx3" presStyleLbl="revTx" presStyleIdx="27" presStyleCnt="36"/>
      <dgm:spPr/>
    </dgm:pt>
    <dgm:pt modelId="{1F2D8D86-F5DF-4073-B871-FE1BF5A8332E}" type="pres">
      <dgm:prSet presAssocID="{5A9A6953-58A0-4A3F-B965-67D69A46F177}" presName="vert3" presStyleCnt="0"/>
      <dgm:spPr/>
    </dgm:pt>
    <dgm:pt modelId="{C948C72C-227D-40D3-8A2A-778E00534A08}" type="pres">
      <dgm:prSet presAssocID="{F6B44432-10B7-4677-B6AE-670978B7736A}" presName="thinLine2b" presStyleLbl="callout" presStyleIdx="22" presStyleCnt="30"/>
      <dgm:spPr/>
    </dgm:pt>
    <dgm:pt modelId="{2B2A9ED1-A11F-4768-A3CB-75EB5920EBDC}" type="pres">
      <dgm:prSet presAssocID="{F6B44432-10B7-4677-B6AE-670978B7736A}" presName="vertSpace2b" presStyleCnt="0"/>
      <dgm:spPr/>
    </dgm:pt>
    <dgm:pt modelId="{76D1E1D0-0FA6-4983-9145-8891D8E491AC}" type="pres">
      <dgm:prSet presAssocID="{EEC74CDC-B916-4E7B-AE01-61B931C6119F}" presName="horz2" presStyleCnt="0"/>
      <dgm:spPr/>
    </dgm:pt>
    <dgm:pt modelId="{6DE5BACD-0E50-434E-B354-387E690A7E0A}" type="pres">
      <dgm:prSet presAssocID="{EEC74CDC-B916-4E7B-AE01-61B931C6119F}" presName="horzSpace2" presStyleCnt="0"/>
      <dgm:spPr/>
    </dgm:pt>
    <dgm:pt modelId="{66B64645-0BC6-433D-90D9-913D93319B65}" type="pres">
      <dgm:prSet presAssocID="{EEC74CDC-B916-4E7B-AE01-61B931C6119F}" presName="tx2" presStyleLbl="revTx" presStyleIdx="28" presStyleCnt="36"/>
      <dgm:spPr/>
    </dgm:pt>
    <dgm:pt modelId="{BD60F860-3E1C-4D6A-BD6B-1F6F529DF341}" type="pres">
      <dgm:prSet presAssocID="{EEC74CDC-B916-4E7B-AE01-61B931C6119F}" presName="vert2" presStyleCnt="0"/>
      <dgm:spPr/>
    </dgm:pt>
    <dgm:pt modelId="{F8A45FB7-884E-4E7B-B57D-872FC532F3E8}" type="pres">
      <dgm:prSet presAssocID="{5550FAD7-831E-4B26-8BB1-DABA95CE5C1E}" presName="horz3" presStyleCnt="0"/>
      <dgm:spPr/>
    </dgm:pt>
    <dgm:pt modelId="{A8B502A3-AF4F-41F7-A705-3F0BCCF5D9CB}" type="pres">
      <dgm:prSet presAssocID="{5550FAD7-831E-4B26-8BB1-DABA95CE5C1E}" presName="horzSpace3" presStyleCnt="0"/>
      <dgm:spPr/>
    </dgm:pt>
    <dgm:pt modelId="{4DCD59C5-3DDC-4F3C-922A-2022CAF98277}" type="pres">
      <dgm:prSet presAssocID="{5550FAD7-831E-4B26-8BB1-DABA95CE5C1E}" presName="tx3" presStyleLbl="revTx" presStyleIdx="29" presStyleCnt="36"/>
      <dgm:spPr/>
    </dgm:pt>
    <dgm:pt modelId="{49BD3E12-42A6-45C1-A309-6EC880A9A293}" type="pres">
      <dgm:prSet presAssocID="{5550FAD7-831E-4B26-8BB1-DABA95CE5C1E}" presName="vert3" presStyleCnt="0"/>
      <dgm:spPr/>
    </dgm:pt>
    <dgm:pt modelId="{02800846-3041-43E2-A78C-30CE6D41AF0A}" type="pres">
      <dgm:prSet presAssocID="{0DC8BD00-9BB3-45C3-92EB-7F90438CD9BB}" presName="thinLine3" presStyleLbl="callout" presStyleIdx="23" presStyleCnt="30"/>
      <dgm:spPr/>
    </dgm:pt>
    <dgm:pt modelId="{6DEAB31F-005E-4B2D-A85A-DF9A83B9D4BE}" type="pres">
      <dgm:prSet presAssocID="{9D14A93D-CF94-484E-A92C-D080A04DE126}" presName="horz3" presStyleCnt="0"/>
      <dgm:spPr/>
    </dgm:pt>
    <dgm:pt modelId="{F3938FA0-4271-4BC2-8BA1-53F8EB1591D1}" type="pres">
      <dgm:prSet presAssocID="{9D14A93D-CF94-484E-A92C-D080A04DE126}" presName="horzSpace3" presStyleCnt="0"/>
      <dgm:spPr/>
    </dgm:pt>
    <dgm:pt modelId="{6286EA3A-AF97-4016-AC52-B8A80A445445}" type="pres">
      <dgm:prSet presAssocID="{9D14A93D-CF94-484E-A92C-D080A04DE126}" presName="tx3" presStyleLbl="revTx" presStyleIdx="30" presStyleCnt="36"/>
      <dgm:spPr/>
    </dgm:pt>
    <dgm:pt modelId="{7E02558B-470C-4109-B7AB-D08EB75E9825}" type="pres">
      <dgm:prSet presAssocID="{9D14A93D-CF94-484E-A92C-D080A04DE126}" presName="vert3" presStyleCnt="0"/>
      <dgm:spPr/>
    </dgm:pt>
    <dgm:pt modelId="{94E777B7-69B0-4563-8D2C-6E5492D7CDC4}" type="pres">
      <dgm:prSet presAssocID="{EEC74CDC-B916-4E7B-AE01-61B931C6119F}" presName="thinLine2b" presStyleLbl="callout" presStyleIdx="24" presStyleCnt="30"/>
      <dgm:spPr/>
    </dgm:pt>
    <dgm:pt modelId="{534A84EC-0C3F-4F14-8E8E-D4ECA651F479}" type="pres">
      <dgm:prSet presAssocID="{EEC74CDC-B916-4E7B-AE01-61B931C6119F}" presName="vertSpace2b" presStyleCnt="0"/>
      <dgm:spPr/>
    </dgm:pt>
    <dgm:pt modelId="{0A14E14A-EF8D-41CD-89A2-51FD80C2B86F}" type="pres">
      <dgm:prSet presAssocID="{ADAA54C8-3FCC-48FC-B5F1-D9FBB81B2C74}" presName="horz2" presStyleCnt="0"/>
      <dgm:spPr/>
    </dgm:pt>
    <dgm:pt modelId="{776F863A-4470-4067-A3E8-050B24070E53}" type="pres">
      <dgm:prSet presAssocID="{ADAA54C8-3FCC-48FC-B5F1-D9FBB81B2C74}" presName="horzSpace2" presStyleCnt="0"/>
      <dgm:spPr/>
    </dgm:pt>
    <dgm:pt modelId="{EFA1A59C-D5E2-403B-9357-95EB79A69E7F}" type="pres">
      <dgm:prSet presAssocID="{ADAA54C8-3FCC-48FC-B5F1-D9FBB81B2C74}" presName="tx2" presStyleLbl="revTx" presStyleIdx="31" presStyleCnt="36"/>
      <dgm:spPr/>
    </dgm:pt>
    <dgm:pt modelId="{88087BE8-4021-4121-A652-10430106BDAD}" type="pres">
      <dgm:prSet presAssocID="{ADAA54C8-3FCC-48FC-B5F1-D9FBB81B2C74}" presName="vert2" presStyleCnt="0"/>
      <dgm:spPr/>
    </dgm:pt>
    <dgm:pt modelId="{D8DFDABD-C4A6-4561-974D-319FC74B2224}" type="pres">
      <dgm:prSet presAssocID="{ADAA54C8-3FCC-48FC-B5F1-D9FBB81B2C74}" presName="thinLine2b" presStyleLbl="callout" presStyleIdx="25" presStyleCnt="30"/>
      <dgm:spPr/>
    </dgm:pt>
    <dgm:pt modelId="{14635252-6C98-4455-8BEC-A914F1E67D5F}" type="pres">
      <dgm:prSet presAssocID="{ADAA54C8-3FCC-48FC-B5F1-D9FBB81B2C74}" presName="vertSpace2b" presStyleCnt="0"/>
      <dgm:spPr/>
    </dgm:pt>
    <dgm:pt modelId="{DB2F9948-6B44-40E2-B2AF-7F5D5447B501}" type="pres">
      <dgm:prSet presAssocID="{10E86A84-ED52-4378-8E0F-DA9372FAA40A}" presName="horz2" presStyleCnt="0"/>
      <dgm:spPr/>
    </dgm:pt>
    <dgm:pt modelId="{E926BB54-FBEC-4F04-AA52-6B10E24B25DA}" type="pres">
      <dgm:prSet presAssocID="{10E86A84-ED52-4378-8E0F-DA9372FAA40A}" presName="horzSpace2" presStyleCnt="0"/>
      <dgm:spPr/>
    </dgm:pt>
    <dgm:pt modelId="{45DE42F9-60B3-46AD-9941-C27691B1854E}" type="pres">
      <dgm:prSet presAssocID="{10E86A84-ED52-4378-8E0F-DA9372FAA40A}" presName="tx2" presStyleLbl="revTx" presStyleIdx="32" presStyleCnt="36"/>
      <dgm:spPr/>
    </dgm:pt>
    <dgm:pt modelId="{A29C5A18-0112-4D3D-A527-08859563D062}" type="pres">
      <dgm:prSet presAssocID="{10E86A84-ED52-4378-8E0F-DA9372FAA40A}" presName="vert2" presStyleCnt="0"/>
      <dgm:spPr/>
    </dgm:pt>
    <dgm:pt modelId="{5AF5F3F5-53D4-464B-B93E-B2587322D770}" type="pres">
      <dgm:prSet presAssocID="{10E86A84-ED52-4378-8E0F-DA9372FAA40A}" presName="thinLine2b" presStyleLbl="callout" presStyleIdx="26" presStyleCnt="30"/>
      <dgm:spPr/>
    </dgm:pt>
    <dgm:pt modelId="{BDF6CA0B-E357-4D05-9011-C0267156017D}" type="pres">
      <dgm:prSet presAssocID="{10E86A84-ED52-4378-8E0F-DA9372FAA40A}" presName="vertSpace2b" presStyleCnt="0"/>
      <dgm:spPr/>
    </dgm:pt>
    <dgm:pt modelId="{B250D51E-E0E0-4CEC-AAF0-97F5A640EE8A}" type="pres">
      <dgm:prSet presAssocID="{56B2811D-F80F-43B0-B87B-42C8CE31696F}" presName="horz2" presStyleCnt="0"/>
      <dgm:spPr/>
    </dgm:pt>
    <dgm:pt modelId="{C04FDCD7-58E0-4F87-B334-6D0EB2D3240F}" type="pres">
      <dgm:prSet presAssocID="{56B2811D-F80F-43B0-B87B-42C8CE31696F}" presName="horzSpace2" presStyleCnt="0"/>
      <dgm:spPr/>
    </dgm:pt>
    <dgm:pt modelId="{9EB9933D-7642-461C-94A2-6F064F4BF093}" type="pres">
      <dgm:prSet presAssocID="{56B2811D-F80F-43B0-B87B-42C8CE31696F}" presName="tx2" presStyleLbl="revTx" presStyleIdx="33" presStyleCnt="36"/>
      <dgm:spPr/>
    </dgm:pt>
    <dgm:pt modelId="{75B51A35-726B-4D2C-A43A-EA35E0BBC4CA}" type="pres">
      <dgm:prSet presAssocID="{56B2811D-F80F-43B0-B87B-42C8CE31696F}" presName="vert2" presStyleCnt="0"/>
      <dgm:spPr/>
    </dgm:pt>
    <dgm:pt modelId="{9B037776-B71E-42F8-97AA-3C5DF5CE098B}" type="pres">
      <dgm:prSet presAssocID="{56B2811D-F80F-43B0-B87B-42C8CE31696F}" presName="thinLine2b" presStyleLbl="callout" presStyleIdx="27" presStyleCnt="30"/>
      <dgm:spPr/>
    </dgm:pt>
    <dgm:pt modelId="{69EF5BCD-CE60-4E71-ABAA-AD7238498F49}" type="pres">
      <dgm:prSet presAssocID="{56B2811D-F80F-43B0-B87B-42C8CE31696F}" presName="vertSpace2b" presStyleCnt="0"/>
      <dgm:spPr/>
    </dgm:pt>
    <dgm:pt modelId="{876F9A88-CDCB-4A4E-A9B5-C2CD370E0455}" type="pres">
      <dgm:prSet presAssocID="{F84C8CE9-E41F-44BE-BDE8-7DE9C5D4B759}" presName="horz2" presStyleCnt="0"/>
      <dgm:spPr/>
    </dgm:pt>
    <dgm:pt modelId="{270F13CB-AC2F-4801-83D9-C50F08D526B8}" type="pres">
      <dgm:prSet presAssocID="{F84C8CE9-E41F-44BE-BDE8-7DE9C5D4B759}" presName="horzSpace2" presStyleCnt="0"/>
      <dgm:spPr/>
    </dgm:pt>
    <dgm:pt modelId="{C947DA06-8A88-45EE-BC14-371D32FF0378}" type="pres">
      <dgm:prSet presAssocID="{F84C8CE9-E41F-44BE-BDE8-7DE9C5D4B759}" presName="tx2" presStyleLbl="revTx" presStyleIdx="34" presStyleCnt="36"/>
      <dgm:spPr/>
    </dgm:pt>
    <dgm:pt modelId="{91CBB4C3-75F6-4578-9249-8D74E3AC08B2}" type="pres">
      <dgm:prSet presAssocID="{F84C8CE9-E41F-44BE-BDE8-7DE9C5D4B759}" presName="vert2" presStyleCnt="0"/>
      <dgm:spPr/>
    </dgm:pt>
    <dgm:pt modelId="{E88513FC-7045-40FC-BED9-796BD8D8FBA3}" type="pres">
      <dgm:prSet presAssocID="{F84C8CE9-E41F-44BE-BDE8-7DE9C5D4B759}" presName="thinLine2b" presStyleLbl="callout" presStyleIdx="28" presStyleCnt="30"/>
      <dgm:spPr/>
    </dgm:pt>
    <dgm:pt modelId="{C2DA77C0-EA5F-4DD3-B0D4-31107D52ACD3}" type="pres">
      <dgm:prSet presAssocID="{F84C8CE9-E41F-44BE-BDE8-7DE9C5D4B759}" presName="vertSpace2b" presStyleCnt="0"/>
      <dgm:spPr/>
    </dgm:pt>
    <dgm:pt modelId="{13BA3A7B-4776-4B08-BF4F-92024F2C753F}" type="pres">
      <dgm:prSet presAssocID="{2FA03D47-8EB8-4674-A2C2-B15E5C03717D}" presName="horz2" presStyleCnt="0"/>
      <dgm:spPr/>
    </dgm:pt>
    <dgm:pt modelId="{5F0E6251-1E88-49E7-98CF-39A92FA86C14}" type="pres">
      <dgm:prSet presAssocID="{2FA03D47-8EB8-4674-A2C2-B15E5C03717D}" presName="horzSpace2" presStyleCnt="0"/>
      <dgm:spPr/>
    </dgm:pt>
    <dgm:pt modelId="{A85D6BCA-3AB6-4E72-84C8-8D62D64337CE}" type="pres">
      <dgm:prSet presAssocID="{2FA03D47-8EB8-4674-A2C2-B15E5C03717D}" presName="tx2" presStyleLbl="revTx" presStyleIdx="35" presStyleCnt="36"/>
      <dgm:spPr/>
    </dgm:pt>
    <dgm:pt modelId="{D3C8CD15-3498-4956-B340-4490527738B0}" type="pres">
      <dgm:prSet presAssocID="{2FA03D47-8EB8-4674-A2C2-B15E5C03717D}" presName="vert2" presStyleCnt="0"/>
      <dgm:spPr/>
    </dgm:pt>
    <dgm:pt modelId="{28C1AA55-E2F6-41C0-9BC4-AB694FDAEA82}" type="pres">
      <dgm:prSet presAssocID="{2FA03D47-8EB8-4674-A2C2-B15E5C03717D}" presName="thinLine2b" presStyleLbl="callout" presStyleIdx="29" presStyleCnt="30"/>
      <dgm:spPr/>
    </dgm:pt>
    <dgm:pt modelId="{BB5D1753-66E6-42AA-82B5-38D863A50730}" type="pres">
      <dgm:prSet presAssocID="{2FA03D47-8EB8-4674-A2C2-B15E5C03717D}" presName="vertSpace2b" presStyleCnt="0"/>
      <dgm:spPr/>
    </dgm:pt>
  </dgm:ptLst>
  <dgm:cxnLst>
    <dgm:cxn modelId="{E5A6BD02-A2EB-44C1-A11C-2AB6ECAE31FD}" type="presOf" srcId="{ADAA54C8-3FCC-48FC-B5F1-D9FBB81B2C74}" destId="{EFA1A59C-D5E2-403B-9357-95EB79A69E7F}" srcOrd="0" destOrd="0" presId="urn:microsoft.com/office/officeart/2008/layout/LinedList"/>
    <dgm:cxn modelId="{D166C90F-4319-4CF0-A83F-EDCE98B0C01A}" srcId="{F6B44432-10B7-4677-B6AE-670978B7736A}" destId="{ABD5ACF2-87B4-4A3F-90F1-0A1C3D7FACC7}" srcOrd="3" destOrd="0" parTransId="{0CEF7B72-4C97-4D23-A572-0BC8F8EC27FE}" sibTransId="{A0924EEF-8095-4251-9919-0D2CA3F2938F}"/>
    <dgm:cxn modelId="{E01AFC10-4B48-4E47-9C7C-0B994FBCE691}" srcId="{38564C7D-9365-4746-93C9-4AD5797510CE}" destId="{224ECC5D-DC66-40F3-9EDC-3C84D1C25B2E}" srcOrd="1" destOrd="0" parTransId="{4B7387FE-47A9-4366-8573-7C3861A87D8A}" sibTransId="{B3F16857-CB1F-4A20-9EC4-6FC8D9617FF6}"/>
    <dgm:cxn modelId="{2697B713-A291-4D5F-B4E9-714F14507558}" type="presOf" srcId="{B8FC0996-93E4-4ED7-B745-403E6C8A1DAB}" destId="{7D5742AE-CFE2-47D9-BF3B-9DAC708798C5}" srcOrd="0" destOrd="0" presId="urn:microsoft.com/office/officeart/2008/layout/LinedList"/>
    <dgm:cxn modelId="{A2B5B618-272B-4DE0-83C7-E4E8784F7555}" type="presOf" srcId="{E047C50D-44A5-460F-82B4-B9C804BC6EC0}" destId="{A393E829-68A9-43EC-936C-772F3C5CA7B3}" srcOrd="0" destOrd="0" presId="urn:microsoft.com/office/officeart/2008/layout/LinedList"/>
    <dgm:cxn modelId="{AC518E1C-1765-41FC-B2CA-C98E29A9416C}" type="presOf" srcId="{38564C7D-9365-4746-93C9-4AD5797510CE}" destId="{FE861C4B-34A0-4F4E-A9EB-954BBB13B835}" srcOrd="0" destOrd="0" presId="urn:microsoft.com/office/officeart/2008/layout/LinedList"/>
    <dgm:cxn modelId="{015B6A1D-AE26-4204-8174-16784ABEBA83}" srcId="{F6B44432-10B7-4677-B6AE-670978B7736A}" destId="{CA85341E-F581-4A64-A1E3-D64A3EAB6D4A}" srcOrd="0" destOrd="0" parTransId="{CC22124F-C743-4A4F-B3E8-A6A2E38DC03E}" sibTransId="{BC15ABA4-EFFE-480B-8F21-4F4835F2565E}"/>
    <dgm:cxn modelId="{5BBD7A1E-F4F8-4FA9-B495-A5D6E104F676}" srcId="{2555DC71-E75F-47DA-9BAD-CCA6C0B4580F}" destId="{F84C8CE9-E41F-44BE-BDE8-7DE9C5D4B759}" srcOrd="7" destOrd="0" parTransId="{2F51CDBF-290C-4331-83EE-B3AC31043E83}" sibTransId="{353AA925-0181-4098-A831-C8BE625A6C35}"/>
    <dgm:cxn modelId="{3F6EA022-9E10-4057-BEED-769467E974CA}" type="presOf" srcId="{9D14A93D-CF94-484E-A92C-D080A04DE126}" destId="{6286EA3A-AF97-4016-AC52-B8A80A445445}" srcOrd="0" destOrd="0" presId="urn:microsoft.com/office/officeart/2008/layout/LinedList"/>
    <dgm:cxn modelId="{C7F9A923-FF9E-42E7-A24F-ECA746A5FB8B}" srcId="{38564C7D-9365-4746-93C9-4AD5797510CE}" destId="{923F5076-995E-4BE5-8915-C26D8706D297}" srcOrd="0" destOrd="0" parTransId="{BB5B9DDF-9655-4ACB-9DBC-6F3643BE1918}" sibTransId="{A246699A-4E5B-4E46-A4DF-A63CC190E73B}"/>
    <dgm:cxn modelId="{49A43824-24F0-4C2D-BCD6-0BEAD64EC8B5}" srcId="{38564C7D-9365-4746-93C9-4AD5797510CE}" destId="{1DDBD101-CAC8-425E-8EDF-960303051D36}" srcOrd="2" destOrd="0" parTransId="{7D731A84-6565-49CD-9C6E-3C78651BC588}" sibTransId="{F5CC39BD-1A38-4A2E-A65D-6B93C16D3C0D}"/>
    <dgm:cxn modelId="{E2FA742D-F5A0-4BD5-857A-084702E3D666}" type="presOf" srcId="{2D98CE3C-16A6-4DBB-AD0B-73E3EC3D9A16}" destId="{A6EBCDD9-4BA1-418A-84DB-8C065A102B52}" srcOrd="0" destOrd="0" presId="urn:microsoft.com/office/officeart/2008/layout/LinedList"/>
    <dgm:cxn modelId="{0EE4F935-5DCF-42D2-9E2A-6DF8B17BCFEC}" srcId="{2D98CE3C-16A6-4DBB-AD0B-73E3EC3D9A16}" destId="{B8FC0996-93E4-4ED7-B745-403E6C8A1DAB}" srcOrd="2" destOrd="0" parTransId="{03C067EC-83F9-40A2-BFA0-67F7357128DF}" sibTransId="{5A63B2FA-4804-4A58-93AC-7779BF841D80}"/>
    <dgm:cxn modelId="{96938936-86D2-49D1-883A-66F65345137E}" type="presOf" srcId="{75B42E8B-B6AF-432D-9F97-AD9894756526}" destId="{9B30E86E-3F0C-4AE8-A1FB-611EE1F64310}" srcOrd="0" destOrd="0" presId="urn:microsoft.com/office/officeart/2008/layout/LinedList"/>
    <dgm:cxn modelId="{6BEF9136-9306-48BA-AEDB-126C5CC12E87}" srcId="{38564C7D-9365-4746-93C9-4AD5797510CE}" destId="{396B6F3A-2822-4FCE-A071-608141D0968F}" srcOrd="6" destOrd="0" parTransId="{C32791D9-1F56-4DA1-82BE-172C3EFFBE88}" sibTransId="{438295F9-894C-48DA-9693-73CB4302FD80}"/>
    <dgm:cxn modelId="{C3985B37-4CE0-4EC4-8B17-96F98866422D}" srcId="{2555DC71-E75F-47DA-9BAD-CCA6C0B4580F}" destId="{EEC74CDC-B916-4E7B-AE01-61B931C6119F}" srcOrd="3" destOrd="0" parTransId="{C2DBF859-05C2-4C38-813F-FBCC5302E1FD}" sibTransId="{3E103736-B35A-4551-8AF4-E5FC59AEE724}"/>
    <dgm:cxn modelId="{3412093B-DDF0-4C55-9EAE-26099E937035}" type="presOf" srcId="{2555DC71-E75F-47DA-9BAD-CCA6C0B4580F}" destId="{425052F5-10F8-4CAC-983F-F2D7E8718F2E}" srcOrd="0" destOrd="0" presId="urn:microsoft.com/office/officeart/2008/layout/LinedList"/>
    <dgm:cxn modelId="{B60F243B-848F-492C-8B92-11F800F7C26C}" srcId="{2555DC71-E75F-47DA-9BAD-CCA6C0B4580F}" destId="{38564C7D-9365-4746-93C9-4AD5797510CE}" srcOrd="0" destOrd="0" parTransId="{3EAB9C3F-D9D5-4C83-AA19-1B119FB239DB}" sibTransId="{66BF32BC-F798-4FC4-BB48-72B8946ACDD1}"/>
    <dgm:cxn modelId="{30C8F43F-8984-48A3-90AA-79EF83449328}" type="presOf" srcId="{BE4E4B84-A6A9-45BB-9750-0714693C8B63}" destId="{DC76E9F4-545E-45BC-91A5-35E3121DFB29}" srcOrd="0" destOrd="0" presId="urn:microsoft.com/office/officeart/2008/layout/LinedList"/>
    <dgm:cxn modelId="{E96CFB3F-4B34-4802-91FF-BFD3F1421D55}" type="presOf" srcId="{2453B907-0AF6-4A9E-9898-762E00A88C8B}" destId="{65B98E52-8758-49D4-A5D7-43888ACACB8B}" srcOrd="0" destOrd="0" presId="urn:microsoft.com/office/officeart/2008/layout/LinedList"/>
    <dgm:cxn modelId="{BD664E40-D3FB-4CBC-B581-D9004F96C1A9}" type="presOf" srcId="{DE343167-C58D-4663-A413-92874A1953EE}" destId="{7330E9FA-680F-4CC3-86F1-86261A836BD1}" srcOrd="0" destOrd="0" presId="urn:microsoft.com/office/officeart/2008/layout/LinedList"/>
    <dgm:cxn modelId="{EAE79A60-685E-4B04-8C7F-DC6E6A980BB5}" srcId="{2D98CE3C-16A6-4DBB-AD0B-73E3EC3D9A16}" destId="{7B52F0CF-502D-46B8-ABAE-795F6D617232}" srcOrd="4" destOrd="0" parTransId="{06F94352-A7DE-4C81-B7EB-A8FAA1726522}" sibTransId="{FC65D96C-F3D9-4281-A4BB-1C308B16D1D3}"/>
    <dgm:cxn modelId="{D3F17E41-4A6B-4408-8844-CA8C14DE2143}" type="presOf" srcId="{184F287E-4EF0-44C2-8A57-A31B9189A0AF}" destId="{59BDDB45-4047-4208-8878-FF295FDEE98C}" srcOrd="0" destOrd="0" presId="urn:microsoft.com/office/officeart/2008/layout/LinedList"/>
    <dgm:cxn modelId="{FFCB4342-8B2F-408D-AB8E-394BC01372A4}" type="presOf" srcId="{1DDBD101-CAC8-425E-8EDF-960303051D36}" destId="{0C52D6C0-D1C8-4DDF-90FB-2866F12E1956}" srcOrd="0" destOrd="0" presId="urn:microsoft.com/office/officeart/2008/layout/LinedList"/>
    <dgm:cxn modelId="{BC971945-A5D3-42DB-B8FC-382032048634}" srcId="{38564C7D-9365-4746-93C9-4AD5797510CE}" destId="{DE343167-C58D-4663-A413-92874A1953EE}" srcOrd="4" destOrd="0" parTransId="{44C0AFC9-E41E-47A3-8636-D536793B824F}" sibTransId="{F4F0B78C-53C1-4E49-BC6D-F38ED30245B7}"/>
    <dgm:cxn modelId="{6D556165-0EA5-4AB1-84E0-79C0ADE68B7F}" type="presOf" srcId="{EEC74CDC-B916-4E7B-AE01-61B931C6119F}" destId="{66B64645-0BC6-433D-90D9-913D93319B65}" srcOrd="0" destOrd="0" presId="urn:microsoft.com/office/officeart/2008/layout/LinedList"/>
    <dgm:cxn modelId="{868DF346-E3C9-424F-AFCF-89F0320FEEF8}" type="presOf" srcId="{B5550620-585D-4299-84DE-1D87308C5CDA}" destId="{96E1615A-AB8D-466C-B0BD-FE3522D86C27}" srcOrd="0" destOrd="0" presId="urn:microsoft.com/office/officeart/2008/layout/LinedList"/>
    <dgm:cxn modelId="{DDFA9067-72B0-4538-903E-52A6B4D1C544}" type="presOf" srcId="{00065CB3-D434-42FB-B23F-4492BFBFBAA5}" destId="{0D871EF3-1691-4342-AE08-E701EF330D1E}" srcOrd="0" destOrd="0" presId="urn:microsoft.com/office/officeart/2008/layout/LinedList"/>
    <dgm:cxn modelId="{6E9DCD68-CB45-4449-9280-E171122E1723}" srcId="{F6B44432-10B7-4677-B6AE-670978B7736A}" destId="{A8675370-B243-42D9-AE55-0B22DC093E79}" srcOrd="1" destOrd="0" parTransId="{E21E1576-06A9-4DFC-9A0A-B857279F782F}" sibTransId="{6286438A-1597-46BD-802A-129C9395367F}"/>
    <dgm:cxn modelId="{F34DF04A-D58D-47BF-BEC1-67CD3CBEFB75}" type="presOf" srcId="{F84C8CE9-E41F-44BE-BDE8-7DE9C5D4B759}" destId="{C947DA06-8A88-45EE-BC14-371D32FF0378}" srcOrd="0" destOrd="0" presId="urn:microsoft.com/office/officeart/2008/layout/LinedList"/>
    <dgm:cxn modelId="{49E16A4B-0E9D-47E6-BE0B-7387D145E206}" type="presOf" srcId="{A8675370-B243-42D9-AE55-0B22DC093E79}" destId="{3A2FDB73-8D0A-4C77-BB28-2222066EF70A}" srcOrd="0" destOrd="0" presId="urn:microsoft.com/office/officeart/2008/layout/LinedList"/>
    <dgm:cxn modelId="{FFD28671-6696-4A83-A068-AAF265E20B16}" type="presOf" srcId="{2B43AB81-8125-47CC-B78A-CC63D1484E74}" destId="{03649796-6EDB-4DCC-9406-293E57E516AC}" srcOrd="0" destOrd="0" presId="urn:microsoft.com/office/officeart/2008/layout/LinedList"/>
    <dgm:cxn modelId="{D74F3652-61B9-4924-81F2-13A5D288A8EE}" type="presOf" srcId="{56B2811D-F80F-43B0-B87B-42C8CE31696F}" destId="{9EB9933D-7642-461C-94A2-6F064F4BF093}" srcOrd="0" destOrd="0" presId="urn:microsoft.com/office/officeart/2008/layout/LinedList"/>
    <dgm:cxn modelId="{3719C972-E20A-49C0-AAC8-D577F7D86417}" type="presOf" srcId="{923F5076-995E-4BE5-8915-C26D8706D297}" destId="{E862F8E6-19E1-405A-941E-860FEB9C3604}" srcOrd="0" destOrd="0" presId="urn:microsoft.com/office/officeart/2008/layout/LinedList"/>
    <dgm:cxn modelId="{A1CBC774-0C0D-4DD9-A036-98E0D3A51D2A}" srcId="{38564C7D-9365-4746-93C9-4AD5797510CE}" destId="{2453B907-0AF6-4A9E-9898-762E00A88C8B}" srcOrd="5" destOrd="0" parTransId="{240F3BCD-B6F7-4656-B5AF-8A6D0AEA828F}" sibTransId="{B9623B09-E0DD-40C4-8921-CF954A463EC2}"/>
    <dgm:cxn modelId="{91A41C55-D51A-4B93-95FE-E6457890110E}" srcId="{2D98CE3C-16A6-4DBB-AD0B-73E3EC3D9A16}" destId="{2B43AB81-8125-47CC-B78A-CC63D1484E74}" srcOrd="3" destOrd="0" parTransId="{6312D8DE-9890-42DE-8E42-5CFC09AA6341}" sibTransId="{1D117FEE-90A8-4D73-971B-71F5EBD730A9}"/>
    <dgm:cxn modelId="{A95E157A-E32F-4365-8C1E-0CE433278E5F}" type="presOf" srcId="{10EE59E0-B194-4AE4-AE67-17E45B643E1E}" destId="{450BD366-CAD1-47C6-95AC-B789EE52988B}" srcOrd="0" destOrd="0" presId="urn:microsoft.com/office/officeart/2008/layout/LinedList"/>
    <dgm:cxn modelId="{DCC4FD7B-8730-4000-9A16-1BB90DEE2BF1}" type="presOf" srcId="{F6B44432-10B7-4677-B6AE-670978B7736A}" destId="{71441A2B-56DC-4048-9CBA-C2D690398B82}" srcOrd="0" destOrd="0" presId="urn:microsoft.com/office/officeart/2008/layout/LinedList"/>
    <dgm:cxn modelId="{2F9A7C82-E823-4887-96A8-E30CD27661F4}" type="presOf" srcId="{2FA03D47-8EB8-4674-A2C2-B15E5C03717D}" destId="{A85D6BCA-3AB6-4E72-84C8-8D62D64337CE}" srcOrd="0" destOrd="0" presId="urn:microsoft.com/office/officeart/2008/layout/LinedList"/>
    <dgm:cxn modelId="{530D8484-1AA2-4735-A277-5B44666D458E}" srcId="{F6B44432-10B7-4677-B6AE-670978B7736A}" destId="{6C6AAB3C-E91D-4EAB-8BC4-0DF1B256A59D}" srcOrd="4" destOrd="0" parTransId="{936F403D-9E89-405A-83DB-BD079C424CDE}" sibTransId="{1C66FD38-3A82-4236-84CC-B6AE8952E97F}"/>
    <dgm:cxn modelId="{17BE6F87-3087-4771-8B53-E889AAF0ADB8}" type="presOf" srcId="{6C6AAB3C-E91D-4EAB-8BC4-0DF1B256A59D}" destId="{628C8F13-64A2-4992-A857-579DD18F811D}" srcOrd="0" destOrd="0" presId="urn:microsoft.com/office/officeart/2008/layout/LinedList"/>
    <dgm:cxn modelId="{F48A0789-93ED-44F7-A065-CA5D2D7DA12D}" srcId="{2555DC71-E75F-47DA-9BAD-CCA6C0B4580F}" destId="{ADAA54C8-3FCC-48FC-B5F1-D9FBB81B2C74}" srcOrd="4" destOrd="0" parTransId="{9396F7AC-08F5-49F1-81A8-FEE342F505AD}" sibTransId="{756C5B31-AA4A-4435-84C8-55931D6149EC}"/>
    <dgm:cxn modelId="{618D6A8C-150F-457B-81A7-8F25A92CBF2A}" srcId="{EEC74CDC-B916-4E7B-AE01-61B931C6119F}" destId="{5550FAD7-831E-4B26-8BB1-DABA95CE5C1E}" srcOrd="0" destOrd="0" parTransId="{45C3FE46-6590-4F60-B273-4C09435A4963}" sibTransId="{0DC8BD00-9BB3-45C3-92EB-7F90438CD9BB}"/>
    <dgm:cxn modelId="{5EA73E93-D6F7-4DDA-B75B-41CB30CA6C59}" type="presOf" srcId="{ABD5ACF2-87B4-4A3F-90F1-0A1C3D7FACC7}" destId="{3BB5D047-4EA3-4377-A796-30BA4ED94852}" srcOrd="0" destOrd="0" presId="urn:microsoft.com/office/officeart/2008/layout/LinedList"/>
    <dgm:cxn modelId="{12B71498-2D1B-4A3E-9D9F-89A2CD6752E4}" type="presOf" srcId="{224ECC5D-DC66-40F3-9EDC-3C84D1C25B2E}" destId="{D6451EA7-CB17-40DA-A7F0-E5DA6EFFFE40}" srcOrd="0" destOrd="0" presId="urn:microsoft.com/office/officeart/2008/layout/LinedList"/>
    <dgm:cxn modelId="{BCC08E98-551D-4D86-9BA9-7FEF94C7C723}" srcId="{2D98CE3C-16A6-4DBB-AD0B-73E3EC3D9A16}" destId="{0063ED46-C7B5-4FE4-9402-EAE32C2AB7EC}" srcOrd="7" destOrd="0" parTransId="{F901EE62-F2EB-4BE1-A2BB-F5D8767B05B9}" sibTransId="{2E5607E4-2117-49BB-AA4B-69A106617968}"/>
    <dgm:cxn modelId="{E40A409D-65C6-4A39-B19C-FA73544F8E51}" srcId="{2B43AB81-8125-47CC-B78A-CC63D1484E74}" destId="{222EC419-8DDE-42A2-8C28-138DBFE653A9}" srcOrd="0" destOrd="0" parTransId="{A2BB18A2-CF71-4737-B1A1-F7F7B97C02E8}" sibTransId="{50CA3016-9377-43A4-A696-CA105076A937}"/>
    <dgm:cxn modelId="{FCA802A2-ABE4-48DC-9AD1-DED7818BA2AB}" type="presOf" srcId="{222EC419-8DDE-42A2-8C28-138DBFE653A9}" destId="{51727C9D-7D5C-4619-B301-C2051D37E9EF}" srcOrd="0" destOrd="0" presId="urn:microsoft.com/office/officeart/2008/layout/LinedList"/>
    <dgm:cxn modelId="{A15A3BA8-BB96-484F-8181-A452FB11088D}" type="presOf" srcId="{0063ED46-C7B5-4FE4-9402-EAE32C2AB7EC}" destId="{E641558B-5C4C-4F49-BFD1-AC3399004E4C}" srcOrd="0" destOrd="0" presId="urn:microsoft.com/office/officeart/2008/layout/LinedList"/>
    <dgm:cxn modelId="{BB022CAF-94C5-4646-8220-10B874426B43}" srcId="{2D98CE3C-16A6-4DBB-AD0B-73E3EC3D9A16}" destId="{689903B4-0190-4269-924E-79D0FD7D566E}" srcOrd="8" destOrd="0" parTransId="{8BBFF5DD-98C9-4B8A-8DBB-51F51AB26C22}" sibTransId="{81F4B1E7-9614-4AE5-A911-DA67E097DE31}"/>
    <dgm:cxn modelId="{B9C93DB0-36B4-44A0-90EB-D77749FEE5FA}" type="presOf" srcId="{689903B4-0190-4269-924E-79D0FD7D566E}" destId="{CE91BFE0-2E58-4A80-A03F-876D4DD702D8}" srcOrd="0" destOrd="0" presId="urn:microsoft.com/office/officeart/2008/layout/LinedList"/>
    <dgm:cxn modelId="{146A2BB8-D164-4871-82A8-15EDB1B5C2E8}" type="presOf" srcId="{CA85341E-F581-4A64-A1E3-D64A3EAB6D4A}" destId="{2B755611-D02E-4053-8995-DE0B0ADD4521}" srcOrd="0" destOrd="0" presId="urn:microsoft.com/office/officeart/2008/layout/LinedList"/>
    <dgm:cxn modelId="{742795B9-E818-44AD-AEF1-B1B73E980975}" srcId="{38564C7D-9365-4746-93C9-4AD5797510CE}" destId="{E047C50D-44A5-460F-82B4-B9C804BC6EC0}" srcOrd="7" destOrd="0" parTransId="{67BAC046-0E64-4FCF-977B-E39D2AEE49C9}" sibTransId="{490048B6-8E6B-4CF2-BDCA-CADDA86841B2}"/>
    <dgm:cxn modelId="{B8CCDDBE-775C-46A0-83EB-86A01720B1CC}" type="presOf" srcId="{396B6F3A-2822-4FCE-A071-608141D0968F}" destId="{0B435D20-50E8-465A-98F2-F8D8DDCAE991}" srcOrd="0" destOrd="0" presId="urn:microsoft.com/office/officeart/2008/layout/LinedList"/>
    <dgm:cxn modelId="{6EC17AC0-8A63-44D2-B1C7-62DD8904B60B}" type="presOf" srcId="{5A9A6953-58A0-4A3F-B965-67D69A46F177}" destId="{DE117BCD-C52B-4B3B-9685-5AD9666B24CA}" srcOrd="0" destOrd="0" presId="urn:microsoft.com/office/officeart/2008/layout/LinedList"/>
    <dgm:cxn modelId="{59590CC3-9772-4C4C-8CE5-9BF310BDDADB}" type="presOf" srcId="{5550FAD7-831E-4B26-8BB1-DABA95CE5C1E}" destId="{4DCD59C5-3DDC-4F3C-922A-2022CAF98277}" srcOrd="0" destOrd="0" presId="urn:microsoft.com/office/officeart/2008/layout/LinedList"/>
    <dgm:cxn modelId="{B10F59C4-9E5A-474D-9521-54E102634473}" srcId="{F6B44432-10B7-4677-B6AE-670978B7736A}" destId="{00065CB3-D434-42FB-B23F-4492BFBFBAA5}" srcOrd="2" destOrd="0" parTransId="{5D3CF782-4F8D-4BF1-B03A-90BDE0B4E3C0}" sibTransId="{F704462C-4CC3-4E12-83E7-D28AA8F2C36B}"/>
    <dgm:cxn modelId="{2FDD3EC5-B82C-4F2E-A19A-391E95F8D340}" type="presOf" srcId="{7B52F0CF-502D-46B8-ABAE-795F6D617232}" destId="{28DD3EA9-53B8-41BE-8F3D-9FC2F89B582B}" srcOrd="0" destOrd="0" presId="urn:microsoft.com/office/officeart/2008/layout/LinedList"/>
    <dgm:cxn modelId="{A43DB7C5-4C4C-47CD-9BF3-1BE2D6750361}" srcId="{F6B44432-10B7-4677-B6AE-670978B7736A}" destId="{5A9A6953-58A0-4A3F-B965-67D69A46F177}" srcOrd="5" destOrd="0" parTransId="{FBBEFDF8-5454-47A2-BB34-ECA27A9B2A12}" sibTransId="{CA9F090E-0C05-483D-AEEC-5BF206218B77}"/>
    <dgm:cxn modelId="{AA3893CB-1CE6-4FC8-A887-26E6F28A66D0}" srcId="{97C259FB-1B02-4F75-8F14-626BE41D7491}" destId="{2555DC71-E75F-47DA-9BAD-CCA6C0B4580F}" srcOrd="0" destOrd="0" parTransId="{4DD2EF10-DE26-4734-8501-90CD0B6B43B8}" sibTransId="{ECEF7513-D5AF-4D73-A09D-04C4BFB6B56E}"/>
    <dgm:cxn modelId="{D5E292CC-0D22-48AF-84BB-EC1F3E5D7D7D}" srcId="{2D98CE3C-16A6-4DBB-AD0B-73E3EC3D9A16}" destId="{B5550620-585D-4299-84DE-1D87308C5CDA}" srcOrd="0" destOrd="0" parTransId="{D3A920F3-1EDF-4523-8852-1C42D843DE21}" sibTransId="{7A9EFFF8-C901-41AE-AE34-3EA228368D2D}"/>
    <dgm:cxn modelId="{F43114D6-ACA8-4DE7-B95B-603CC47637D0}" srcId="{2D98CE3C-16A6-4DBB-AD0B-73E3EC3D9A16}" destId="{BE4E4B84-A6A9-45BB-9750-0714693C8B63}" srcOrd="1" destOrd="0" parTransId="{5CE7C11D-9B2D-4146-AD60-2BC739A082C8}" sibTransId="{3224D5F8-B664-45D2-8BC8-08780F29BC05}"/>
    <dgm:cxn modelId="{FDD7ABD8-DAF8-4156-A6BE-088E8D47C447}" srcId="{38564C7D-9365-4746-93C9-4AD5797510CE}" destId="{75B42E8B-B6AF-432D-9F97-AD9894756526}" srcOrd="3" destOrd="0" parTransId="{A3FF7EB9-B201-473D-88C4-0429D3D479DA}" sibTransId="{682DFF15-0ED8-45A4-84C1-8C9445550F17}"/>
    <dgm:cxn modelId="{A55501DA-8F49-4114-B6AF-FFF2FC8AC71A}" srcId="{2555DC71-E75F-47DA-9BAD-CCA6C0B4580F}" destId="{2D98CE3C-16A6-4DBB-AD0B-73E3EC3D9A16}" srcOrd="1" destOrd="0" parTransId="{D3C07A92-64B7-467A-8697-BF65A44DEB45}" sibTransId="{52555B3B-06A4-4E86-99DC-78AF8335F6F7}"/>
    <dgm:cxn modelId="{AC4945DB-51B6-4789-B976-91B5E8E51CB4}" srcId="{2555DC71-E75F-47DA-9BAD-CCA6C0B4580F}" destId="{2FA03D47-8EB8-4674-A2C2-B15E5C03717D}" srcOrd="8" destOrd="0" parTransId="{B36A81BA-9DA7-4A76-92D6-8D1B11ACBED8}" sibTransId="{5C5EEBDB-6F71-4403-8769-789E788C01B6}"/>
    <dgm:cxn modelId="{B5555ADC-CE33-42E5-8D6B-21195D684460}" srcId="{EEC74CDC-B916-4E7B-AE01-61B931C6119F}" destId="{9D14A93D-CF94-484E-A92C-D080A04DE126}" srcOrd="1" destOrd="0" parTransId="{117A701C-4142-494F-BF17-13ADE0D0A917}" sibTransId="{5601525D-7EDA-4686-850B-39037CF7F3F9}"/>
    <dgm:cxn modelId="{12BB82DE-8FF2-4528-B11C-C01ACA6F1ACB}" srcId="{2555DC71-E75F-47DA-9BAD-CCA6C0B4580F}" destId="{10E86A84-ED52-4378-8E0F-DA9372FAA40A}" srcOrd="5" destOrd="0" parTransId="{D7A58AA8-D692-4485-8FE8-945CEF7C64ED}" sibTransId="{F57CDB3A-0160-4517-9352-06ACE16510D7}"/>
    <dgm:cxn modelId="{230BBFDE-0CB3-408C-8596-CB843F5C4F37}" srcId="{2555DC71-E75F-47DA-9BAD-CCA6C0B4580F}" destId="{F6B44432-10B7-4677-B6AE-670978B7736A}" srcOrd="2" destOrd="0" parTransId="{F43A82BD-4AAA-4F7B-8F7F-0D879E9038A3}" sibTransId="{F0521F9A-8328-422F-A674-79ECE9463578}"/>
    <dgm:cxn modelId="{A3F9CEE5-CCDE-4246-8935-1CF98CA2263D}" type="presOf" srcId="{97C259FB-1B02-4F75-8F14-626BE41D7491}" destId="{A3DF83FB-5E5C-4A90-9BF4-E64F4641269F}" srcOrd="0" destOrd="0" presId="urn:microsoft.com/office/officeart/2008/layout/LinedList"/>
    <dgm:cxn modelId="{5F7D35E7-CC8F-4001-997B-08222E270FF2}" srcId="{2555DC71-E75F-47DA-9BAD-CCA6C0B4580F}" destId="{56B2811D-F80F-43B0-B87B-42C8CE31696F}" srcOrd="6" destOrd="0" parTransId="{EFD445F9-86E2-4F4D-AAFC-6DC67FAE5C34}" sibTransId="{3611501E-7414-4456-88FD-89B5A96A418A}"/>
    <dgm:cxn modelId="{906F8DE9-40A1-4507-A345-8BAB9D897D6F}" type="presOf" srcId="{10E86A84-ED52-4378-8E0F-DA9372FAA40A}" destId="{45DE42F9-60B3-46AD-9941-C27691B1854E}" srcOrd="0" destOrd="0" presId="urn:microsoft.com/office/officeart/2008/layout/LinedList"/>
    <dgm:cxn modelId="{F831E9F4-0338-48D4-83CD-C99D33305CD7}" srcId="{2D98CE3C-16A6-4DBB-AD0B-73E3EC3D9A16}" destId="{10EE59E0-B194-4AE4-AE67-17E45B643E1E}" srcOrd="6" destOrd="0" parTransId="{A3E0B849-6659-47A7-9F27-7C7445F9447C}" sibTransId="{40CE00A0-10C7-41FE-A740-68E3F3A56202}"/>
    <dgm:cxn modelId="{808CEEFC-B845-4084-997E-18064FE1161E}" srcId="{2D98CE3C-16A6-4DBB-AD0B-73E3EC3D9A16}" destId="{184F287E-4EF0-44C2-8A57-A31B9189A0AF}" srcOrd="5" destOrd="0" parTransId="{D857B304-C6D9-4496-8DC1-FF5F61FA4A9E}" sibTransId="{5103FDE6-8C4D-4D85-AD9D-34DEFCD03D85}"/>
    <dgm:cxn modelId="{B7B30411-88EB-489E-898C-BC003B1F0F5A}" type="presParOf" srcId="{A3DF83FB-5E5C-4A90-9BF4-E64F4641269F}" destId="{041B6C9C-235E-4DF2-82FE-64A9A4E888FD}" srcOrd="0" destOrd="0" presId="urn:microsoft.com/office/officeart/2008/layout/LinedList"/>
    <dgm:cxn modelId="{56014A21-75C9-495C-ADEE-57EE90A01063}" type="presParOf" srcId="{A3DF83FB-5E5C-4A90-9BF4-E64F4641269F}" destId="{7D5A7E2D-F474-4B2C-B3A4-1A554761F8DF}" srcOrd="1" destOrd="0" presId="urn:microsoft.com/office/officeart/2008/layout/LinedList"/>
    <dgm:cxn modelId="{EFB7A04F-1C5B-4D03-B092-11B123CD73C3}" type="presParOf" srcId="{7D5A7E2D-F474-4B2C-B3A4-1A554761F8DF}" destId="{425052F5-10F8-4CAC-983F-F2D7E8718F2E}" srcOrd="0" destOrd="0" presId="urn:microsoft.com/office/officeart/2008/layout/LinedList"/>
    <dgm:cxn modelId="{91969F2C-F29E-448E-91D6-2FD4B68F7A17}" type="presParOf" srcId="{7D5A7E2D-F474-4B2C-B3A4-1A554761F8DF}" destId="{24929659-6457-494F-A802-9D21F0575C7A}" srcOrd="1" destOrd="0" presId="urn:microsoft.com/office/officeart/2008/layout/LinedList"/>
    <dgm:cxn modelId="{FCD884A3-1811-48B4-9E0E-358F063A0E95}" type="presParOf" srcId="{24929659-6457-494F-A802-9D21F0575C7A}" destId="{CBEA2601-D3BB-47C4-8615-6D3CACEF3524}" srcOrd="0" destOrd="0" presId="urn:microsoft.com/office/officeart/2008/layout/LinedList"/>
    <dgm:cxn modelId="{28313D5A-8B99-4155-9515-CD4F45BE76FC}" type="presParOf" srcId="{24929659-6457-494F-A802-9D21F0575C7A}" destId="{4FDDC8C3-6468-477E-BAB8-898EC6292B5F}" srcOrd="1" destOrd="0" presId="urn:microsoft.com/office/officeart/2008/layout/LinedList"/>
    <dgm:cxn modelId="{B8D7AF47-DA94-49D7-9D0F-6178E094E101}" type="presParOf" srcId="{4FDDC8C3-6468-477E-BAB8-898EC6292B5F}" destId="{C1A0DA9C-6929-4546-9B7F-53E7898C1D69}" srcOrd="0" destOrd="0" presId="urn:microsoft.com/office/officeart/2008/layout/LinedList"/>
    <dgm:cxn modelId="{61F90CF9-4D7F-4650-AE3A-D7FD19FF4AF1}" type="presParOf" srcId="{4FDDC8C3-6468-477E-BAB8-898EC6292B5F}" destId="{FE861C4B-34A0-4F4E-A9EB-954BBB13B835}" srcOrd="1" destOrd="0" presId="urn:microsoft.com/office/officeart/2008/layout/LinedList"/>
    <dgm:cxn modelId="{E1295E04-031A-441B-98A5-3BFB3055E44E}" type="presParOf" srcId="{4FDDC8C3-6468-477E-BAB8-898EC6292B5F}" destId="{7AE30AB7-2DE5-48DA-851C-34211AB66F29}" srcOrd="2" destOrd="0" presId="urn:microsoft.com/office/officeart/2008/layout/LinedList"/>
    <dgm:cxn modelId="{9E3DC7E0-CA19-4501-91E7-C8910A371452}" type="presParOf" srcId="{7AE30AB7-2DE5-48DA-851C-34211AB66F29}" destId="{39E3A43C-517D-419D-9F9F-9FD6CFCCD1B6}" srcOrd="0" destOrd="0" presId="urn:microsoft.com/office/officeart/2008/layout/LinedList"/>
    <dgm:cxn modelId="{45CFA827-8436-458F-BC2D-6BD343788E81}" type="presParOf" srcId="{39E3A43C-517D-419D-9F9F-9FD6CFCCD1B6}" destId="{36AECB5F-BFAA-4A0D-969E-2FA0A22C9AC3}" srcOrd="0" destOrd="0" presId="urn:microsoft.com/office/officeart/2008/layout/LinedList"/>
    <dgm:cxn modelId="{23FB1D43-75DF-4507-AA81-20B4E72E0530}" type="presParOf" srcId="{39E3A43C-517D-419D-9F9F-9FD6CFCCD1B6}" destId="{E862F8E6-19E1-405A-941E-860FEB9C3604}" srcOrd="1" destOrd="0" presId="urn:microsoft.com/office/officeart/2008/layout/LinedList"/>
    <dgm:cxn modelId="{FBA3A8B0-61A7-4A80-B640-E55AE417ED4D}" type="presParOf" srcId="{39E3A43C-517D-419D-9F9F-9FD6CFCCD1B6}" destId="{EBFD406C-B7D5-49C5-996A-889E06FE3ECB}" srcOrd="2" destOrd="0" presId="urn:microsoft.com/office/officeart/2008/layout/LinedList"/>
    <dgm:cxn modelId="{CFC1EF69-494D-4EBD-9190-44535348574B}" type="presParOf" srcId="{7AE30AB7-2DE5-48DA-851C-34211AB66F29}" destId="{304B660F-2047-4AB1-8C67-FACE89575AE4}" srcOrd="1" destOrd="0" presId="urn:microsoft.com/office/officeart/2008/layout/LinedList"/>
    <dgm:cxn modelId="{5751AD3C-F25B-4ABC-9126-C32EF3D034D8}" type="presParOf" srcId="{7AE30AB7-2DE5-48DA-851C-34211AB66F29}" destId="{A5CD1587-2628-4FDC-A138-3B203CD8BDE1}" srcOrd="2" destOrd="0" presId="urn:microsoft.com/office/officeart/2008/layout/LinedList"/>
    <dgm:cxn modelId="{2D95E46C-5218-4D74-A6A7-602A7FBD2D68}" type="presParOf" srcId="{A5CD1587-2628-4FDC-A138-3B203CD8BDE1}" destId="{00933711-94A4-4B27-B263-9864AC12A926}" srcOrd="0" destOrd="0" presId="urn:microsoft.com/office/officeart/2008/layout/LinedList"/>
    <dgm:cxn modelId="{C455F6B9-69FD-4BCD-A419-00720C67995A}" type="presParOf" srcId="{A5CD1587-2628-4FDC-A138-3B203CD8BDE1}" destId="{D6451EA7-CB17-40DA-A7F0-E5DA6EFFFE40}" srcOrd="1" destOrd="0" presId="urn:microsoft.com/office/officeart/2008/layout/LinedList"/>
    <dgm:cxn modelId="{7901C3E9-8A7F-4DBA-968D-F8FC8CA21764}" type="presParOf" srcId="{A5CD1587-2628-4FDC-A138-3B203CD8BDE1}" destId="{BB8E70EF-C943-40AC-8BEC-D7F64D9DBC17}" srcOrd="2" destOrd="0" presId="urn:microsoft.com/office/officeart/2008/layout/LinedList"/>
    <dgm:cxn modelId="{A67E95E2-7BC9-4453-94B7-9057E468ED9A}" type="presParOf" srcId="{7AE30AB7-2DE5-48DA-851C-34211AB66F29}" destId="{8CD1463A-FF1D-4E8A-993E-94CBB6901C42}" srcOrd="3" destOrd="0" presId="urn:microsoft.com/office/officeart/2008/layout/LinedList"/>
    <dgm:cxn modelId="{B01D1980-FFBD-4E08-8BCB-551B3A9CBBB6}" type="presParOf" srcId="{7AE30AB7-2DE5-48DA-851C-34211AB66F29}" destId="{F0AEB31C-A1D0-4612-B12B-86239CA80D33}" srcOrd="4" destOrd="0" presId="urn:microsoft.com/office/officeart/2008/layout/LinedList"/>
    <dgm:cxn modelId="{174FC54B-AC19-42BB-BCCA-0DBA50813D9F}" type="presParOf" srcId="{F0AEB31C-A1D0-4612-B12B-86239CA80D33}" destId="{B51143CE-3FC7-49C7-A2F5-DD311F34C368}" srcOrd="0" destOrd="0" presId="urn:microsoft.com/office/officeart/2008/layout/LinedList"/>
    <dgm:cxn modelId="{F2A1BECF-E314-48A4-A6C5-23DD827ADC2A}" type="presParOf" srcId="{F0AEB31C-A1D0-4612-B12B-86239CA80D33}" destId="{0C52D6C0-D1C8-4DDF-90FB-2866F12E1956}" srcOrd="1" destOrd="0" presId="urn:microsoft.com/office/officeart/2008/layout/LinedList"/>
    <dgm:cxn modelId="{D3F07258-2C97-41C0-A86A-702A4E0872F8}" type="presParOf" srcId="{F0AEB31C-A1D0-4612-B12B-86239CA80D33}" destId="{50C608FE-A480-481D-A825-6ED722872EE4}" srcOrd="2" destOrd="0" presId="urn:microsoft.com/office/officeart/2008/layout/LinedList"/>
    <dgm:cxn modelId="{9A385F23-207C-477A-A829-5A773FF3E412}" type="presParOf" srcId="{7AE30AB7-2DE5-48DA-851C-34211AB66F29}" destId="{6F77BF59-0A98-4040-8351-004713C1EA8E}" srcOrd="5" destOrd="0" presId="urn:microsoft.com/office/officeart/2008/layout/LinedList"/>
    <dgm:cxn modelId="{CBC8849B-822B-4CA5-902F-C484E0F3AEAE}" type="presParOf" srcId="{7AE30AB7-2DE5-48DA-851C-34211AB66F29}" destId="{C07DCD6C-8E60-4180-AA24-7AF5EB3626BA}" srcOrd="6" destOrd="0" presId="urn:microsoft.com/office/officeart/2008/layout/LinedList"/>
    <dgm:cxn modelId="{F24A2EBC-9195-4B3A-9277-547BADDD2580}" type="presParOf" srcId="{C07DCD6C-8E60-4180-AA24-7AF5EB3626BA}" destId="{0BCB4E64-8AAC-4EA9-8B72-39616F0F5104}" srcOrd="0" destOrd="0" presId="urn:microsoft.com/office/officeart/2008/layout/LinedList"/>
    <dgm:cxn modelId="{787FAAE7-D2B1-4904-BA03-F409225A795A}" type="presParOf" srcId="{C07DCD6C-8E60-4180-AA24-7AF5EB3626BA}" destId="{9B30E86E-3F0C-4AE8-A1FB-611EE1F64310}" srcOrd="1" destOrd="0" presId="urn:microsoft.com/office/officeart/2008/layout/LinedList"/>
    <dgm:cxn modelId="{453B0A42-8CEF-4939-80A3-C7CE12F82093}" type="presParOf" srcId="{C07DCD6C-8E60-4180-AA24-7AF5EB3626BA}" destId="{466864D0-1442-4A82-AF8E-B631B4FDE9D7}" srcOrd="2" destOrd="0" presId="urn:microsoft.com/office/officeart/2008/layout/LinedList"/>
    <dgm:cxn modelId="{DB779098-608F-487F-8DD4-0CD804E03E40}" type="presParOf" srcId="{7AE30AB7-2DE5-48DA-851C-34211AB66F29}" destId="{6D548780-EA15-4A66-9370-EA4F9111A111}" srcOrd="7" destOrd="0" presId="urn:microsoft.com/office/officeart/2008/layout/LinedList"/>
    <dgm:cxn modelId="{A6612800-C507-4840-8BF4-E143E793B161}" type="presParOf" srcId="{7AE30AB7-2DE5-48DA-851C-34211AB66F29}" destId="{D7ABB197-1A1C-42F7-A38D-ACFAB97243BB}" srcOrd="8" destOrd="0" presId="urn:microsoft.com/office/officeart/2008/layout/LinedList"/>
    <dgm:cxn modelId="{9F21A0D1-5128-4700-BCD7-A0E0550AA4C4}" type="presParOf" srcId="{D7ABB197-1A1C-42F7-A38D-ACFAB97243BB}" destId="{F44D7800-67E6-41E2-874B-2F96A379477C}" srcOrd="0" destOrd="0" presId="urn:microsoft.com/office/officeart/2008/layout/LinedList"/>
    <dgm:cxn modelId="{3B9072CB-FA4A-496E-BCA7-BEB4A5F61026}" type="presParOf" srcId="{D7ABB197-1A1C-42F7-A38D-ACFAB97243BB}" destId="{7330E9FA-680F-4CC3-86F1-86261A836BD1}" srcOrd="1" destOrd="0" presId="urn:microsoft.com/office/officeart/2008/layout/LinedList"/>
    <dgm:cxn modelId="{F3F3A429-BD87-4601-A2E8-AAC89D5976A6}" type="presParOf" srcId="{D7ABB197-1A1C-42F7-A38D-ACFAB97243BB}" destId="{B79BE64A-AD35-4694-A6B3-52D4B1E571EA}" srcOrd="2" destOrd="0" presId="urn:microsoft.com/office/officeart/2008/layout/LinedList"/>
    <dgm:cxn modelId="{9F4A31DC-7053-4724-9F9D-4571CCE0629C}" type="presParOf" srcId="{7AE30AB7-2DE5-48DA-851C-34211AB66F29}" destId="{17713E95-775F-4AFD-8FE3-0FFAE9E966A3}" srcOrd="9" destOrd="0" presId="urn:microsoft.com/office/officeart/2008/layout/LinedList"/>
    <dgm:cxn modelId="{D8A579F4-7B29-4506-8AAB-34A4D9A63AF2}" type="presParOf" srcId="{7AE30AB7-2DE5-48DA-851C-34211AB66F29}" destId="{1D9B8CFF-EE0B-487C-A0F8-65FBD55000CD}" srcOrd="10" destOrd="0" presId="urn:microsoft.com/office/officeart/2008/layout/LinedList"/>
    <dgm:cxn modelId="{CC4B3F4B-BC1E-46C1-A639-B23E4EFEF5E7}" type="presParOf" srcId="{1D9B8CFF-EE0B-487C-A0F8-65FBD55000CD}" destId="{33912AFC-2181-43EA-BDF2-399DBE6F830D}" srcOrd="0" destOrd="0" presId="urn:microsoft.com/office/officeart/2008/layout/LinedList"/>
    <dgm:cxn modelId="{4CE23300-B4E6-4F6E-B797-CB164B7C8CA9}" type="presParOf" srcId="{1D9B8CFF-EE0B-487C-A0F8-65FBD55000CD}" destId="{65B98E52-8758-49D4-A5D7-43888ACACB8B}" srcOrd="1" destOrd="0" presId="urn:microsoft.com/office/officeart/2008/layout/LinedList"/>
    <dgm:cxn modelId="{FE749977-84F2-43EE-AF72-FEB5A991D1F7}" type="presParOf" srcId="{1D9B8CFF-EE0B-487C-A0F8-65FBD55000CD}" destId="{F61207EA-2BC5-4C60-B1AA-E24C0733F361}" srcOrd="2" destOrd="0" presId="urn:microsoft.com/office/officeart/2008/layout/LinedList"/>
    <dgm:cxn modelId="{9740E05F-42C8-4C50-8BE5-AE90CF86BDB2}" type="presParOf" srcId="{7AE30AB7-2DE5-48DA-851C-34211AB66F29}" destId="{B378D5D1-058A-4517-99FE-BCEBB5A54E8A}" srcOrd="11" destOrd="0" presId="urn:microsoft.com/office/officeart/2008/layout/LinedList"/>
    <dgm:cxn modelId="{6AF27509-BDD6-419B-8D96-0C2DD3AD9D16}" type="presParOf" srcId="{7AE30AB7-2DE5-48DA-851C-34211AB66F29}" destId="{3C1865A8-8C5E-4CD0-9D6C-37F7FDAD2A4E}" srcOrd="12" destOrd="0" presId="urn:microsoft.com/office/officeart/2008/layout/LinedList"/>
    <dgm:cxn modelId="{F8602727-6910-4761-AF36-90518A2EE334}" type="presParOf" srcId="{3C1865A8-8C5E-4CD0-9D6C-37F7FDAD2A4E}" destId="{91BA7B27-C188-4CBB-B145-0FA97216ED0C}" srcOrd="0" destOrd="0" presId="urn:microsoft.com/office/officeart/2008/layout/LinedList"/>
    <dgm:cxn modelId="{8DBB71BA-3E1B-4639-ACD7-E0D3AF80189B}" type="presParOf" srcId="{3C1865A8-8C5E-4CD0-9D6C-37F7FDAD2A4E}" destId="{0B435D20-50E8-465A-98F2-F8D8DDCAE991}" srcOrd="1" destOrd="0" presId="urn:microsoft.com/office/officeart/2008/layout/LinedList"/>
    <dgm:cxn modelId="{770AFD27-74DE-4D10-A44B-72980D43D1C4}" type="presParOf" srcId="{3C1865A8-8C5E-4CD0-9D6C-37F7FDAD2A4E}" destId="{C7BF1522-A13D-48F9-823F-2AEF8B6BDEEE}" srcOrd="2" destOrd="0" presId="urn:microsoft.com/office/officeart/2008/layout/LinedList"/>
    <dgm:cxn modelId="{D3AB5A4C-6AC2-4C59-8308-277E78486333}" type="presParOf" srcId="{7AE30AB7-2DE5-48DA-851C-34211AB66F29}" destId="{1C1605E3-FBBD-4291-8E00-E9D39ACA7CBC}" srcOrd="13" destOrd="0" presId="urn:microsoft.com/office/officeart/2008/layout/LinedList"/>
    <dgm:cxn modelId="{BD865077-0BF0-49C4-93F4-1AC897CA8885}" type="presParOf" srcId="{7AE30AB7-2DE5-48DA-851C-34211AB66F29}" destId="{71353F73-D7FF-4BD5-85D3-FE5E7807F651}" srcOrd="14" destOrd="0" presId="urn:microsoft.com/office/officeart/2008/layout/LinedList"/>
    <dgm:cxn modelId="{86793F9A-B683-4E91-9282-B01064778D16}" type="presParOf" srcId="{71353F73-D7FF-4BD5-85D3-FE5E7807F651}" destId="{DD8CB21A-AF50-496D-BA3C-E3BF081426B7}" srcOrd="0" destOrd="0" presId="urn:microsoft.com/office/officeart/2008/layout/LinedList"/>
    <dgm:cxn modelId="{290F5C82-C054-4102-B59C-A76B91C4268F}" type="presParOf" srcId="{71353F73-D7FF-4BD5-85D3-FE5E7807F651}" destId="{A393E829-68A9-43EC-936C-772F3C5CA7B3}" srcOrd="1" destOrd="0" presId="urn:microsoft.com/office/officeart/2008/layout/LinedList"/>
    <dgm:cxn modelId="{58D41826-D223-4968-B015-11E6FF7BCEA1}" type="presParOf" srcId="{71353F73-D7FF-4BD5-85D3-FE5E7807F651}" destId="{78DC0B50-04EB-494A-B35B-AF4200CC9E4C}" srcOrd="2" destOrd="0" presId="urn:microsoft.com/office/officeart/2008/layout/LinedList"/>
    <dgm:cxn modelId="{B04FF3B0-A988-47A7-A824-02990A3615A7}" type="presParOf" srcId="{24929659-6457-494F-A802-9D21F0575C7A}" destId="{BD98991C-038A-44A1-B24E-5D2C1AA00123}" srcOrd="2" destOrd="0" presId="urn:microsoft.com/office/officeart/2008/layout/LinedList"/>
    <dgm:cxn modelId="{116D5AB6-953A-491A-A69F-BFABC5CEE071}" type="presParOf" srcId="{24929659-6457-494F-A802-9D21F0575C7A}" destId="{82BC5A6F-477C-4A27-8C6C-8246136C9F18}" srcOrd="3" destOrd="0" presId="urn:microsoft.com/office/officeart/2008/layout/LinedList"/>
    <dgm:cxn modelId="{A4D9B8BF-EA7D-4A73-89B9-B85EB46E1CB1}" type="presParOf" srcId="{24929659-6457-494F-A802-9D21F0575C7A}" destId="{B794BA58-65CA-4737-83E9-509FC03B6A4E}" srcOrd="4" destOrd="0" presId="urn:microsoft.com/office/officeart/2008/layout/LinedList"/>
    <dgm:cxn modelId="{DC28E566-2081-418D-BB84-EC030FCB3A2D}" type="presParOf" srcId="{B794BA58-65CA-4737-83E9-509FC03B6A4E}" destId="{F013B8C5-F82E-4794-AC72-0047676DC687}" srcOrd="0" destOrd="0" presId="urn:microsoft.com/office/officeart/2008/layout/LinedList"/>
    <dgm:cxn modelId="{7AEBED41-4D30-4F6D-B0D3-CF9F85CEAF17}" type="presParOf" srcId="{B794BA58-65CA-4737-83E9-509FC03B6A4E}" destId="{A6EBCDD9-4BA1-418A-84DB-8C065A102B52}" srcOrd="1" destOrd="0" presId="urn:microsoft.com/office/officeart/2008/layout/LinedList"/>
    <dgm:cxn modelId="{ED0D0842-CDB1-4646-80A8-F246D1CD766C}" type="presParOf" srcId="{B794BA58-65CA-4737-83E9-509FC03B6A4E}" destId="{BFA4AB76-3961-40E7-B4B7-6A6BBC89F5D7}" srcOrd="2" destOrd="0" presId="urn:microsoft.com/office/officeart/2008/layout/LinedList"/>
    <dgm:cxn modelId="{C9032C4E-DCA1-426B-8019-510F24260552}" type="presParOf" srcId="{BFA4AB76-3961-40E7-B4B7-6A6BBC89F5D7}" destId="{4FCE3E0B-16D3-4AC7-B8FA-51B788B15088}" srcOrd="0" destOrd="0" presId="urn:microsoft.com/office/officeart/2008/layout/LinedList"/>
    <dgm:cxn modelId="{73D366B8-5A5D-47E2-9B17-74660D176D22}" type="presParOf" srcId="{4FCE3E0B-16D3-4AC7-B8FA-51B788B15088}" destId="{297026C9-1D6A-45CF-A664-B789A0DA9E9B}" srcOrd="0" destOrd="0" presId="urn:microsoft.com/office/officeart/2008/layout/LinedList"/>
    <dgm:cxn modelId="{CDCD7237-D2E0-4341-B444-7FE6B92FB01B}" type="presParOf" srcId="{4FCE3E0B-16D3-4AC7-B8FA-51B788B15088}" destId="{96E1615A-AB8D-466C-B0BD-FE3522D86C27}" srcOrd="1" destOrd="0" presId="urn:microsoft.com/office/officeart/2008/layout/LinedList"/>
    <dgm:cxn modelId="{D5735100-398D-4FAC-80BF-E19458CE6F64}" type="presParOf" srcId="{4FCE3E0B-16D3-4AC7-B8FA-51B788B15088}" destId="{F98E3E93-511A-40A8-BFDA-71E127146154}" srcOrd="2" destOrd="0" presId="urn:microsoft.com/office/officeart/2008/layout/LinedList"/>
    <dgm:cxn modelId="{DF7C7A0F-E58D-4D93-A4C8-E280CC7F7255}" type="presParOf" srcId="{BFA4AB76-3961-40E7-B4B7-6A6BBC89F5D7}" destId="{55E9241B-F6E1-4B6B-9670-2F1899CAB2EC}" srcOrd="1" destOrd="0" presId="urn:microsoft.com/office/officeart/2008/layout/LinedList"/>
    <dgm:cxn modelId="{562110F6-111D-45DF-A6B2-3A618848C22E}" type="presParOf" srcId="{BFA4AB76-3961-40E7-B4B7-6A6BBC89F5D7}" destId="{CD38676F-6A1E-43D3-B719-274CC4C3B4AE}" srcOrd="2" destOrd="0" presId="urn:microsoft.com/office/officeart/2008/layout/LinedList"/>
    <dgm:cxn modelId="{1F76D85C-DC31-49F7-88DA-0E136CF9F317}" type="presParOf" srcId="{CD38676F-6A1E-43D3-B719-274CC4C3B4AE}" destId="{304426AE-15AA-4C2B-AC4F-41FC00845BA0}" srcOrd="0" destOrd="0" presId="urn:microsoft.com/office/officeart/2008/layout/LinedList"/>
    <dgm:cxn modelId="{320DDC18-2391-4EE1-B2D6-2C5E66F9ED94}" type="presParOf" srcId="{CD38676F-6A1E-43D3-B719-274CC4C3B4AE}" destId="{DC76E9F4-545E-45BC-91A5-35E3121DFB29}" srcOrd="1" destOrd="0" presId="urn:microsoft.com/office/officeart/2008/layout/LinedList"/>
    <dgm:cxn modelId="{CB861EB0-3255-493E-95C4-EA73CBE72A43}" type="presParOf" srcId="{CD38676F-6A1E-43D3-B719-274CC4C3B4AE}" destId="{0FBCF0A2-D7BC-4358-BC4F-8C77F53CCB1D}" srcOrd="2" destOrd="0" presId="urn:microsoft.com/office/officeart/2008/layout/LinedList"/>
    <dgm:cxn modelId="{07DB5E1C-8100-47A4-92B0-87EA29F4C7C7}" type="presParOf" srcId="{BFA4AB76-3961-40E7-B4B7-6A6BBC89F5D7}" destId="{6C5249AC-31E1-47D9-B908-09EB78AAADAE}" srcOrd="3" destOrd="0" presId="urn:microsoft.com/office/officeart/2008/layout/LinedList"/>
    <dgm:cxn modelId="{44FC185E-90E3-4C1B-A67B-FC8F5DC4A485}" type="presParOf" srcId="{BFA4AB76-3961-40E7-B4B7-6A6BBC89F5D7}" destId="{481E74A2-96FB-4C11-9048-2190BC1BCF4A}" srcOrd="4" destOrd="0" presId="urn:microsoft.com/office/officeart/2008/layout/LinedList"/>
    <dgm:cxn modelId="{E5CD910C-0E28-4074-A924-A3EC43D1FE51}" type="presParOf" srcId="{481E74A2-96FB-4C11-9048-2190BC1BCF4A}" destId="{8533A0E6-561A-41B9-BB0F-5765E8979BD6}" srcOrd="0" destOrd="0" presId="urn:microsoft.com/office/officeart/2008/layout/LinedList"/>
    <dgm:cxn modelId="{9BCDC54A-C427-43EA-A191-2437B75CFAE1}" type="presParOf" srcId="{481E74A2-96FB-4C11-9048-2190BC1BCF4A}" destId="{7D5742AE-CFE2-47D9-BF3B-9DAC708798C5}" srcOrd="1" destOrd="0" presId="urn:microsoft.com/office/officeart/2008/layout/LinedList"/>
    <dgm:cxn modelId="{9BA022EF-8CB6-4B67-8F85-65EB7EDFA1F9}" type="presParOf" srcId="{481E74A2-96FB-4C11-9048-2190BC1BCF4A}" destId="{0A6C6F8A-2AF2-440D-8A6F-4BDE57846A6F}" srcOrd="2" destOrd="0" presId="urn:microsoft.com/office/officeart/2008/layout/LinedList"/>
    <dgm:cxn modelId="{C85B60D6-74B5-440E-8795-DA2637F05600}" type="presParOf" srcId="{BFA4AB76-3961-40E7-B4B7-6A6BBC89F5D7}" destId="{B9BC4A32-D786-4394-8E19-41D19489DFA3}" srcOrd="5" destOrd="0" presId="urn:microsoft.com/office/officeart/2008/layout/LinedList"/>
    <dgm:cxn modelId="{5558F4D4-1400-4612-BB3C-89FC65B4A750}" type="presParOf" srcId="{BFA4AB76-3961-40E7-B4B7-6A6BBC89F5D7}" destId="{3A548783-13C7-47C9-9C11-A1CE10175327}" srcOrd="6" destOrd="0" presId="urn:microsoft.com/office/officeart/2008/layout/LinedList"/>
    <dgm:cxn modelId="{586D9F89-313D-436F-8C4A-7FD4F1BC8ECA}" type="presParOf" srcId="{3A548783-13C7-47C9-9C11-A1CE10175327}" destId="{435DD99C-256F-4363-A287-8F1294ED727E}" srcOrd="0" destOrd="0" presId="urn:microsoft.com/office/officeart/2008/layout/LinedList"/>
    <dgm:cxn modelId="{F9C05A93-C660-44DF-B189-C5C0B26E8F5F}" type="presParOf" srcId="{3A548783-13C7-47C9-9C11-A1CE10175327}" destId="{03649796-6EDB-4DCC-9406-293E57E516AC}" srcOrd="1" destOrd="0" presId="urn:microsoft.com/office/officeart/2008/layout/LinedList"/>
    <dgm:cxn modelId="{8B363793-FF71-463E-BC36-F6B444168017}" type="presParOf" srcId="{3A548783-13C7-47C9-9C11-A1CE10175327}" destId="{720DB0BC-BA57-42F0-8FCE-43ADC654AA51}" srcOrd="2" destOrd="0" presId="urn:microsoft.com/office/officeart/2008/layout/LinedList"/>
    <dgm:cxn modelId="{446359BA-BF86-4FFA-8AD5-D3E840DC2B6A}" type="presParOf" srcId="{720DB0BC-BA57-42F0-8FCE-43ADC654AA51}" destId="{19A0A50A-EABE-4E73-9003-9D1346D40FE2}" srcOrd="0" destOrd="0" presId="urn:microsoft.com/office/officeart/2008/layout/LinedList"/>
    <dgm:cxn modelId="{00010B60-691B-418E-B8D3-D402ECCCE415}" type="presParOf" srcId="{19A0A50A-EABE-4E73-9003-9D1346D40FE2}" destId="{A882A25D-4A56-42B6-B3E0-2C2E38F1181A}" srcOrd="0" destOrd="0" presId="urn:microsoft.com/office/officeart/2008/layout/LinedList"/>
    <dgm:cxn modelId="{EA57EF9F-D057-4045-AB85-39DD3F42D6B4}" type="presParOf" srcId="{19A0A50A-EABE-4E73-9003-9D1346D40FE2}" destId="{51727C9D-7D5C-4619-B301-C2051D37E9EF}" srcOrd="1" destOrd="0" presId="urn:microsoft.com/office/officeart/2008/layout/LinedList"/>
    <dgm:cxn modelId="{F6D9ECE2-D9BF-472B-A3E8-BE9DE19E6B88}" type="presParOf" srcId="{BFA4AB76-3961-40E7-B4B7-6A6BBC89F5D7}" destId="{79F7F79D-EC4C-48F6-9152-CAC65DDFC0C5}" srcOrd="7" destOrd="0" presId="urn:microsoft.com/office/officeart/2008/layout/LinedList"/>
    <dgm:cxn modelId="{1FCBC1B7-9943-4B1E-AF7D-17D597A17CFC}" type="presParOf" srcId="{BFA4AB76-3961-40E7-B4B7-6A6BBC89F5D7}" destId="{A5D691D8-EC41-49A9-A603-553687C41DAC}" srcOrd="8" destOrd="0" presId="urn:microsoft.com/office/officeart/2008/layout/LinedList"/>
    <dgm:cxn modelId="{8AE88211-E20B-476D-87AE-80C02ADA1AC8}" type="presParOf" srcId="{A5D691D8-EC41-49A9-A603-553687C41DAC}" destId="{C8F3DE93-1CDF-428E-95B9-C7F3017D5DEB}" srcOrd="0" destOrd="0" presId="urn:microsoft.com/office/officeart/2008/layout/LinedList"/>
    <dgm:cxn modelId="{D8A0F698-1CDC-419A-833F-1F1C623D6442}" type="presParOf" srcId="{A5D691D8-EC41-49A9-A603-553687C41DAC}" destId="{28DD3EA9-53B8-41BE-8F3D-9FC2F89B582B}" srcOrd="1" destOrd="0" presId="urn:microsoft.com/office/officeart/2008/layout/LinedList"/>
    <dgm:cxn modelId="{0DA84C07-A441-4F59-BFA9-1980224E8614}" type="presParOf" srcId="{A5D691D8-EC41-49A9-A603-553687C41DAC}" destId="{2337CEBA-B9A3-42C9-A89A-753EAF165083}" srcOrd="2" destOrd="0" presId="urn:microsoft.com/office/officeart/2008/layout/LinedList"/>
    <dgm:cxn modelId="{77212E8A-CA38-4323-8CC3-023E242AB216}" type="presParOf" srcId="{BFA4AB76-3961-40E7-B4B7-6A6BBC89F5D7}" destId="{97D13655-8B35-48FF-BAB1-81CA347037EE}" srcOrd="9" destOrd="0" presId="urn:microsoft.com/office/officeart/2008/layout/LinedList"/>
    <dgm:cxn modelId="{0BDE5BF9-F6BD-41C4-A71C-4AD978D984A2}" type="presParOf" srcId="{BFA4AB76-3961-40E7-B4B7-6A6BBC89F5D7}" destId="{9524401D-79E0-4132-8BCA-316DC34C5E8A}" srcOrd="10" destOrd="0" presId="urn:microsoft.com/office/officeart/2008/layout/LinedList"/>
    <dgm:cxn modelId="{4C45591D-DC0D-49FB-B9AC-3F1F4D57D248}" type="presParOf" srcId="{9524401D-79E0-4132-8BCA-316DC34C5E8A}" destId="{42C5E73C-CA49-4137-BA49-F772BD57E38A}" srcOrd="0" destOrd="0" presId="urn:microsoft.com/office/officeart/2008/layout/LinedList"/>
    <dgm:cxn modelId="{6CA9F8B4-6438-4BF8-9CD6-75E330BE0643}" type="presParOf" srcId="{9524401D-79E0-4132-8BCA-316DC34C5E8A}" destId="{59BDDB45-4047-4208-8878-FF295FDEE98C}" srcOrd="1" destOrd="0" presId="urn:microsoft.com/office/officeart/2008/layout/LinedList"/>
    <dgm:cxn modelId="{F8B048AB-A89C-4B9C-80EF-7F2833816D5B}" type="presParOf" srcId="{9524401D-79E0-4132-8BCA-316DC34C5E8A}" destId="{E3270DE8-D810-4814-A2C8-381ADE9F7CCC}" srcOrd="2" destOrd="0" presId="urn:microsoft.com/office/officeart/2008/layout/LinedList"/>
    <dgm:cxn modelId="{0BDCA1B3-3A61-4290-9039-7BA88884A7D8}" type="presParOf" srcId="{BFA4AB76-3961-40E7-B4B7-6A6BBC89F5D7}" destId="{7ECCC84D-015E-4321-AB8D-C82D674A8E24}" srcOrd="11" destOrd="0" presId="urn:microsoft.com/office/officeart/2008/layout/LinedList"/>
    <dgm:cxn modelId="{5B7D3355-43D9-4C2E-B1F2-E8B0F837C70B}" type="presParOf" srcId="{BFA4AB76-3961-40E7-B4B7-6A6BBC89F5D7}" destId="{ACD5D03C-2913-48AF-8652-EFF92E8699FF}" srcOrd="12" destOrd="0" presId="urn:microsoft.com/office/officeart/2008/layout/LinedList"/>
    <dgm:cxn modelId="{D0E9255C-AE9A-4801-99F3-48F4FA91F05D}" type="presParOf" srcId="{ACD5D03C-2913-48AF-8652-EFF92E8699FF}" destId="{F10BC37D-03EF-410D-99A0-F90788B483A3}" srcOrd="0" destOrd="0" presId="urn:microsoft.com/office/officeart/2008/layout/LinedList"/>
    <dgm:cxn modelId="{12B25559-EEAA-47F9-B805-5FA4B207AF73}" type="presParOf" srcId="{ACD5D03C-2913-48AF-8652-EFF92E8699FF}" destId="{450BD366-CAD1-47C6-95AC-B789EE52988B}" srcOrd="1" destOrd="0" presId="urn:microsoft.com/office/officeart/2008/layout/LinedList"/>
    <dgm:cxn modelId="{2FC741AF-78D0-4935-817B-2EBD235D67D9}" type="presParOf" srcId="{ACD5D03C-2913-48AF-8652-EFF92E8699FF}" destId="{E2851501-0B7C-46BF-B9F4-137E4B8C227C}" srcOrd="2" destOrd="0" presId="urn:microsoft.com/office/officeart/2008/layout/LinedList"/>
    <dgm:cxn modelId="{BFAEB71C-9A15-4E6C-8965-EF2E2C1A13FD}" type="presParOf" srcId="{BFA4AB76-3961-40E7-B4B7-6A6BBC89F5D7}" destId="{E33F11F3-AC62-420E-AB57-D12663996A01}" srcOrd="13" destOrd="0" presId="urn:microsoft.com/office/officeart/2008/layout/LinedList"/>
    <dgm:cxn modelId="{E774C541-9BB7-43E1-BC81-0028264EFB0A}" type="presParOf" srcId="{BFA4AB76-3961-40E7-B4B7-6A6BBC89F5D7}" destId="{ED733DF5-93CD-4E2B-A096-8DED6465E52B}" srcOrd="14" destOrd="0" presId="urn:microsoft.com/office/officeart/2008/layout/LinedList"/>
    <dgm:cxn modelId="{B8551E39-AAF1-4A9C-85EC-C14C0705A0FF}" type="presParOf" srcId="{ED733DF5-93CD-4E2B-A096-8DED6465E52B}" destId="{84C0904C-0B69-48AE-A0EA-FA9C5D302A8F}" srcOrd="0" destOrd="0" presId="urn:microsoft.com/office/officeart/2008/layout/LinedList"/>
    <dgm:cxn modelId="{561DE793-9F42-43DB-9EC5-AC36B155CCE9}" type="presParOf" srcId="{ED733DF5-93CD-4E2B-A096-8DED6465E52B}" destId="{E641558B-5C4C-4F49-BFD1-AC3399004E4C}" srcOrd="1" destOrd="0" presId="urn:microsoft.com/office/officeart/2008/layout/LinedList"/>
    <dgm:cxn modelId="{0ACF54E9-5BB2-4079-9B10-787BB6ACF4E1}" type="presParOf" srcId="{ED733DF5-93CD-4E2B-A096-8DED6465E52B}" destId="{0EF686EC-BD5A-4A9C-8D3A-A99729D14B48}" srcOrd="2" destOrd="0" presId="urn:microsoft.com/office/officeart/2008/layout/LinedList"/>
    <dgm:cxn modelId="{A2AF7795-D42F-4393-B4C0-07EC388266F7}" type="presParOf" srcId="{BFA4AB76-3961-40E7-B4B7-6A6BBC89F5D7}" destId="{2702E568-EB7C-4024-A8B0-5EB92A3508FF}" srcOrd="15" destOrd="0" presId="urn:microsoft.com/office/officeart/2008/layout/LinedList"/>
    <dgm:cxn modelId="{A1A9E6BF-7762-40B9-9C89-23FE09B7B5F0}" type="presParOf" srcId="{BFA4AB76-3961-40E7-B4B7-6A6BBC89F5D7}" destId="{5E44EE6E-59EE-4A12-90DC-464AC7FA85C9}" srcOrd="16" destOrd="0" presId="urn:microsoft.com/office/officeart/2008/layout/LinedList"/>
    <dgm:cxn modelId="{734338A9-6C83-4BA0-9997-8C29C2E41508}" type="presParOf" srcId="{5E44EE6E-59EE-4A12-90DC-464AC7FA85C9}" destId="{07FEBB95-21E3-4F48-A578-6CBFDE41C769}" srcOrd="0" destOrd="0" presId="urn:microsoft.com/office/officeart/2008/layout/LinedList"/>
    <dgm:cxn modelId="{D8BBF3ED-EFB3-41D4-8258-35790866BAAD}" type="presParOf" srcId="{5E44EE6E-59EE-4A12-90DC-464AC7FA85C9}" destId="{CE91BFE0-2E58-4A80-A03F-876D4DD702D8}" srcOrd="1" destOrd="0" presId="urn:microsoft.com/office/officeart/2008/layout/LinedList"/>
    <dgm:cxn modelId="{CB6E8E43-2D86-4CCE-BF11-B4A646F5F87D}" type="presParOf" srcId="{5E44EE6E-59EE-4A12-90DC-464AC7FA85C9}" destId="{4DB11244-F0A9-4DF7-A0C9-BC6615EEBBD8}" srcOrd="2" destOrd="0" presId="urn:microsoft.com/office/officeart/2008/layout/LinedList"/>
    <dgm:cxn modelId="{2EAED85D-C3B6-423D-A7ED-53916BDA65A8}" type="presParOf" srcId="{24929659-6457-494F-A802-9D21F0575C7A}" destId="{CFCA5E97-4F98-452B-A6FF-D239F4E513F9}" srcOrd="5" destOrd="0" presId="urn:microsoft.com/office/officeart/2008/layout/LinedList"/>
    <dgm:cxn modelId="{B4FD91A0-6600-4F2F-91C3-8DDA7E6860F7}" type="presParOf" srcId="{24929659-6457-494F-A802-9D21F0575C7A}" destId="{72F3E206-B3CE-45F2-AEF3-DBC1641E3715}" srcOrd="6" destOrd="0" presId="urn:microsoft.com/office/officeart/2008/layout/LinedList"/>
    <dgm:cxn modelId="{779D81A3-DA35-42EF-A6D8-0F07075D0AF2}" type="presParOf" srcId="{24929659-6457-494F-A802-9D21F0575C7A}" destId="{8EB82EF8-55DD-49F9-AAE3-F38A86F779C1}" srcOrd="7" destOrd="0" presId="urn:microsoft.com/office/officeart/2008/layout/LinedList"/>
    <dgm:cxn modelId="{6CADD973-4B66-49BB-B481-B7ADF1A89849}" type="presParOf" srcId="{8EB82EF8-55DD-49F9-AAE3-F38A86F779C1}" destId="{2E205FC0-D952-49F4-BDBC-F262B44CCE7B}" srcOrd="0" destOrd="0" presId="urn:microsoft.com/office/officeart/2008/layout/LinedList"/>
    <dgm:cxn modelId="{F51ADEE1-26F1-4BA5-A953-150448C9C750}" type="presParOf" srcId="{8EB82EF8-55DD-49F9-AAE3-F38A86F779C1}" destId="{71441A2B-56DC-4048-9CBA-C2D690398B82}" srcOrd="1" destOrd="0" presId="urn:microsoft.com/office/officeart/2008/layout/LinedList"/>
    <dgm:cxn modelId="{95A760C6-3CB4-424A-A885-1FBB6E04989E}" type="presParOf" srcId="{8EB82EF8-55DD-49F9-AAE3-F38A86F779C1}" destId="{0E6051BB-2CA2-4F02-8D1A-42A002329DBA}" srcOrd="2" destOrd="0" presId="urn:microsoft.com/office/officeart/2008/layout/LinedList"/>
    <dgm:cxn modelId="{20C678BE-2622-4958-9BA5-FB87A0CAC33A}" type="presParOf" srcId="{0E6051BB-2CA2-4F02-8D1A-42A002329DBA}" destId="{100F3A33-F6C5-4C66-8789-8D0D14C8C664}" srcOrd="0" destOrd="0" presId="urn:microsoft.com/office/officeart/2008/layout/LinedList"/>
    <dgm:cxn modelId="{8EEC7F6D-E9FE-48E1-A261-7C4FCD01CDD6}" type="presParOf" srcId="{100F3A33-F6C5-4C66-8789-8D0D14C8C664}" destId="{748D1E64-6283-4F54-9D9B-25E50D7699EE}" srcOrd="0" destOrd="0" presId="urn:microsoft.com/office/officeart/2008/layout/LinedList"/>
    <dgm:cxn modelId="{990C02EA-150F-4C28-8868-782408C3056A}" type="presParOf" srcId="{100F3A33-F6C5-4C66-8789-8D0D14C8C664}" destId="{2B755611-D02E-4053-8995-DE0B0ADD4521}" srcOrd="1" destOrd="0" presId="urn:microsoft.com/office/officeart/2008/layout/LinedList"/>
    <dgm:cxn modelId="{C8009A4B-4AD8-4208-9838-92844E5E8D6B}" type="presParOf" srcId="{100F3A33-F6C5-4C66-8789-8D0D14C8C664}" destId="{18F87572-63BA-400E-A54B-6C9547B34BC2}" srcOrd="2" destOrd="0" presId="urn:microsoft.com/office/officeart/2008/layout/LinedList"/>
    <dgm:cxn modelId="{DEE0B45F-CF73-45B6-8247-99F7879C83AB}" type="presParOf" srcId="{0E6051BB-2CA2-4F02-8D1A-42A002329DBA}" destId="{7FF89D4B-85A3-4CD6-AF29-7D1E94FA95A4}" srcOrd="1" destOrd="0" presId="urn:microsoft.com/office/officeart/2008/layout/LinedList"/>
    <dgm:cxn modelId="{61439872-319B-482B-A7C5-66D955FC5415}" type="presParOf" srcId="{0E6051BB-2CA2-4F02-8D1A-42A002329DBA}" destId="{B01C65BE-EDC7-4515-981E-586318B01B2F}" srcOrd="2" destOrd="0" presId="urn:microsoft.com/office/officeart/2008/layout/LinedList"/>
    <dgm:cxn modelId="{13A068A1-B715-4830-B362-9BD69FBB361F}" type="presParOf" srcId="{B01C65BE-EDC7-4515-981E-586318B01B2F}" destId="{BDA25421-E8C3-4937-A472-A571C5C535C4}" srcOrd="0" destOrd="0" presId="urn:microsoft.com/office/officeart/2008/layout/LinedList"/>
    <dgm:cxn modelId="{F581E261-1838-48BF-9161-BFE61F0A1C53}" type="presParOf" srcId="{B01C65BE-EDC7-4515-981E-586318B01B2F}" destId="{3A2FDB73-8D0A-4C77-BB28-2222066EF70A}" srcOrd="1" destOrd="0" presId="urn:microsoft.com/office/officeart/2008/layout/LinedList"/>
    <dgm:cxn modelId="{A590B41D-BE1A-4324-9F2B-77ADDE619D1E}" type="presParOf" srcId="{B01C65BE-EDC7-4515-981E-586318B01B2F}" destId="{2E8C8AC4-F4B0-4D50-8C3E-67BA873B4E7B}" srcOrd="2" destOrd="0" presId="urn:microsoft.com/office/officeart/2008/layout/LinedList"/>
    <dgm:cxn modelId="{3F87B7B2-7C4A-4734-A71F-02244077E757}" type="presParOf" srcId="{0E6051BB-2CA2-4F02-8D1A-42A002329DBA}" destId="{21A3F027-3038-4034-810E-559B1A5BF175}" srcOrd="3" destOrd="0" presId="urn:microsoft.com/office/officeart/2008/layout/LinedList"/>
    <dgm:cxn modelId="{348A79B4-8BA6-43AC-81C0-A5BF0BD97F1D}" type="presParOf" srcId="{0E6051BB-2CA2-4F02-8D1A-42A002329DBA}" destId="{FE28B0CC-20D6-4B3D-85EA-2053F4883174}" srcOrd="4" destOrd="0" presId="urn:microsoft.com/office/officeart/2008/layout/LinedList"/>
    <dgm:cxn modelId="{C046C48D-D71D-483E-B5ED-69534B0CC795}" type="presParOf" srcId="{FE28B0CC-20D6-4B3D-85EA-2053F4883174}" destId="{55B35717-9E43-44FB-A926-4CC7AD69F874}" srcOrd="0" destOrd="0" presId="urn:microsoft.com/office/officeart/2008/layout/LinedList"/>
    <dgm:cxn modelId="{95F293F6-2BD9-43FA-9985-221B5C1A03E4}" type="presParOf" srcId="{FE28B0CC-20D6-4B3D-85EA-2053F4883174}" destId="{0D871EF3-1691-4342-AE08-E701EF330D1E}" srcOrd="1" destOrd="0" presId="urn:microsoft.com/office/officeart/2008/layout/LinedList"/>
    <dgm:cxn modelId="{ABA5A331-C726-4446-A9AF-0B4B707321E1}" type="presParOf" srcId="{FE28B0CC-20D6-4B3D-85EA-2053F4883174}" destId="{538F912B-E9B3-41CB-B1ED-17C9C2E1ACDD}" srcOrd="2" destOrd="0" presId="urn:microsoft.com/office/officeart/2008/layout/LinedList"/>
    <dgm:cxn modelId="{E436C998-60D6-4C89-A9B1-28626AFD93A8}" type="presParOf" srcId="{0E6051BB-2CA2-4F02-8D1A-42A002329DBA}" destId="{F25FFCA7-7A95-4947-81ED-283E1A58565F}" srcOrd="5" destOrd="0" presId="urn:microsoft.com/office/officeart/2008/layout/LinedList"/>
    <dgm:cxn modelId="{768F2433-0F76-4D47-95ED-25C811DA6F72}" type="presParOf" srcId="{0E6051BB-2CA2-4F02-8D1A-42A002329DBA}" destId="{2B9E5E92-4E09-4434-ABD4-DB5F14D560AB}" srcOrd="6" destOrd="0" presId="urn:microsoft.com/office/officeart/2008/layout/LinedList"/>
    <dgm:cxn modelId="{651BAA95-B752-4DBC-B7C9-3D56511808F1}" type="presParOf" srcId="{2B9E5E92-4E09-4434-ABD4-DB5F14D560AB}" destId="{BF4EA2E1-1AB2-4FFC-BADA-536947E6CAB3}" srcOrd="0" destOrd="0" presId="urn:microsoft.com/office/officeart/2008/layout/LinedList"/>
    <dgm:cxn modelId="{CCF65B1A-C32C-4D14-9798-29921AAB0543}" type="presParOf" srcId="{2B9E5E92-4E09-4434-ABD4-DB5F14D560AB}" destId="{3BB5D047-4EA3-4377-A796-30BA4ED94852}" srcOrd="1" destOrd="0" presId="urn:microsoft.com/office/officeart/2008/layout/LinedList"/>
    <dgm:cxn modelId="{8FED3E7E-6204-4976-A444-D0E5B0B68444}" type="presParOf" srcId="{2B9E5E92-4E09-4434-ABD4-DB5F14D560AB}" destId="{2FBBF3E1-A7EA-4B8E-8D40-39845D03A664}" srcOrd="2" destOrd="0" presId="urn:microsoft.com/office/officeart/2008/layout/LinedList"/>
    <dgm:cxn modelId="{8DD60A21-D9D2-4A22-8052-E97C839DE37C}" type="presParOf" srcId="{0E6051BB-2CA2-4F02-8D1A-42A002329DBA}" destId="{201005C3-BC91-4530-98FD-904C37B876E1}" srcOrd="7" destOrd="0" presId="urn:microsoft.com/office/officeart/2008/layout/LinedList"/>
    <dgm:cxn modelId="{74BCFEA8-3BD1-48B2-B440-2DE68CAC3A50}" type="presParOf" srcId="{0E6051BB-2CA2-4F02-8D1A-42A002329DBA}" destId="{F1E03FA6-60BB-45F9-856C-05C6CD65CA4A}" srcOrd="8" destOrd="0" presId="urn:microsoft.com/office/officeart/2008/layout/LinedList"/>
    <dgm:cxn modelId="{AA589DF4-45A2-4E38-965A-56235E0C335D}" type="presParOf" srcId="{F1E03FA6-60BB-45F9-856C-05C6CD65CA4A}" destId="{4E09D71A-6295-42C5-A8E3-46CF525668ED}" srcOrd="0" destOrd="0" presId="urn:microsoft.com/office/officeart/2008/layout/LinedList"/>
    <dgm:cxn modelId="{10E21FF2-A600-4C12-9A77-1CC952C61203}" type="presParOf" srcId="{F1E03FA6-60BB-45F9-856C-05C6CD65CA4A}" destId="{628C8F13-64A2-4992-A857-579DD18F811D}" srcOrd="1" destOrd="0" presId="urn:microsoft.com/office/officeart/2008/layout/LinedList"/>
    <dgm:cxn modelId="{5FCE5D69-1771-415E-BE93-A954F873B036}" type="presParOf" srcId="{F1E03FA6-60BB-45F9-856C-05C6CD65CA4A}" destId="{75C76BB1-12C8-465E-B6A4-C0B8FEA49DD5}" srcOrd="2" destOrd="0" presId="urn:microsoft.com/office/officeart/2008/layout/LinedList"/>
    <dgm:cxn modelId="{A2952141-D557-4F36-B28C-3A3020890312}" type="presParOf" srcId="{0E6051BB-2CA2-4F02-8D1A-42A002329DBA}" destId="{AE1C9C10-50BF-428A-BD7C-BC917D197929}" srcOrd="9" destOrd="0" presId="urn:microsoft.com/office/officeart/2008/layout/LinedList"/>
    <dgm:cxn modelId="{BB25515D-2395-470C-ABCD-81936A0ADDF1}" type="presParOf" srcId="{0E6051BB-2CA2-4F02-8D1A-42A002329DBA}" destId="{542BCEE3-B7C1-409E-8479-79F3D9239246}" srcOrd="10" destOrd="0" presId="urn:microsoft.com/office/officeart/2008/layout/LinedList"/>
    <dgm:cxn modelId="{DAA7F643-BC7D-4800-BEFA-6F90E2E91672}" type="presParOf" srcId="{542BCEE3-B7C1-409E-8479-79F3D9239246}" destId="{40F140AE-1EF1-4C71-A1F0-AC8D19B479A2}" srcOrd="0" destOrd="0" presId="urn:microsoft.com/office/officeart/2008/layout/LinedList"/>
    <dgm:cxn modelId="{4B8A2476-6F03-4D57-A5E5-67BF734724BE}" type="presParOf" srcId="{542BCEE3-B7C1-409E-8479-79F3D9239246}" destId="{DE117BCD-C52B-4B3B-9685-5AD9666B24CA}" srcOrd="1" destOrd="0" presId="urn:microsoft.com/office/officeart/2008/layout/LinedList"/>
    <dgm:cxn modelId="{F5CCEB2F-FBA5-4389-813D-EFC3AF09D3A0}" type="presParOf" srcId="{542BCEE3-B7C1-409E-8479-79F3D9239246}" destId="{1F2D8D86-F5DF-4073-B871-FE1BF5A8332E}" srcOrd="2" destOrd="0" presId="urn:microsoft.com/office/officeart/2008/layout/LinedList"/>
    <dgm:cxn modelId="{73E9658E-ED45-4734-850D-6387478FF821}" type="presParOf" srcId="{24929659-6457-494F-A802-9D21F0575C7A}" destId="{C948C72C-227D-40D3-8A2A-778E00534A08}" srcOrd="8" destOrd="0" presId="urn:microsoft.com/office/officeart/2008/layout/LinedList"/>
    <dgm:cxn modelId="{A8D4D613-742B-4F97-A078-A06797021DBA}" type="presParOf" srcId="{24929659-6457-494F-A802-9D21F0575C7A}" destId="{2B2A9ED1-A11F-4768-A3CB-75EB5920EBDC}" srcOrd="9" destOrd="0" presId="urn:microsoft.com/office/officeart/2008/layout/LinedList"/>
    <dgm:cxn modelId="{9E912954-BE14-4D5B-9EFF-12D659BF77FD}" type="presParOf" srcId="{24929659-6457-494F-A802-9D21F0575C7A}" destId="{76D1E1D0-0FA6-4983-9145-8891D8E491AC}" srcOrd="10" destOrd="0" presId="urn:microsoft.com/office/officeart/2008/layout/LinedList"/>
    <dgm:cxn modelId="{75CB028A-8273-42AF-9865-618EF3874131}" type="presParOf" srcId="{76D1E1D0-0FA6-4983-9145-8891D8E491AC}" destId="{6DE5BACD-0E50-434E-B354-387E690A7E0A}" srcOrd="0" destOrd="0" presId="urn:microsoft.com/office/officeart/2008/layout/LinedList"/>
    <dgm:cxn modelId="{CF752F39-1649-46EA-A86E-CE5316093321}" type="presParOf" srcId="{76D1E1D0-0FA6-4983-9145-8891D8E491AC}" destId="{66B64645-0BC6-433D-90D9-913D93319B65}" srcOrd="1" destOrd="0" presId="urn:microsoft.com/office/officeart/2008/layout/LinedList"/>
    <dgm:cxn modelId="{096C3787-5ADF-4A17-8D78-7227661B1FCE}" type="presParOf" srcId="{76D1E1D0-0FA6-4983-9145-8891D8E491AC}" destId="{BD60F860-3E1C-4D6A-BD6B-1F6F529DF341}" srcOrd="2" destOrd="0" presId="urn:microsoft.com/office/officeart/2008/layout/LinedList"/>
    <dgm:cxn modelId="{3CF35E90-EBD2-4E15-8D37-BC53C9DC6D38}" type="presParOf" srcId="{BD60F860-3E1C-4D6A-BD6B-1F6F529DF341}" destId="{F8A45FB7-884E-4E7B-B57D-872FC532F3E8}" srcOrd="0" destOrd="0" presId="urn:microsoft.com/office/officeart/2008/layout/LinedList"/>
    <dgm:cxn modelId="{88F5AF35-A31A-4A3A-9F90-5C58BBF08B6D}" type="presParOf" srcId="{F8A45FB7-884E-4E7B-B57D-872FC532F3E8}" destId="{A8B502A3-AF4F-41F7-A705-3F0BCCF5D9CB}" srcOrd="0" destOrd="0" presId="urn:microsoft.com/office/officeart/2008/layout/LinedList"/>
    <dgm:cxn modelId="{9EE12E2D-95C4-479B-942D-9E7C76B01CC8}" type="presParOf" srcId="{F8A45FB7-884E-4E7B-B57D-872FC532F3E8}" destId="{4DCD59C5-3DDC-4F3C-922A-2022CAF98277}" srcOrd="1" destOrd="0" presId="urn:microsoft.com/office/officeart/2008/layout/LinedList"/>
    <dgm:cxn modelId="{A9C7C509-A056-434F-883A-4AB3EB36D1A3}" type="presParOf" srcId="{F8A45FB7-884E-4E7B-B57D-872FC532F3E8}" destId="{49BD3E12-42A6-45C1-A309-6EC880A9A293}" srcOrd="2" destOrd="0" presId="urn:microsoft.com/office/officeart/2008/layout/LinedList"/>
    <dgm:cxn modelId="{C692EADB-7563-4A5B-9457-16A3D3060989}" type="presParOf" srcId="{BD60F860-3E1C-4D6A-BD6B-1F6F529DF341}" destId="{02800846-3041-43E2-A78C-30CE6D41AF0A}" srcOrd="1" destOrd="0" presId="urn:microsoft.com/office/officeart/2008/layout/LinedList"/>
    <dgm:cxn modelId="{3D8D5B39-1C8D-43BA-AD6E-0B7A499BBA59}" type="presParOf" srcId="{BD60F860-3E1C-4D6A-BD6B-1F6F529DF341}" destId="{6DEAB31F-005E-4B2D-A85A-DF9A83B9D4BE}" srcOrd="2" destOrd="0" presId="urn:microsoft.com/office/officeart/2008/layout/LinedList"/>
    <dgm:cxn modelId="{0C6F115C-C7DE-4C51-B829-126A1738E4B1}" type="presParOf" srcId="{6DEAB31F-005E-4B2D-A85A-DF9A83B9D4BE}" destId="{F3938FA0-4271-4BC2-8BA1-53F8EB1591D1}" srcOrd="0" destOrd="0" presId="urn:microsoft.com/office/officeart/2008/layout/LinedList"/>
    <dgm:cxn modelId="{DFC05FFC-498B-4E32-ABA3-03F63ECE0702}" type="presParOf" srcId="{6DEAB31F-005E-4B2D-A85A-DF9A83B9D4BE}" destId="{6286EA3A-AF97-4016-AC52-B8A80A445445}" srcOrd="1" destOrd="0" presId="urn:microsoft.com/office/officeart/2008/layout/LinedList"/>
    <dgm:cxn modelId="{02FAD8DB-3C0E-49D2-8C38-07C93D0221CF}" type="presParOf" srcId="{6DEAB31F-005E-4B2D-A85A-DF9A83B9D4BE}" destId="{7E02558B-470C-4109-B7AB-D08EB75E9825}" srcOrd="2" destOrd="0" presId="urn:microsoft.com/office/officeart/2008/layout/LinedList"/>
    <dgm:cxn modelId="{CAD613FA-B5C5-4DCD-AF6C-5B9F5BAF77D8}" type="presParOf" srcId="{24929659-6457-494F-A802-9D21F0575C7A}" destId="{94E777B7-69B0-4563-8D2C-6E5492D7CDC4}" srcOrd="11" destOrd="0" presId="urn:microsoft.com/office/officeart/2008/layout/LinedList"/>
    <dgm:cxn modelId="{4EDC640E-83D5-4978-BDCA-B2D05F533BDB}" type="presParOf" srcId="{24929659-6457-494F-A802-9D21F0575C7A}" destId="{534A84EC-0C3F-4F14-8E8E-D4ECA651F479}" srcOrd="12" destOrd="0" presId="urn:microsoft.com/office/officeart/2008/layout/LinedList"/>
    <dgm:cxn modelId="{A139E208-5285-4B80-ABA0-3B9E561F676F}" type="presParOf" srcId="{24929659-6457-494F-A802-9D21F0575C7A}" destId="{0A14E14A-EF8D-41CD-89A2-51FD80C2B86F}" srcOrd="13" destOrd="0" presId="urn:microsoft.com/office/officeart/2008/layout/LinedList"/>
    <dgm:cxn modelId="{0FECBD86-9F1B-4468-B7C3-B1791A808B40}" type="presParOf" srcId="{0A14E14A-EF8D-41CD-89A2-51FD80C2B86F}" destId="{776F863A-4470-4067-A3E8-050B24070E53}" srcOrd="0" destOrd="0" presId="urn:microsoft.com/office/officeart/2008/layout/LinedList"/>
    <dgm:cxn modelId="{8719EB32-0AAD-4A71-986F-C3094D13012D}" type="presParOf" srcId="{0A14E14A-EF8D-41CD-89A2-51FD80C2B86F}" destId="{EFA1A59C-D5E2-403B-9357-95EB79A69E7F}" srcOrd="1" destOrd="0" presId="urn:microsoft.com/office/officeart/2008/layout/LinedList"/>
    <dgm:cxn modelId="{C2FBBFB2-5765-498A-B18A-AAC28B1BFBE2}" type="presParOf" srcId="{0A14E14A-EF8D-41CD-89A2-51FD80C2B86F}" destId="{88087BE8-4021-4121-A652-10430106BDAD}" srcOrd="2" destOrd="0" presId="urn:microsoft.com/office/officeart/2008/layout/LinedList"/>
    <dgm:cxn modelId="{77D2277F-A79B-45A1-BDC4-A0608529DF36}" type="presParOf" srcId="{24929659-6457-494F-A802-9D21F0575C7A}" destId="{D8DFDABD-C4A6-4561-974D-319FC74B2224}" srcOrd="14" destOrd="0" presId="urn:microsoft.com/office/officeart/2008/layout/LinedList"/>
    <dgm:cxn modelId="{02037A28-9259-46EB-8A00-68AE629CDE27}" type="presParOf" srcId="{24929659-6457-494F-A802-9D21F0575C7A}" destId="{14635252-6C98-4455-8BEC-A914F1E67D5F}" srcOrd="15" destOrd="0" presId="urn:microsoft.com/office/officeart/2008/layout/LinedList"/>
    <dgm:cxn modelId="{2084026F-C46E-4FA0-BAAB-3A20B390DF2B}" type="presParOf" srcId="{24929659-6457-494F-A802-9D21F0575C7A}" destId="{DB2F9948-6B44-40E2-B2AF-7F5D5447B501}" srcOrd="16" destOrd="0" presId="urn:microsoft.com/office/officeart/2008/layout/LinedList"/>
    <dgm:cxn modelId="{A622A284-FBC6-4215-B592-7F4811140266}" type="presParOf" srcId="{DB2F9948-6B44-40E2-B2AF-7F5D5447B501}" destId="{E926BB54-FBEC-4F04-AA52-6B10E24B25DA}" srcOrd="0" destOrd="0" presId="urn:microsoft.com/office/officeart/2008/layout/LinedList"/>
    <dgm:cxn modelId="{7959DF34-5CA6-4B35-BD8D-5D0A3A0F18C9}" type="presParOf" srcId="{DB2F9948-6B44-40E2-B2AF-7F5D5447B501}" destId="{45DE42F9-60B3-46AD-9941-C27691B1854E}" srcOrd="1" destOrd="0" presId="urn:microsoft.com/office/officeart/2008/layout/LinedList"/>
    <dgm:cxn modelId="{C962ED92-C3D6-426A-A92C-D195E6391A7D}" type="presParOf" srcId="{DB2F9948-6B44-40E2-B2AF-7F5D5447B501}" destId="{A29C5A18-0112-4D3D-A527-08859563D062}" srcOrd="2" destOrd="0" presId="urn:microsoft.com/office/officeart/2008/layout/LinedList"/>
    <dgm:cxn modelId="{B4D40476-643F-47AB-B0F7-8993674FBABB}" type="presParOf" srcId="{24929659-6457-494F-A802-9D21F0575C7A}" destId="{5AF5F3F5-53D4-464B-B93E-B2587322D770}" srcOrd="17" destOrd="0" presId="urn:microsoft.com/office/officeart/2008/layout/LinedList"/>
    <dgm:cxn modelId="{3FBCE963-E278-41E3-A453-56B04286581A}" type="presParOf" srcId="{24929659-6457-494F-A802-9D21F0575C7A}" destId="{BDF6CA0B-E357-4D05-9011-C0267156017D}" srcOrd="18" destOrd="0" presId="urn:microsoft.com/office/officeart/2008/layout/LinedList"/>
    <dgm:cxn modelId="{75ACF3D2-A89D-4DD2-88FD-62BEA4549F70}" type="presParOf" srcId="{24929659-6457-494F-A802-9D21F0575C7A}" destId="{B250D51E-E0E0-4CEC-AAF0-97F5A640EE8A}" srcOrd="19" destOrd="0" presId="urn:microsoft.com/office/officeart/2008/layout/LinedList"/>
    <dgm:cxn modelId="{2C50100F-CB50-4966-822E-973996A6EF0C}" type="presParOf" srcId="{B250D51E-E0E0-4CEC-AAF0-97F5A640EE8A}" destId="{C04FDCD7-58E0-4F87-B334-6D0EB2D3240F}" srcOrd="0" destOrd="0" presId="urn:microsoft.com/office/officeart/2008/layout/LinedList"/>
    <dgm:cxn modelId="{06EF72C7-EF66-4C73-9DA7-3D48A91B2070}" type="presParOf" srcId="{B250D51E-E0E0-4CEC-AAF0-97F5A640EE8A}" destId="{9EB9933D-7642-461C-94A2-6F064F4BF093}" srcOrd="1" destOrd="0" presId="urn:microsoft.com/office/officeart/2008/layout/LinedList"/>
    <dgm:cxn modelId="{174A6FC3-B842-49D1-A4BF-71A762D2871F}" type="presParOf" srcId="{B250D51E-E0E0-4CEC-AAF0-97F5A640EE8A}" destId="{75B51A35-726B-4D2C-A43A-EA35E0BBC4CA}" srcOrd="2" destOrd="0" presId="urn:microsoft.com/office/officeart/2008/layout/LinedList"/>
    <dgm:cxn modelId="{2BE56352-DFF3-4BD2-9366-B2CF1AEEFD3C}" type="presParOf" srcId="{24929659-6457-494F-A802-9D21F0575C7A}" destId="{9B037776-B71E-42F8-97AA-3C5DF5CE098B}" srcOrd="20" destOrd="0" presId="urn:microsoft.com/office/officeart/2008/layout/LinedList"/>
    <dgm:cxn modelId="{5D18722C-0FC7-4435-BD62-B981879A277A}" type="presParOf" srcId="{24929659-6457-494F-A802-9D21F0575C7A}" destId="{69EF5BCD-CE60-4E71-ABAA-AD7238498F49}" srcOrd="21" destOrd="0" presId="urn:microsoft.com/office/officeart/2008/layout/LinedList"/>
    <dgm:cxn modelId="{D5E7A732-546C-4E59-99E9-4E1C009C1207}" type="presParOf" srcId="{24929659-6457-494F-A802-9D21F0575C7A}" destId="{876F9A88-CDCB-4A4E-A9B5-C2CD370E0455}" srcOrd="22" destOrd="0" presId="urn:microsoft.com/office/officeart/2008/layout/LinedList"/>
    <dgm:cxn modelId="{3357E402-CBD1-471D-A317-D0A8B7346DC6}" type="presParOf" srcId="{876F9A88-CDCB-4A4E-A9B5-C2CD370E0455}" destId="{270F13CB-AC2F-4801-83D9-C50F08D526B8}" srcOrd="0" destOrd="0" presId="urn:microsoft.com/office/officeart/2008/layout/LinedList"/>
    <dgm:cxn modelId="{65F48A10-B260-44FC-B05F-8133D2AA704B}" type="presParOf" srcId="{876F9A88-CDCB-4A4E-A9B5-C2CD370E0455}" destId="{C947DA06-8A88-45EE-BC14-371D32FF0378}" srcOrd="1" destOrd="0" presId="urn:microsoft.com/office/officeart/2008/layout/LinedList"/>
    <dgm:cxn modelId="{3E45339B-AA80-4440-9983-DD4DEE007B90}" type="presParOf" srcId="{876F9A88-CDCB-4A4E-A9B5-C2CD370E0455}" destId="{91CBB4C3-75F6-4578-9249-8D74E3AC08B2}" srcOrd="2" destOrd="0" presId="urn:microsoft.com/office/officeart/2008/layout/LinedList"/>
    <dgm:cxn modelId="{827115DA-7866-4FBC-B7FF-61CE43EA7E70}" type="presParOf" srcId="{24929659-6457-494F-A802-9D21F0575C7A}" destId="{E88513FC-7045-40FC-BED9-796BD8D8FBA3}" srcOrd="23" destOrd="0" presId="urn:microsoft.com/office/officeart/2008/layout/LinedList"/>
    <dgm:cxn modelId="{C0A33D72-42CF-483A-B710-4BDF8DC739CB}" type="presParOf" srcId="{24929659-6457-494F-A802-9D21F0575C7A}" destId="{C2DA77C0-EA5F-4DD3-B0D4-31107D52ACD3}" srcOrd="24" destOrd="0" presId="urn:microsoft.com/office/officeart/2008/layout/LinedList"/>
    <dgm:cxn modelId="{B45D869B-156F-48D9-96CA-F8896A6F700E}" type="presParOf" srcId="{24929659-6457-494F-A802-9D21F0575C7A}" destId="{13BA3A7B-4776-4B08-BF4F-92024F2C753F}" srcOrd="25" destOrd="0" presId="urn:microsoft.com/office/officeart/2008/layout/LinedList"/>
    <dgm:cxn modelId="{9D702643-4D82-4688-AEBA-6FA12CBF5DAA}" type="presParOf" srcId="{13BA3A7B-4776-4B08-BF4F-92024F2C753F}" destId="{5F0E6251-1E88-49E7-98CF-39A92FA86C14}" srcOrd="0" destOrd="0" presId="urn:microsoft.com/office/officeart/2008/layout/LinedList"/>
    <dgm:cxn modelId="{D9B9DA1A-3144-4523-A381-20EEC4DC990C}" type="presParOf" srcId="{13BA3A7B-4776-4B08-BF4F-92024F2C753F}" destId="{A85D6BCA-3AB6-4E72-84C8-8D62D64337CE}" srcOrd="1" destOrd="0" presId="urn:microsoft.com/office/officeart/2008/layout/LinedList"/>
    <dgm:cxn modelId="{D91D5E68-7DA5-490B-BBAF-B6272B469831}" type="presParOf" srcId="{13BA3A7B-4776-4B08-BF4F-92024F2C753F}" destId="{D3C8CD15-3498-4956-B340-4490527738B0}" srcOrd="2" destOrd="0" presId="urn:microsoft.com/office/officeart/2008/layout/LinedList"/>
    <dgm:cxn modelId="{E631436F-9E59-4816-841C-4983B4FF54CF}" type="presParOf" srcId="{24929659-6457-494F-A802-9D21F0575C7A}" destId="{28C1AA55-E2F6-41C0-9BC4-AB694FDAEA82}" srcOrd="26" destOrd="0" presId="urn:microsoft.com/office/officeart/2008/layout/LinedList"/>
    <dgm:cxn modelId="{41CA76C6-3EF5-4539-8070-61BBCA3DCA18}" type="presParOf" srcId="{24929659-6457-494F-A802-9D21F0575C7A}" destId="{BB5D1753-66E6-42AA-82B5-38D863A50730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B6C9C-235E-4DF2-82FE-64A9A4E888FD}">
      <dsp:nvSpPr>
        <dsp:cNvPr id="0" name=""/>
        <dsp:cNvSpPr/>
      </dsp:nvSpPr>
      <dsp:spPr>
        <a:xfrm>
          <a:off x="0" y="4649"/>
          <a:ext cx="12123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052F5-10F8-4CAC-983F-F2D7E8718F2E}">
      <dsp:nvSpPr>
        <dsp:cNvPr id="0" name=""/>
        <dsp:cNvSpPr/>
      </dsp:nvSpPr>
      <dsp:spPr>
        <a:xfrm>
          <a:off x="0" y="4649"/>
          <a:ext cx="2424684" cy="332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200" kern="1200" dirty="0"/>
            <a:t>Home</a:t>
          </a:r>
        </a:p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200" kern="1200" dirty="0"/>
        </a:p>
      </dsp:txBody>
      <dsp:txXfrm>
        <a:off x="0" y="4649"/>
        <a:ext cx="2424684" cy="3329953"/>
      </dsp:txXfrm>
    </dsp:sp>
    <dsp:sp modelId="{FE861C4B-34A0-4F4E-A9EB-954BBB13B835}">
      <dsp:nvSpPr>
        <dsp:cNvPr id="0" name=""/>
        <dsp:cNvSpPr/>
      </dsp:nvSpPr>
      <dsp:spPr>
        <a:xfrm>
          <a:off x="2606535" y="41055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INSTITUCIONAL</a:t>
          </a:r>
        </a:p>
      </dsp:txBody>
      <dsp:txXfrm>
        <a:off x="2606535" y="41055"/>
        <a:ext cx="3050252" cy="728134"/>
      </dsp:txXfrm>
    </dsp:sp>
    <dsp:sp modelId="{E862F8E6-19E1-405A-941E-860FEB9C3604}">
      <dsp:nvSpPr>
        <dsp:cNvPr id="0" name=""/>
        <dsp:cNvSpPr/>
      </dsp:nvSpPr>
      <dsp:spPr>
        <a:xfrm>
          <a:off x="5838639" y="41055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Etec</a:t>
          </a:r>
          <a:r>
            <a:rPr lang="pt-BR" sz="500" kern="1200" dirty="0"/>
            <a:t> anhanguera </a:t>
          </a:r>
        </a:p>
      </dsp:txBody>
      <dsp:txXfrm>
        <a:off x="5838639" y="41055"/>
        <a:ext cx="3050252" cy="91016"/>
      </dsp:txXfrm>
    </dsp:sp>
    <dsp:sp modelId="{304B660F-2047-4AB1-8C67-FACE89575AE4}">
      <dsp:nvSpPr>
        <dsp:cNvPr id="0" name=""/>
        <dsp:cNvSpPr/>
      </dsp:nvSpPr>
      <dsp:spPr>
        <a:xfrm>
          <a:off x="5656787" y="132072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1EA7-CB17-40DA-A7F0-E5DA6EFFFE40}">
      <dsp:nvSpPr>
        <dsp:cNvPr id="0" name=""/>
        <dsp:cNvSpPr/>
      </dsp:nvSpPr>
      <dsp:spPr>
        <a:xfrm>
          <a:off x="5838639" y="132072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Missão, visão e valores</a:t>
          </a:r>
        </a:p>
      </dsp:txBody>
      <dsp:txXfrm>
        <a:off x="5838639" y="132072"/>
        <a:ext cx="3050252" cy="91016"/>
      </dsp:txXfrm>
    </dsp:sp>
    <dsp:sp modelId="{8CD1463A-FF1D-4E8A-993E-94CBB6901C42}">
      <dsp:nvSpPr>
        <dsp:cNvPr id="0" name=""/>
        <dsp:cNvSpPr/>
      </dsp:nvSpPr>
      <dsp:spPr>
        <a:xfrm>
          <a:off x="5656787" y="223089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D6C0-D1C8-4DDF-90FB-2866F12E1956}">
      <dsp:nvSpPr>
        <dsp:cNvPr id="0" name=""/>
        <dsp:cNvSpPr/>
      </dsp:nvSpPr>
      <dsp:spPr>
        <a:xfrm>
          <a:off x="5838639" y="223089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Quem foi Bartolomeu</a:t>
          </a:r>
        </a:p>
      </dsp:txBody>
      <dsp:txXfrm>
        <a:off x="5838639" y="223089"/>
        <a:ext cx="3050252" cy="91016"/>
      </dsp:txXfrm>
    </dsp:sp>
    <dsp:sp modelId="{6F77BF59-0A98-4040-8351-004713C1EA8E}">
      <dsp:nvSpPr>
        <dsp:cNvPr id="0" name=""/>
        <dsp:cNvSpPr/>
      </dsp:nvSpPr>
      <dsp:spPr>
        <a:xfrm>
          <a:off x="5656787" y="314106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0E86E-3F0C-4AE8-A1FB-611EE1F64310}">
      <dsp:nvSpPr>
        <dsp:cNvPr id="0" name=""/>
        <dsp:cNvSpPr/>
      </dsp:nvSpPr>
      <dsp:spPr>
        <a:xfrm>
          <a:off x="5838639" y="314106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Equipe de sugestão</a:t>
          </a:r>
        </a:p>
      </dsp:txBody>
      <dsp:txXfrm>
        <a:off x="5838639" y="314106"/>
        <a:ext cx="3050252" cy="91016"/>
      </dsp:txXfrm>
    </dsp:sp>
    <dsp:sp modelId="{6D548780-EA15-4A66-9370-EA4F9111A111}">
      <dsp:nvSpPr>
        <dsp:cNvPr id="0" name=""/>
        <dsp:cNvSpPr/>
      </dsp:nvSpPr>
      <dsp:spPr>
        <a:xfrm>
          <a:off x="5656787" y="405123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0E9FA-680F-4CC3-86F1-86261A836BD1}">
      <dsp:nvSpPr>
        <dsp:cNvPr id="0" name=""/>
        <dsp:cNvSpPr/>
      </dsp:nvSpPr>
      <dsp:spPr>
        <a:xfrm>
          <a:off x="5838639" y="405123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Nossos professores</a:t>
          </a:r>
        </a:p>
      </dsp:txBody>
      <dsp:txXfrm>
        <a:off x="5838639" y="405123"/>
        <a:ext cx="3050252" cy="91016"/>
      </dsp:txXfrm>
    </dsp:sp>
    <dsp:sp modelId="{17713E95-775F-4AFD-8FE3-0FFAE9E966A3}">
      <dsp:nvSpPr>
        <dsp:cNvPr id="0" name=""/>
        <dsp:cNvSpPr/>
      </dsp:nvSpPr>
      <dsp:spPr>
        <a:xfrm>
          <a:off x="5656787" y="496140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98E52-8758-49D4-A5D7-43888ACACB8B}">
      <dsp:nvSpPr>
        <dsp:cNvPr id="0" name=""/>
        <dsp:cNvSpPr/>
      </dsp:nvSpPr>
      <dsp:spPr>
        <a:xfrm>
          <a:off x="5838639" y="496140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Plano plurianual </a:t>
          </a:r>
          <a:r>
            <a:rPr lang="pt-BR" sz="500" kern="1200"/>
            <a:t>de gestão</a:t>
          </a:r>
          <a:endParaRPr lang="pt-BR" sz="500" kern="1200" dirty="0"/>
        </a:p>
      </dsp:txBody>
      <dsp:txXfrm>
        <a:off x="5838639" y="496140"/>
        <a:ext cx="3050252" cy="91016"/>
      </dsp:txXfrm>
    </dsp:sp>
    <dsp:sp modelId="{B378D5D1-058A-4517-99FE-BCEBB5A54E8A}">
      <dsp:nvSpPr>
        <dsp:cNvPr id="0" name=""/>
        <dsp:cNvSpPr/>
      </dsp:nvSpPr>
      <dsp:spPr>
        <a:xfrm>
          <a:off x="5656787" y="587157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35D20-50E8-465A-98F2-F8D8DDCAE991}">
      <dsp:nvSpPr>
        <dsp:cNvPr id="0" name=""/>
        <dsp:cNvSpPr/>
      </dsp:nvSpPr>
      <dsp:spPr>
        <a:xfrm>
          <a:off x="5838639" y="587157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Regimento comum</a:t>
          </a:r>
        </a:p>
      </dsp:txBody>
      <dsp:txXfrm>
        <a:off x="5838639" y="587157"/>
        <a:ext cx="3050252" cy="91016"/>
      </dsp:txXfrm>
    </dsp:sp>
    <dsp:sp modelId="{1C1605E3-FBBD-4291-8E00-E9D39ACA7CBC}">
      <dsp:nvSpPr>
        <dsp:cNvPr id="0" name=""/>
        <dsp:cNvSpPr/>
      </dsp:nvSpPr>
      <dsp:spPr>
        <a:xfrm>
          <a:off x="5656787" y="678173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3E829-68A9-43EC-936C-772F3C5CA7B3}">
      <dsp:nvSpPr>
        <dsp:cNvPr id="0" name=""/>
        <dsp:cNvSpPr/>
      </dsp:nvSpPr>
      <dsp:spPr>
        <a:xfrm>
          <a:off x="5838639" y="678173"/>
          <a:ext cx="3050252" cy="9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Normas de conveniência </a:t>
          </a:r>
        </a:p>
      </dsp:txBody>
      <dsp:txXfrm>
        <a:off x="5838639" y="678173"/>
        <a:ext cx="3050252" cy="91016"/>
      </dsp:txXfrm>
    </dsp:sp>
    <dsp:sp modelId="{BD98991C-038A-44A1-B24E-5D2C1AA00123}">
      <dsp:nvSpPr>
        <dsp:cNvPr id="0" name=""/>
        <dsp:cNvSpPr/>
      </dsp:nvSpPr>
      <dsp:spPr>
        <a:xfrm>
          <a:off x="2424684" y="769190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BCDD9-4BA1-418A-84DB-8C065A102B52}">
      <dsp:nvSpPr>
        <dsp:cNvPr id="0" name=""/>
        <dsp:cNvSpPr/>
      </dsp:nvSpPr>
      <dsp:spPr>
        <a:xfrm>
          <a:off x="2606535" y="805597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CURSOS</a:t>
          </a:r>
        </a:p>
      </dsp:txBody>
      <dsp:txXfrm>
        <a:off x="2606535" y="805597"/>
        <a:ext cx="3050252" cy="728134"/>
      </dsp:txXfrm>
    </dsp:sp>
    <dsp:sp modelId="{96E1615A-AB8D-466C-B0BD-FE3522D86C27}">
      <dsp:nvSpPr>
        <dsp:cNvPr id="0" name=""/>
        <dsp:cNvSpPr/>
      </dsp:nvSpPr>
      <dsp:spPr>
        <a:xfrm>
          <a:off x="5838639" y="805597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Administração</a:t>
          </a:r>
        </a:p>
      </dsp:txBody>
      <dsp:txXfrm>
        <a:off x="5838639" y="805597"/>
        <a:ext cx="3050252" cy="80884"/>
      </dsp:txXfrm>
    </dsp:sp>
    <dsp:sp modelId="{55E9241B-F6E1-4B6B-9670-2F1899CAB2EC}">
      <dsp:nvSpPr>
        <dsp:cNvPr id="0" name=""/>
        <dsp:cNvSpPr/>
      </dsp:nvSpPr>
      <dsp:spPr>
        <a:xfrm>
          <a:off x="5656787" y="886481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6E9F4-545E-45BC-91A5-35E3121DFB29}">
      <dsp:nvSpPr>
        <dsp:cNvPr id="0" name=""/>
        <dsp:cNvSpPr/>
      </dsp:nvSpPr>
      <dsp:spPr>
        <a:xfrm>
          <a:off x="5838639" y="886481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Contabilidade</a:t>
          </a:r>
        </a:p>
      </dsp:txBody>
      <dsp:txXfrm>
        <a:off x="5838639" y="886481"/>
        <a:ext cx="3050252" cy="80884"/>
      </dsp:txXfrm>
    </dsp:sp>
    <dsp:sp modelId="{6C5249AC-31E1-47D9-B908-09EB78AAADAE}">
      <dsp:nvSpPr>
        <dsp:cNvPr id="0" name=""/>
        <dsp:cNvSpPr/>
      </dsp:nvSpPr>
      <dsp:spPr>
        <a:xfrm>
          <a:off x="5656787" y="967365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742AE-CFE2-47D9-BF3B-9DAC708798C5}">
      <dsp:nvSpPr>
        <dsp:cNvPr id="0" name=""/>
        <dsp:cNvSpPr/>
      </dsp:nvSpPr>
      <dsp:spPr>
        <a:xfrm>
          <a:off x="5838639" y="967365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ESPECIALIZAÇÃO TECNICA EM GESTÃO DE PRODUTOS</a:t>
          </a:r>
        </a:p>
      </dsp:txBody>
      <dsp:txXfrm>
        <a:off x="5838639" y="967365"/>
        <a:ext cx="3050252" cy="80884"/>
      </dsp:txXfrm>
    </dsp:sp>
    <dsp:sp modelId="{B9BC4A32-D786-4394-8E19-41D19489DFA3}">
      <dsp:nvSpPr>
        <dsp:cNvPr id="0" name=""/>
        <dsp:cNvSpPr/>
      </dsp:nvSpPr>
      <dsp:spPr>
        <a:xfrm>
          <a:off x="5656787" y="1048249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49796-6EDB-4DCC-9406-293E57E516AC}">
      <dsp:nvSpPr>
        <dsp:cNvPr id="0" name=""/>
        <dsp:cNvSpPr/>
      </dsp:nvSpPr>
      <dsp:spPr>
        <a:xfrm>
          <a:off x="5838639" y="1048249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Info MED</a:t>
          </a:r>
        </a:p>
      </dsp:txBody>
      <dsp:txXfrm>
        <a:off x="5838639" y="1048249"/>
        <a:ext cx="3050252" cy="80884"/>
      </dsp:txXfrm>
    </dsp:sp>
    <dsp:sp modelId="{51727C9D-7D5C-4619-B301-C2051D37E9EF}">
      <dsp:nvSpPr>
        <dsp:cNvPr id="0" name=""/>
        <dsp:cNvSpPr/>
      </dsp:nvSpPr>
      <dsp:spPr>
        <a:xfrm>
          <a:off x="9070742" y="1048249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PLANO DE CURSO</a:t>
          </a:r>
        </a:p>
      </dsp:txBody>
      <dsp:txXfrm>
        <a:off x="9070742" y="1048249"/>
        <a:ext cx="3050252" cy="80884"/>
      </dsp:txXfrm>
    </dsp:sp>
    <dsp:sp modelId="{79F7F79D-EC4C-48F6-9152-CAC65DDFC0C5}">
      <dsp:nvSpPr>
        <dsp:cNvPr id="0" name=""/>
        <dsp:cNvSpPr/>
      </dsp:nvSpPr>
      <dsp:spPr>
        <a:xfrm>
          <a:off x="5656787" y="1129134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D3EA9-53B8-41BE-8F3D-9FC2F89B582B}">
      <dsp:nvSpPr>
        <dsp:cNvPr id="0" name=""/>
        <dsp:cNvSpPr/>
      </dsp:nvSpPr>
      <dsp:spPr>
        <a:xfrm>
          <a:off x="5838639" y="1129134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Log MED</a:t>
          </a:r>
        </a:p>
      </dsp:txBody>
      <dsp:txXfrm>
        <a:off x="5838639" y="1129134"/>
        <a:ext cx="3050252" cy="80884"/>
      </dsp:txXfrm>
    </dsp:sp>
    <dsp:sp modelId="{97D13655-8B35-48FF-BAB1-81CA347037EE}">
      <dsp:nvSpPr>
        <dsp:cNvPr id="0" name=""/>
        <dsp:cNvSpPr/>
      </dsp:nvSpPr>
      <dsp:spPr>
        <a:xfrm>
          <a:off x="5656787" y="1210018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DDB45-4047-4208-8878-FF295FDEE98C}">
      <dsp:nvSpPr>
        <dsp:cNvPr id="0" name=""/>
        <dsp:cNvSpPr/>
      </dsp:nvSpPr>
      <dsp:spPr>
        <a:xfrm>
          <a:off x="5838639" y="1210018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RH NOVOTEC</a:t>
          </a:r>
        </a:p>
      </dsp:txBody>
      <dsp:txXfrm>
        <a:off x="5838639" y="1210018"/>
        <a:ext cx="3050252" cy="80884"/>
      </dsp:txXfrm>
    </dsp:sp>
    <dsp:sp modelId="{7ECCC84D-015E-4321-AB8D-C82D674A8E24}">
      <dsp:nvSpPr>
        <dsp:cNvPr id="0" name=""/>
        <dsp:cNvSpPr/>
      </dsp:nvSpPr>
      <dsp:spPr>
        <a:xfrm>
          <a:off x="5656787" y="1290902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BD366-CAD1-47C6-95AC-B789EE52988B}">
      <dsp:nvSpPr>
        <dsp:cNvPr id="0" name=""/>
        <dsp:cNvSpPr/>
      </dsp:nvSpPr>
      <dsp:spPr>
        <a:xfrm>
          <a:off x="5838639" y="1290902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TST NOVOTEC</a:t>
          </a:r>
        </a:p>
      </dsp:txBody>
      <dsp:txXfrm>
        <a:off x="5838639" y="1290902"/>
        <a:ext cx="3050252" cy="80884"/>
      </dsp:txXfrm>
    </dsp:sp>
    <dsp:sp modelId="{E33F11F3-AC62-420E-AB57-D12663996A01}">
      <dsp:nvSpPr>
        <dsp:cNvPr id="0" name=""/>
        <dsp:cNvSpPr/>
      </dsp:nvSpPr>
      <dsp:spPr>
        <a:xfrm>
          <a:off x="5656787" y="1371786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1558B-5C4C-4F49-BFD1-AC3399004E4C}">
      <dsp:nvSpPr>
        <dsp:cNvPr id="0" name=""/>
        <dsp:cNvSpPr/>
      </dsp:nvSpPr>
      <dsp:spPr>
        <a:xfrm>
          <a:off x="5838639" y="1371786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RH</a:t>
          </a:r>
        </a:p>
      </dsp:txBody>
      <dsp:txXfrm>
        <a:off x="5838639" y="1371786"/>
        <a:ext cx="3050252" cy="80884"/>
      </dsp:txXfrm>
    </dsp:sp>
    <dsp:sp modelId="{2702E568-EB7C-4024-A8B0-5EB92A3508FF}">
      <dsp:nvSpPr>
        <dsp:cNvPr id="0" name=""/>
        <dsp:cNvSpPr/>
      </dsp:nvSpPr>
      <dsp:spPr>
        <a:xfrm>
          <a:off x="5656787" y="1452670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1BFE0-2E58-4A80-A03F-876D4DD702D8}">
      <dsp:nvSpPr>
        <dsp:cNvPr id="0" name=""/>
        <dsp:cNvSpPr/>
      </dsp:nvSpPr>
      <dsp:spPr>
        <a:xfrm>
          <a:off x="5838639" y="1452670"/>
          <a:ext cx="3050252" cy="8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ST</a:t>
          </a:r>
        </a:p>
      </dsp:txBody>
      <dsp:txXfrm>
        <a:off x="5838639" y="1452670"/>
        <a:ext cx="3050252" cy="80884"/>
      </dsp:txXfrm>
    </dsp:sp>
    <dsp:sp modelId="{CFCA5E97-4F98-452B-A6FF-D239F4E513F9}">
      <dsp:nvSpPr>
        <dsp:cNvPr id="0" name=""/>
        <dsp:cNvSpPr/>
      </dsp:nvSpPr>
      <dsp:spPr>
        <a:xfrm>
          <a:off x="2424684" y="1533732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41A2B-56DC-4048-9CBA-C2D690398B82}">
      <dsp:nvSpPr>
        <dsp:cNvPr id="0" name=""/>
        <dsp:cNvSpPr/>
      </dsp:nvSpPr>
      <dsp:spPr>
        <a:xfrm>
          <a:off x="2606535" y="1570139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Secretaria</a:t>
          </a:r>
        </a:p>
      </dsp:txBody>
      <dsp:txXfrm>
        <a:off x="2606535" y="1570139"/>
        <a:ext cx="3050252" cy="728134"/>
      </dsp:txXfrm>
    </dsp:sp>
    <dsp:sp modelId="{2B755611-D02E-4053-8995-DE0B0ADD4521}">
      <dsp:nvSpPr>
        <dsp:cNvPr id="0" name=""/>
        <dsp:cNvSpPr/>
      </dsp:nvSpPr>
      <dsp:spPr>
        <a:xfrm>
          <a:off x="5838639" y="1570139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ATRIBUIÇÃO</a:t>
          </a:r>
        </a:p>
      </dsp:txBody>
      <dsp:txXfrm>
        <a:off x="5838639" y="1570139"/>
        <a:ext cx="3050252" cy="121237"/>
      </dsp:txXfrm>
    </dsp:sp>
    <dsp:sp modelId="{7FF89D4B-85A3-4CD6-AF29-7D1E94FA95A4}">
      <dsp:nvSpPr>
        <dsp:cNvPr id="0" name=""/>
        <dsp:cNvSpPr/>
      </dsp:nvSpPr>
      <dsp:spPr>
        <a:xfrm>
          <a:off x="5656787" y="1691376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FDB73-8D0A-4C77-BB28-2222066EF70A}">
      <dsp:nvSpPr>
        <dsp:cNvPr id="0" name=""/>
        <dsp:cNvSpPr/>
      </dsp:nvSpPr>
      <dsp:spPr>
        <a:xfrm>
          <a:off x="5838639" y="1691376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CONTATO</a:t>
          </a:r>
        </a:p>
      </dsp:txBody>
      <dsp:txXfrm>
        <a:off x="5838639" y="1691376"/>
        <a:ext cx="3050252" cy="121237"/>
      </dsp:txXfrm>
    </dsp:sp>
    <dsp:sp modelId="{21A3F027-3038-4034-810E-559B1A5BF175}">
      <dsp:nvSpPr>
        <dsp:cNvPr id="0" name=""/>
        <dsp:cNvSpPr/>
      </dsp:nvSpPr>
      <dsp:spPr>
        <a:xfrm>
          <a:off x="5656787" y="1812613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71EF3-1691-4342-AE08-E701EF330D1E}">
      <dsp:nvSpPr>
        <dsp:cNvPr id="0" name=""/>
        <dsp:cNvSpPr/>
      </dsp:nvSpPr>
      <dsp:spPr>
        <a:xfrm>
          <a:off x="5838639" y="1812613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Passe</a:t>
          </a:r>
        </a:p>
      </dsp:txBody>
      <dsp:txXfrm>
        <a:off x="5838639" y="1812613"/>
        <a:ext cx="3050252" cy="121237"/>
      </dsp:txXfrm>
    </dsp:sp>
    <dsp:sp modelId="{F25FFCA7-7A95-4947-81ED-283E1A58565F}">
      <dsp:nvSpPr>
        <dsp:cNvPr id="0" name=""/>
        <dsp:cNvSpPr/>
      </dsp:nvSpPr>
      <dsp:spPr>
        <a:xfrm>
          <a:off x="5656787" y="1933851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5D047-4EA3-4377-A796-30BA4ED94852}">
      <dsp:nvSpPr>
        <dsp:cNvPr id="0" name=""/>
        <dsp:cNvSpPr/>
      </dsp:nvSpPr>
      <dsp:spPr>
        <a:xfrm>
          <a:off x="5838639" y="1933851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Rendimento</a:t>
          </a:r>
        </a:p>
      </dsp:txBody>
      <dsp:txXfrm>
        <a:off x="5838639" y="1933851"/>
        <a:ext cx="3050252" cy="121237"/>
      </dsp:txXfrm>
    </dsp:sp>
    <dsp:sp modelId="{201005C3-BC91-4530-98FD-904C37B876E1}">
      <dsp:nvSpPr>
        <dsp:cNvPr id="0" name=""/>
        <dsp:cNvSpPr/>
      </dsp:nvSpPr>
      <dsp:spPr>
        <a:xfrm>
          <a:off x="5656787" y="2055088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8F13-64A2-4992-A857-579DD18F811D}">
      <dsp:nvSpPr>
        <dsp:cNvPr id="0" name=""/>
        <dsp:cNvSpPr/>
      </dsp:nvSpPr>
      <dsp:spPr>
        <a:xfrm>
          <a:off x="5838639" y="2055088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Solicitação</a:t>
          </a:r>
        </a:p>
      </dsp:txBody>
      <dsp:txXfrm>
        <a:off x="5838639" y="2055088"/>
        <a:ext cx="3050252" cy="121237"/>
      </dsp:txXfrm>
    </dsp:sp>
    <dsp:sp modelId="{AE1C9C10-50BF-428A-BD7C-BC917D197929}">
      <dsp:nvSpPr>
        <dsp:cNvPr id="0" name=""/>
        <dsp:cNvSpPr/>
      </dsp:nvSpPr>
      <dsp:spPr>
        <a:xfrm>
          <a:off x="5656787" y="2176325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17BCD-C52B-4B3B-9685-5AD9666B24CA}">
      <dsp:nvSpPr>
        <dsp:cNvPr id="0" name=""/>
        <dsp:cNvSpPr/>
      </dsp:nvSpPr>
      <dsp:spPr>
        <a:xfrm>
          <a:off x="5838639" y="2176325"/>
          <a:ext cx="3050252" cy="12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horario</a:t>
          </a:r>
          <a:endParaRPr lang="pt-BR" sz="500" kern="1200" dirty="0"/>
        </a:p>
      </dsp:txBody>
      <dsp:txXfrm>
        <a:off x="5838639" y="2176325"/>
        <a:ext cx="3050252" cy="121237"/>
      </dsp:txXfrm>
    </dsp:sp>
    <dsp:sp modelId="{C948C72C-227D-40D3-8A2A-778E00534A08}">
      <dsp:nvSpPr>
        <dsp:cNvPr id="0" name=""/>
        <dsp:cNvSpPr/>
      </dsp:nvSpPr>
      <dsp:spPr>
        <a:xfrm>
          <a:off x="2424684" y="2298274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64645-0BC6-433D-90D9-913D93319B65}">
      <dsp:nvSpPr>
        <dsp:cNvPr id="0" name=""/>
        <dsp:cNvSpPr/>
      </dsp:nvSpPr>
      <dsp:spPr>
        <a:xfrm>
          <a:off x="2606535" y="2334680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Calendário escolar</a:t>
          </a:r>
        </a:p>
      </dsp:txBody>
      <dsp:txXfrm>
        <a:off x="2606535" y="2334680"/>
        <a:ext cx="3050252" cy="728134"/>
      </dsp:txXfrm>
    </dsp:sp>
    <dsp:sp modelId="{4DCD59C5-3DDC-4F3C-922A-2022CAF98277}">
      <dsp:nvSpPr>
        <dsp:cNvPr id="0" name=""/>
        <dsp:cNvSpPr/>
      </dsp:nvSpPr>
      <dsp:spPr>
        <a:xfrm>
          <a:off x="5838639" y="2334680"/>
          <a:ext cx="3050252" cy="36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Presencial</a:t>
          </a:r>
        </a:p>
      </dsp:txBody>
      <dsp:txXfrm>
        <a:off x="5838639" y="2334680"/>
        <a:ext cx="3050252" cy="364067"/>
      </dsp:txXfrm>
    </dsp:sp>
    <dsp:sp modelId="{02800846-3041-43E2-A78C-30CE6D41AF0A}">
      <dsp:nvSpPr>
        <dsp:cNvPr id="0" name=""/>
        <dsp:cNvSpPr/>
      </dsp:nvSpPr>
      <dsp:spPr>
        <a:xfrm>
          <a:off x="5656787" y="2698748"/>
          <a:ext cx="6464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6EA3A-AF97-4016-AC52-B8A80A445445}">
      <dsp:nvSpPr>
        <dsp:cNvPr id="0" name=""/>
        <dsp:cNvSpPr/>
      </dsp:nvSpPr>
      <dsp:spPr>
        <a:xfrm>
          <a:off x="5838639" y="2698748"/>
          <a:ext cx="3050252" cy="36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Classe</a:t>
          </a:r>
          <a:r>
            <a:rPr lang="pt-BR" sz="1400" kern="1200" dirty="0"/>
            <a:t> </a:t>
          </a:r>
          <a:r>
            <a:rPr lang="pt-BR" sz="1800" kern="1200" dirty="0"/>
            <a:t>descentralizada</a:t>
          </a:r>
          <a:endParaRPr lang="pt-BR" sz="1400" kern="1200" dirty="0"/>
        </a:p>
      </dsp:txBody>
      <dsp:txXfrm>
        <a:off x="5838639" y="2698748"/>
        <a:ext cx="3050252" cy="364067"/>
      </dsp:txXfrm>
    </dsp:sp>
    <dsp:sp modelId="{94E777B7-69B0-4563-8D2C-6E5492D7CDC4}">
      <dsp:nvSpPr>
        <dsp:cNvPr id="0" name=""/>
        <dsp:cNvSpPr/>
      </dsp:nvSpPr>
      <dsp:spPr>
        <a:xfrm>
          <a:off x="2424684" y="3062815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A59C-D5E2-403B-9357-95EB79A69E7F}">
      <dsp:nvSpPr>
        <dsp:cNvPr id="0" name=""/>
        <dsp:cNvSpPr/>
      </dsp:nvSpPr>
      <dsp:spPr>
        <a:xfrm>
          <a:off x="2606535" y="3099222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Fale com o diretor</a:t>
          </a:r>
        </a:p>
      </dsp:txBody>
      <dsp:txXfrm>
        <a:off x="2606535" y="3099222"/>
        <a:ext cx="3050252" cy="728134"/>
      </dsp:txXfrm>
    </dsp:sp>
    <dsp:sp modelId="{D8DFDABD-C4A6-4561-974D-319FC74B2224}">
      <dsp:nvSpPr>
        <dsp:cNvPr id="0" name=""/>
        <dsp:cNvSpPr/>
      </dsp:nvSpPr>
      <dsp:spPr>
        <a:xfrm>
          <a:off x="2424684" y="3827357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E42F9-60B3-46AD-9941-C27691B1854E}">
      <dsp:nvSpPr>
        <dsp:cNvPr id="0" name=""/>
        <dsp:cNvSpPr/>
      </dsp:nvSpPr>
      <dsp:spPr>
        <a:xfrm>
          <a:off x="2606535" y="3863764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Sugestão</a:t>
          </a:r>
        </a:p>
      </dsp:txBody>
      <dsp:txXfrm>
        <a:off x="2606535" y="3863764"/>
        <a:ext cx="3050252" cy="728134"/>
      </dsp:txXfrm>
    </dsp:sp>
    <dsp:sp modelId="{5AF5F3F5-53D4-464B-B93E-B2587322D770}">
      <dsp:nvSpPr>
        <dsp:cNvPr id="0" name=""/>
        <dsp:cNvSpPr/>
      </dsp:nvSpPr>
      <dsp:spPr>
        <a:xfrm>
          <a:off x="2424684" y="4591899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933D-7642-461C-94A2-6F064F4BF093}">
      <dsp:nvSpPr>
        <dsp:cNvPr id="0" name=""/>
        <dsp:cNvSpPr/>
      </dsp:nvSpPr>
      <dsp:spPr>
        <a:xfrm>
          <a:off x="2606535" y="4628305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Login NSA</a:t>
          </a:r>
        </a:p>
      </dsp:txBody>
      <dsp:txXfrm>
        <a:off x="2606535" y="4628305"/>
        <a:ext cx="3050252" cy="728134"/>
      </dsp:txXfrm>
    </dsp:sp>
    <dsp:sp modelId="{9B037776-B71E-42F8-97AA-3C5DF5CE098B}">
      <dsp:nvSpPr>
        <dsp:cNvPr id="0" name=""/>
        <dsp:cNvSpPr/>
      </dsp:nvSpPr>
      <dsp:spPr>
        <a:xfrm>
          <a:off x="2424684" y="5356440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7DA06-8A88-45EE-BC14-371D32FF0378}">
      <dsp:nvSpPr>
        <dsp:cNvPr id="0" name=""/>
        <dsp:cNvSpPr/>
      </dsp:nvSpPr>
      <dsp:spPr>
        <a:xfrm>
          <a:off x="2606535" y="5392847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Localização</a:t>
          </a:r>
        </a:p>
      </dsp:txBody>
      <dsp:txXfrm>
        <a:off x="2606535" y="5392847"/>
        <a:ext cx="3050252" cy="728134"/>
      </dsp:txXfrm>
    </dsp:sp>
    <dsp:sp modelId="{E88513FC-7045-40FC-BED9-796BD8D8FBA3}">
      <dsp:nvSpPr>
        <dsp:cNvPr id="0" name=""/>
        <dsp:cNvSpPr/>
      </dsp:nvSpPr>
      <dsp:spPr>
        <a:xfrm>
          <a:off x="2424684" y="6120982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D6BCA-3AB6-4E72-84C8-8D62D64337CE}">
      <dsp:nvSpPr>
        <dsp:cNvPr id="0" name=""/>
        <dsp:cNvSpPr/>
      </dsp:nvSpPr>
      <dsp:spPr>
        <a:xfrm>
          <a:off x="2606535" y="6157389"/>
          <a:ext cx="3050252" cy="728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Secretaria</a:t>
          </a:r>
        </a:p>
      </dsp:txBody>
      <dsp:txXfrm>
        <a:off x="2606535" y="6157389"/>
        <a:ext cx="3050252" cy="728134"/>
      </dsp:txXfrm>
    </dsp:sp>
    <dsp:sp modelId="{28C1AA55-E2F6-41C0-9BC4-AB694FDAEA82}">
      <dsp:nvSpPr>
        <dsp:cNvPr id="0" name=""/>
        <dsp:cNvSpPr/>
      </dsp:nvSpPr>
      <dsp:spPr>
        <a:xfrm>
          <a:off x="2424684" y="6885524"/>
          <a:ext cx="9698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529F8-684F-4297-A861-291A8D3F9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8D7BC-9A89-4DD3-B366-7655A9CA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147BFB-5F33-43D0-9946-4EC1E8D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9EC8A-9558-4C60-BBB1-F26D621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9F340-07D4-4E00-A39D-727B15A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1DEBC-4425-4B75-A5AD-8B63271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1CA2D-1BA1-4601-8678-32D5128C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A2BD9-2D7E-41CE-AFC5-212220B9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9A9E5-79F2-452D-BAE1-DF782F16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516D1-D7EC-444D-AC99-D5B58888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6046B6-3107-4A34-A282-1A4A93B87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D0C1BB-8F4C-43A8-9D77-0E4D7416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C4BC6-1C9E-419E-95BB-95D93E50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A4161-2E0B-4CD2-AB9D-7974304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BCB80-B54E-43CB-B5CB-47C14D7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5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62BFE-0EB7-455E-803B-78DBAD63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CCB8E-E2CB-4FDF-81A2-F82057B1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E5F1A-6225-467B-BC4B-1C02FBC4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19826-0793-44D8-BD0B-E57F8BD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78EE1-8BE3-4812-95CC-E3DD9253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F3B7D-1956-46C9-9BD8-5AFD0001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F5922-84C8-43D4-A25C-6A613F46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7094B-A958-4095-9F9C-641E8DF2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70A68F-51C6-4061-B431-BC9CA12C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C72C1-10A6-4BA1-A71D-8EDBE146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8D32-AE50-4E51-8DDF-67416F4D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0BF6D-ABA8-46CC-A582-56456E1D3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BFAD11-0E94-408C-BB1B-9C82EA82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B679D-512B-4D87-8133-8A44B7A7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68DC2D-E208-44AA-AD98-8E9F0D52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70F51A-7773-4E1B-9671-193D643A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E1645-1D98-4B8B-B174-89A264D3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4F490-628B-427C-A575-FD188105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98C539-FA9D-4E5C-B5E4-0025C9FD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37814D-4AA4-41FE-8B66-4B5598F6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392FBC-C019-4658-BC71-B10152E7E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C402E5-4D72-42A1-82F6-56B1DB62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21E0D-0A71-416F-B0C4-E671070F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09661F-9B6B-4839-9631-BDEADC6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FFEA-E1A8-4631-A5A1-1CCF3F5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D63366-08F9-4099-8C7B-BF4A97C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C89BE4-73A0-464F-B115-35C8D5E8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42C056-5C67-4935-8968-4895FA94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1536C0-2E7B-4F92-8BD3-061C2788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296E04-CE8F-48DA-AA42-C05A88B6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ED8A24-5E75-426A-903F-37E1A172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1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C86C-1289-4306-94D0-30441938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E6390-1D52-457C-933A-A0B8E7E3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C13AF-9BF1-479F-9C71-A23B11ED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12404-1B44-4B40-A7F6-AF1163BE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B50CCE-CDA3-4665-947A-9632AB1F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8184B-B93D-4A18-B366-4A78CDE2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9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F3BF1-08D9-4137-9258-1CF478B7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D71EA3-E29D-44AD-8E69-DBB87C9A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3976B3-7966-473C-B592-006A06FB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6F3394-E49A-4449-B2BA-0FE8BB84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6A7DD1-703B-4405-B93C-B69A6A90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17379-9727-4D4C-BCF1-A9B9F429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1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7EB126-1D22-46A4-BE33-327C3760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9181D-489E-46A5-A919-15A5A000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B9753-4341-4AB3-B4BF-5C6087C7E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5158-7359-4247-A702-E0B7FB1734EF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6F88D8-B82C-4BE3-A7EE-DE06CF4A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BB16A-4491-4CA8-8515-D57D795FB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99B5-4D69-4A52-947A-86D6EE5FD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C45F190-6C85-41AF-BB17-E0C812C46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21256"/>
              </p:ext>
            </p:extLst>
          </p:nvPr>
        </p:nvGraphicFramePr>
        <p:xfrm>
          <a:off x="0" y="0"/>
          <a:ext cx="12123420" cy="692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1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94F73-77BE-4C4B-8B8B-6B105C3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achar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07AA9-1367-4435-AB61-414437B1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difícil, pois não esta destacado, logo não consegui achar,  precisei de  ajuda de terceiros, acho que como coisa de suma importância, deveria estar destacado</a:t>
            </a:r>
          </a:p>
        </p:txBody>
      </p:sp>
    </p:spTree>
    <p:extLst>
      <p:ext uri="{BB962C8B-B14F-4D97-AF65-F5344CB8AC3E}">
        <p14:creationId xmlns:p14="http://schemas.microsoft.com/office/powerpoint/2010/main" val="2344655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achar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GUSTAVO_22257@etec.edu</dc:creator>
  <cp:lastModifiedBy>GUSTAVO_22257@etec.edu</cp:lastModifiedBy>
  <cp:revision>5</cp:revision>
  <dcterms:created xsi:type="dcterms:W3CDTF">2023-03-21T12:23:52Z</dcterms:created>
  <dcterms:modified xsi:type="dcterms:W3CDTF">2023-03-28T18:07:57Z</dcterms:modified>
</cp:coreProperties>
</file>