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856e667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856e667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856e667f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856e667f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856e667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856e667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856e667f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856e667f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856e667f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856e667f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Hypnotic Beef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Red Solo Cup: Kevin Xiong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72550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simple platformer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game created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with various tech </a:t>
            </a:r>
            <a:br>
              <a:rPr lang="en"/>
            </a:br>
            <a:r>
              <a:rPr lang="en"/>
              <a:t>(libgdx framework)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OpenGL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Box2d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78" y="772550"/>
            <a:ext cx="4676224" cy="3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6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Design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175" y="1961902"/>
            <a:ext cx="7025650" cy="4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Summary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VerticalSlice</a:t>
            </a:r>
            <a:r>
              <a:rPr lang="en"/>
              <a:t> acts similar to a stage similar to JavaFX.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PlayScreen takes all the components of what makes a game and combines them into one location (Physics, Characters, Textures, Music, etc.)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B2World and </a:t>
            </a:r>
            <a:r>
              <a:rPr lang="en" sz="1800"/>
              <a:t>WorldContactListener</a:t>
            </a:r>
            <a:r>
              <a:rPr lang="en" sz="1800"/>
              <a:t> handle collisions.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Rumble creates camera effects such as camera shake.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Enemy implements components to what makes a enemy.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Mob class fleshes out a </a:t>
            </a:r>
            <a:r>
              <a:rPr lang="en" sz="1800"/>
              <a:t>certain character.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Player defines our character and physics.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Have Learned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Game design is a lengthy and complex process that requires a lot of work and attention to detail.</a:t>
            </a:r>
            <a:endParaRPr sz="126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Solo developers have to wear many hats, such as artist/animator, music composer, programmer, director, and more.</a:t>
            </a:r>
            <a:endParaRPr sz="126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To cope with these challenges, it is crucial to learn how to create prototypes effectively.</a:t>
            </a:r>
            <a:endParaRPr sz="126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Understanding the difference between low and high-level game engines is essential for choosing the right tools for the job.</a:t>
            </a:r>
            <a:endParaRPr sz="126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Meta-data plays a significant role in game development, as it helps developers keep track of their progress and make informed decisions.</a:t>
            </a:r>
            <a:endParaRPr sz="126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Bigger projects require better organization to ensure a smooth and successful outcome.</a:t>
            </a:r>
            <a:endParaRPr sz="1260"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Math plays an important role!!</a:t>
            </a:r>
            <a:endParaRPr sz="1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 Time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Beware of Loud Sounds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