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72AABB-F12F-41A3-9D3F-35BDE57AF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8B9303-923B-4A96-8DE5-6BDA9B3123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601EB-7D95-4E31-BBBF-97A2C71DD385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166497-993B-47AF-9E37-49524EA1C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Artru, Aubois, Bouteille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A7534-6734-4E89-9A50-CA6CC341C3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CFD6-026C-4E04-8E97-49D82F274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58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819A-D44E-4FA0-AE30-74DC2F3A4CD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Artru, Aubois, Bouteille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1000-1AE9-4D6D-A632-5A03B618C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612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D515C6-292B-46FF-A007-322D5C58FF90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C09D-6C72-43A0-BF07-8BCEC2634E7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EEEA-6463-468A-97BC-200617ACB177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11E-12A5-482A-ACB5-D3DECCB89AF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09E5B3-BDA0-43C8-B83B-A616E6F3881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396-96C5-4231-9345-F8CDCE90BD50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EBD1-610C-4F37-B39D-20C01F494D0B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3653-2341-47BE-9F86-70818A3CA1EF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3F88-D02D-479D-9B94-EA366559BAA4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1ADD4-12A3-4994-B83C-B36377218EB2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8DE37-23BF-41A3-9D8B-208A4A3FE865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B8F19A-5E32-4C77-B5C4-497E21626E6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6127-DC47-4152-8C74-F899572BE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webdev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1BC28F-9CCC-4AFC-BFEF-1C2FE1BF4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Jeu de dame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F15495-6380-4689-ADDD-5767FD2A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D84EF-FA6D-4372-993D-930259ED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44FAE-0B53-43EA-B303-F51936B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Sujet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B03A1-FEBB-44F3-8C64-687E3295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951892"/>
            <a:ext cx="9601200" cy="3581400"/>
          </a:xfrm>
        </p:spPr>
        <p:txBody>
          <a:bodyPr/>
          <a:lstStyle/>
          <a:p>
            <a:r>
              <a:rPr lang="fr-FR" dirty="0"/>
              <a:t>Jeu de dame </a:t>
            </a:r>
          </a:p>
          <a:p>
            <a:endParaRPr lang="fr-FR" dirty="0"/>
          </a:p>
          <a:p>
            <a:r>
              <a:rPr lang="fr-FR" dirty="0"/>
              <a:t>2 Joueurs </a:t>
            </a:r>
          </a:p>
          <a:p>
            <a:r>
              <a:rPr lang="fr-FR" dirty="0"/>
              <a:t>1 Plateau</a:t>
            </a:r>
          </a:p>
          <a:p>
            <a:r>
              <a:rPr lang="fr-FR" dirty="0"/>
              <a:t>Règles de jeu et de gestion </a:t>
            </a:r>
          </a:p>
          <a:p>
            <a:r>
              <a:rPr lang="fr-FR" dirty="0"/>
              <a:t>Base de données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25B2B-D1CB-40A9-BD08-E01D55F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090B6-0449-4158-AB2C-2FC643BE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pic>
        <p:nvPicPr>
          <p:cNvPr id="1026" name="Picture 2" descr="RÃ©sultat de recherche d'images pour &quot;jeu de dame&quot;">
            <a:extLst>
              <a:ext uri="{FF2B5EF4-FFF2-40B4-BE49-F238E27FC236}">
                <a16:creationId xmlns:a16="http://schemas.microsoft.com/office/drawing/2014/main" id="{CB643524-4730-49EB-BD31-03D1DB03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31" y="1951892"/>
            <a:ext cx="2587869" cy="25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0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B0D34-7166-4F2E-B7CC-026E94DC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EC70F-2C1B-4476-90D4-D311466B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92" y="2083777"/>
            <a:ext cx="4097215" cy="400929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Tests unitaires</a:t>
            </a:r>
          </a:p>
          <a:p>
            <a:endParaRPr lang="fr-FR" dirty="0"/>
          </a:p>
          <a:p>
            <a:r>
              <a:rPr lang="fr-FR" dirty="0"/>
              <a:t>Respect des règles du jeu</a:t>
            </a:r>
          </a:p>
          <a:p>
            <a:endParaRPr lang="fr-FR" dirty="0"/>
          </a:p>
          <a:p>
            <a:r>
              <a:rPr lang="fr-FR" dirty="0"/>
              <a:t>Base de données :</a:t>
            </a:r>
          </a:p>
          <a:p>
            <a:pPr lvl="1"/>
            <a:r>
              <a:rPr lang="fr-FR" dirty="0"/>
              <a:t>Plateau de jeu</a:t>
            </a:r>
          </a:p>
          <a:p>
            <a:pPr lvl="1"/>
            <a:r>
              <a:rPr lang="fr-FR" dirty="0"/>
              <a:t>Comptes utilisateurs </a:t>
            </a:r>
          </a:p>
          <a:p>
            <a:pPr lvl="1"/>
            <a:endParaRPr lang="fr-FR" dirty="0"/>
          </a:p>
          <a:p>
            <a:r>
              <a:rPr lang="fr-FR" dirty="0"/>
              <a:t>Gestion de compte :</a:t>
            </a:r>
          </a:p>
          <a:p>
            <a:pPr lvl="1"/>
            <a:r>
              <a:rPr lang="fr-FR" dirty="0"/>
              <a:t>Statistiques sur les parties </a:t>
            </a:r>
          </a:p>
          <a:p>
            <a:pPr lvl="1"/>
            <a:r>
              <a:rPr lang="fr-FR" dirty="0"/>
              <a:t>Historique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0B95F2-CB57-4F7A-8BCD-D8B219F7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Artru, Aubois, Bouteille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62048-86C6-4C2F-BE10-AFAD823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B7ADBC-7D63-4629-9788-24ED4145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01" y="2761455"/>
            <a:ext cx="650296" cy="6502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B4B11D-5508-4523-92D1-02A08879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01" y="5213335"/>
            <a:ext cx="650296" cy="6502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28B3F18-61F1-4CDC-9197-7DA4D868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01" y="3943601"/>
            <a:ext cx="650296" cy="65029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F6EB4B-7673-4081-A6C4-58C667F3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01" y="184523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6112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17</TotalTime>
  <Words>66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Rognage</vt:lpstr>
      <vt:lpstr>Projet webdev</vt:lpstr>
      <vt:lpstr>Sujet </vt:lpstr>
      <vt:lpstr>Fonctionnalités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webdev</dc:title>
  <dc:creator>Marion BOUTEILLE</dc:creator>
  <cp:lastModifiedBy>Marion BOUTEILLE</cp:lastModifiedBy>
  <cp:revision>3</cp:revision>
  <dcterms:created xsi:type="dcterms:W3CDTF">2018-04-15T10:38:22Z</dcterms:created>
  <dcterms:modified xsi:type="dcterms:W3CDTF">2018-04-16T06:06:32Z</dcterms:modified>
</cp:coreProperties>
</file>