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FAB38-31EF-409D-99E7-9B02A37D5E5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9094C-4EF7-49DF-A057-F2F2AA0C1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6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75CD-9A0A-499B-B8E7-D3074A680252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3262-2BA2-4760-AFA6-525C68C76579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125C-2F5C-4FFC-A16D-88F81F4D3484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45ED-C659-46E4-833E-9653C98C96C9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20C1-3502-467B-BE50-A0F0597F2C51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CD82-7ABD-471B-9104-85E417178B41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6353-6BA5-4465-9DEB-342D1902A7DC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883-CD26-4B4C-ACA1-57A1C7520C44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323A-3B7D-48C5-BA5D-DCDEE6E16FBA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1304-97AD-4FB4-8A15-0D0198759DC5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1498-01C2-4318-83AD-5210000F204B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FF60-3287-460F-AB6A-7619C00579BA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2B3-6C51-4ECC-A9AF-64959B8F7E3E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62E5-629A-4EFB-A8F4-566C3A8181BF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8F41-DEE6-417B-9FD1-1E0A5E85200D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6D55-633B-4329-ABA6-4482BEEAF4E3}" type="datetime1">
              <a:rPr lang="en-US" smtClean="0"/>
              <a:t>5/31/2018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F21D6-813E-4FF8-99F5-35A61320F5FF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2D33D-87D1-474F-8263-32B5874C3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106" y="2031022"/>
            <a:ext cx="7766936" cy="171208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fr-FR" sz="4800" dirty="0"/>
              <a:t>Projet </a:t>
            </a:r>
            <a:r>
              <a:rPr lang="fr-FR" sz="4800" dirty="0" err="1"/>
              <a:t>WebDev</a:t>
            </a:r>
            <a:r>
              <a:rPr lang="fr-FR" sz="4800" dirty="0"/>
              <a:t> </a:t>
            </a:r>
            <a:br>
              <a:rPr lang="fr-FR" sz="4800" dirty="0"/>
            </a:br>
            <a:r>
              <a:rPr lang="fr-FR" sz="4800" dirty="0"/>
              <a:t> </a:t>
            </a:r>
            <a:r>
              <a:rPr lang="fr-FR" sz="6000" dirty="0"/>
              <a:t>Jeu de Dames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A5A884-0EA3-4F2F-B659-0AEF99BFF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72463" y="6309550"/>
            <a:ext cx="7766936" cy="1096899"/>
          </a:xfrm>
        </p:spPr>
        <p:txBody>
          <a:bodyPr/>
          <a:lstStyle/>
          <a:p>
            <a:r>
              <a:rPr lang="fr-FR" dirty="0"/>
              <a:t>AUBOIS Alexandre, ARTRU Thomas, BOUTEILLE Marion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398B24-5E57-4E50-82E1-6FEC2B94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bg1"/>
                </a:solidFill>
              </a:rPr>
              <a:pPr/>
              <a:t>1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0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353BF-6EBE-40D4-95B5-7B936C19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Questions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25FFC3-8CA2-45B8-9159-0CA9F55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RÃ©sultat de recherche d'images pour &quot;question&quot;">
            <a:extLst>
              <a:ext uri="{FF2B5EF4-FFF2-40B4-BE49-F238E27FC236}">
                <a16:creationId xmlns:a16="http://schemas.microsoft.com/office/drawing/2014/main" id="{C9B83A11-A996-4DD6-A1B1-1B6FB9304E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871" y="1816099"/>
            <a:ext cx="6849594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10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0E5DD-A21C-4679-A54B-882FBFB5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B0FE82-1770-4D89-8A85-9B2F75E65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Le travail d’équipe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La conception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Les difficultés rencontrés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Les améliorations possibles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E9D186-A456-45CF-BC38-896BFE4B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2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RÃ©sultat de recherche d'images pour &quot;logo isen toulon&quot;">
            <a:extLst>
              <a:ext uri="{FF2B5EF4-FFF2-40B4-BE49-F238E27FC236}">
                <a16:creationId xmlns:a16="http://schemas.microsoft.com/office/drawing/2014/main" id="{FED37832-7AD9-44B7-81C3-58FD1579B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2350"/>
            <a:ext cx="1679258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01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3F831-2A86-4488-B454-0A5846CB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Le travail d’équipe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31FBB0-ACDF-49E1-B36D-43E9AE7CD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2327"/>
            <a:ext cx="8596668" cy="3880773"/>
          </a:xfrm>
        </p:spPr>
        <p:txBody>
          <a:bodyPr>
            <a:normAutofit/>
          </a:bodyPr>
          <a:lstStyle/>
          <a:p>
            <a:r>
              <a:rPr lang="fr-FR" sz="2400" dirty="0"/>
              <a:t>Listage et répartition des exigences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9BD830-F4A6-4169-BBF2-A1906879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400" smtClean="0">
                <a:solidFill>
                  <a:schemeClr val="bg1"/>
                </a:solidFill>
              </a:rPr>
              <a:t>3</a:t>
            </a:fld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63EAFE-4FCD-43D6-A904-ACE6BD8EC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" t="25000" r="24844" b="54722"/>
          <a:stretch/>
        </p:blipFill>
        <p:spPr>
          <a:xfrm>
            <a:off x="677334" y="2980593"/>
            <a:ext cx="8934450" cy="1390650"/>
          </a:xfrm>
          <a:prstGeom prst="rect">
            <a:avLst/>
          </a:prstGeom>
        </p:spPr>
      </p:pic>
      <p:pic>
        <p:nvPicPr>
          <p:cNvPr id="6" name="Picture 2" descr="RÃ©sultat de recherche d'images pour &quot;logo isen toulon&quot;">
            <a:extLst>
              <a:ext uri="{FF2B5EF4-FFF2-40B4-BE49-F238E27FC236}">
                <a16:creationId xmlns:a16="http://schemas.microsoft.com/office/drawing/2014/main" id="{E381E62B-DB58-4894-BC45-9BE1ED976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7363"/>
            <a:ext cx="1635369" cy="7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19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61DAD-37C5-4400-A7BE-317C9916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Le travail d’équipe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293491-B4F6-4B7E-AE42-540369379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6481"/>
            <a:ext cx="8596668" cy="3880773"/>
          </a:xfrm>
        </p:spPr>
        <p:txBody>
          <a:bodyPr>
            <a:normAutofit/>
          </a:bodyPr>
          <a:lstStyle/>
          <a:p>
            <a:r>
              <a:rPr lang="fr-FR" sz="2400" dirty="0"/>
              <a:t>Utilisation d’un dépôt GitHub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4F24EA-B532-4209-B8F5-7608718E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4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074" name="Picture 2" descr="RÃ©sultat de recherche d'images pour &quot;logo isen toulon&quot;">
            <a:extLst>
              <a:ext uri="{FF2B5EF4-FFF2-40B4-BE49-F238E27FC236}">
                <a16:creationId xmlns:a16="http://schemas.microsoft.com/office/drawing/2014/main" id="{409A5147-DB97-4863-9E1F-712067A0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7363"/>
            <a:ext cx="1635369" cy="7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F70D478-59A5-4E0A-AF6A-2BF9EB3DB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85" t="18056" r="41952" b="46250"/>
          <a:stretch/>
        </p:blipFill>
        <p:spPr>
          <a:xfrm>
            <a:off x="2917998" y="2599356"/>
            <a:ext cx="4553361" cy="289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0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F6170-E1FE-4E00-A0EE-86EE2E94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501BDA-3A50-4D21-BEDA-D5FAD63C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9307"/>
            <a:ext cx="8412356" cy="311938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r-FR" sz="2400" dirty="0"/>
              <a:t>HTML, PHP 7, JS, CSS, TWIG</a:t>
            </a:r>
          </a:p>
          <a:p>
            <a:pPr>
              <a:spcBef>
                <a:spcPts val="1200"/>
              </a:spcBef>
            </a:pPr>
            <a:r>
              <a:rPr lang="fr-FR" sz="2400" dirty="0"/>
              <a:t>Réalisation des test unitaires avec </a:t>
            </a:r>
            <a:r>
              <a:rPr lang="fr-FR" sz="2400" dirty="0" err="1"/>
              <a:t>PhpUnit</a:t>
            </a:r>
            <a:endParaRPr lang="fr-FR" sz="2400" dirty="0"/>
          </a:p>
          <a:p>
            <a:pPr>
              <a:spcBef>
                <a:spcPts val="1200"/>
              </a:spcBef>
            </a:pPr>
            <a:r>
              <a:rPr lang="fr-FR" sz="2400" dirty="0"/>
              <a:t>Utilisation du </a:t>
            </a:r>
            <a:r>
              <a:rPr lang="fr-FR" sz="2400" dirty="0" err="1"/>
              <a:t>framework</a:t>
            </a:r>
            <a:r>
              <a:rPr lang="fr-FR" sz="2400" dirty="0"/>
              <a:t> Symfony et de Doctrine</a:t>
            </a:r>
          </a:p>
          <a:p>
            <a:pPr>
              <a:spcBef>
                <a:spcPts val="1200"/>
              </a:spcBef>
            </a:pPr>
            <a:r>
              <a:rPr lang="fr-FR" sz="2400" dirty="0"/>
              <a:t>Création et utilisation d’une base de données : jeu de dame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CBC565-901A-4739-83E9-3E514264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5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098" name="Picture 2" descr="RÃ©sultat de recherche d'images pour &quot;logo isen toulon&quot;">
            <a:extLst>
              <a:ext uri="{FF2B5EF4-FFF2-40B4-BE49-F238E27FC236}">
                <a16:creationId xmlns:a16="http://schemas.microsoft.com/office/drawing/2014/main" id="{627C2CBE-30A7-49F1-A1AA-60C1ADE53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5" y="6176127"/>
            <a:ext cx="1466029" cy="68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39E1BB-15E1-4B88-A34A-3AD8C9AAF8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72" t="20834" r="38203" b="68495"/>
          <a:stretch/>
        </p:blipFill>
        <p:spPr>
          <a:xfrm>
            <a:off x="552268" y="4465285"/>
            <a:ext cx="8846800" cy="123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5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46EBC-1DBD-45FB-A296-4B04DC2C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A47C8E-FE59-4BE5-867B-ACA632D0F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Utilisation du bundle </a:t>
            </a:r>
            <a:r>
              <a:rPr lang="fr-FR" sz="2400" dirty="0" err="1"/>
              <a:t>FOSUserBundle</a:t>
            </a:r>
            <a:r>
              <a:rPr lang="fr-FR" sz="2400" dirty="0"/>
              <a:t> de Symfony</a:t>
            </a:r>
          </a:p>
          <a:p>
            <a:pPr lvl="1"/>
            <a:r>
              <a:rPr lang="fr-FR" sz="2200" dirty="0"/>
              <a:t>Gestion des utilisateurs</a:t>
            </a:r>
          </a:p>
          <a:p>
            <a:pPr lvl="1"/>
            <a:r>
              <a:rPr lang="fr-FR" sz="2200" dirty="0"/>
              <a:t>Formulaire d’inscription et de connexion</a:t>
            </a:r>
          </a:p>
          <a:p>
            <a:pPr lvl="1"/>
            <a:r>
              <a:rPr lang="fr-FR" sz="2200" dirty="0"/>
              <a:t>Mot de passe oublié</a:t>
            </a:r>
          </a:p>
          <a:p>
            <a:pPr lvl="1"/>
            <a:r>
              <a:rPr lang="fr-FR" sz="2200" dirty="0"/>
              <a:t>Validation de compte par mail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1BFBB1-62EF-46F6-8E45-655DD910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6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2" descr="RÃ©sultat de recherche d'images pour &quot;logo isen toulon&quot;">
            <a:extLst>
              <a:ext uri="{FF2B5EF4-FFF2-40B4-BE49-F238E27FC236}">
                <a16:creationId xmlns:a16="http://schemas.microsoft.com/office/drawing/2014/main" id="{B267FC8E-5F75-474A-B12A-F8202A27E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5" y="6176127"/>
            <a:ext cx="1466029" cy="68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02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7F5D7-2484-48CC-A029-D6868DA3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Les 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693C1A-1D0E-4E32-B7F0-22223D288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Organisation du planning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Actualisation des pages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Règles de jeu pour les dames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149A38-7DBB-434E-9AE0-86A21BA2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7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122" name="Picture 2" descr="RÃ©sultat de recherche d'images pour &quot;logo isen toulon&quot;">
            <a:extLst>
              <a:ext uri="{FF2B5EF4-FFF2-40B4-BE49-F238E27FC236}">
                <a16:creationId xmlns:a16="http://schemas.microsoft.com/office/drawing/2014/main" id="{805ED2DB-E979-408B-ABB0-10506A70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43624"/>
            <a:ext cx="1535906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EE12D753-2E25-4B35-8182-D0FC1EA32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1837" y="2886868"/>
            <a:ext cx="1833563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7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09441-5415-475A-BBE7-4ED41809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Les 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D3AC8-611B-4899-9921-E6BDB9F3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909" y="1825625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Interface </a:t>
            </a:r>
            <a:r>
              <a:rPr lang="fr-FR" sz="2400" dirty="0" err="1"/>
              <a:t>userFriendly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/>
              <a:t>IA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Statistique d’un joueur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E80B9-23D0-4C33-89C8-943B9B2A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8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146" name="Picture 2" descr="RÃ©sultat de recherche d'images pour &quot;logo isen toulon&quot;">
            <a:extLst>
              <a:ext uri="{FF2B5EF4-FFF2-40B4-BE49-F238E27FC236}">
                <a16:creationId xmlns:a16="http://schemas.microsoft.com/office/drawing/2014/main" id="{58160BA0-29C0-498F-8235-C5521156A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9162"/>
            <a:ext cx="1524000" cy="7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ools">
            <a:extLst>
              <a:ext uri="{FF2B5EF4-FFF2-40B4-BE49-F238E27FC236}">
                <a16:creationId xmlns:a16="http://schemas.microsoft.com/office/drawing/2014/main" id="{354D09F3-36D5-43A8-B703-59FD0DC5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2533650"/>
            <a:ext cx="1790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17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82675-216F-4B4E-92C4-D14B3023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23FD6-8378-464C-8C37-0C69B704A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94BF02-B71D-4BFB-ADFB-D3F3223B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9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170" name="Picture 2" descr="RÃ©sultat de recherche d'images pour &quot;logo isen toulon&quot;">
            <a:extLst>
              <a:ext uri="{FF2B5EF4-FFF2-40B4-BE49-F238E27FC236}">
                <a16:creationId xmlns:a16="http://schemas.microsoft.com/office/drawing/2014/main" id="{7EFBC551-05CD-443F-9FD9-E216A4A8E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4732"/>
            <a:ext cx="1533525" cy="71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6507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135</Words>
  <Application>Microsoft Office PowerPoint</Application>
  <PresentationFormat>Grand écran</PresentationFormat>
  <Paragraphs>42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Facette</vt:lpstr>
      <vt:lpstr>Projet WebDev   Jeu de Dames</vt:lpstr>
      <vt:lpstr>Sommaire</vt:lpstr>
      <vt:lpstr>Le travail d’équipe</vt:lpstr>
      <vt:lpstr>Le travail d’équipe</vt:lpstr>
      <vt:lpstr>La conception</vt:lpstr>
      <vt:lpstr>La conception</vt:lpstr>
      <vt:lpstr>Les difficultés rencontrées</vt:lpstr>
      <vt:lpstr>Les améliorations possibles</vt:lpstr>
      <vt:lpstr>Démonstration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WebDev   Jeu de Dames</dc:title>
  <dc:creator>Marion BOUTEILLE</dc:creator>
  <cp:lastModifiedBy>Marion BOUTEILLE</cp:lastModifiedBy>
  <cp:revision>8</cp:revision>
  <dcterms:created xsi:type="dcterms:W3CDTF">2018-05-31T13:32:19Z</dcterms:created>
  <dcterms:modified xsi:type="dcterms:W3CDTF">2018-05-31T14:49:40Z</dcterms:modified>
</cp:coreProperties>
</file>