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96F9-6CC4-4316-AAD9-E9C9041B8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1D219-998C-47F7-AA1C-ED62C6A1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F505-C899-4758-9C29-32B3419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EE00-47D9-4D94-AB35-9372C4F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3BF1-9974-4621-9FA0-2FF10076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3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9422-9D90-4627-9816-F6C4E893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E6162-34B5-4F00-A69E-ED4B4C54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10DA8-CB0C-47AC-A83C-A90F72DC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DE5C-0E94-4A98-BA8A-012796AC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B6AE-5FB4-4494-9761-40FDE179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3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6C50A-9796-4DC4-8437-9DF3C08D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8A78-3ADB-4A42-9F20-25735CE8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BC15-63AD-430B-9E72-42633008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70E0-9799-4941-90B9-7410ECD4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47AC-B89E-4502-8543-B7485970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87FA-0ED2-4639-ABB3-40D6DA5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DFE-8A9E-4850-9C27-3286A0CD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65B2-E0AE-4768-BF5D-EF3DB0F4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408F-92E4-4904-9880-1521438D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C971-08A1-4ABC-97D4-BF1A4767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EBB6-EB7E-4B33-8A54-C42311D1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CDA9-8A7B-4C19-B10E-E44DA4B9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8C46-09A7-48EF-921F-6D3B6C30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9F11-AD6D-4BD9-B409-FE0E660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704E-52F5-40C9-BEAE-6F815525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3E2-42D5-47E8-9EAC-F4DF095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C744-4295-4A1B-BA3C-36F71A9FE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4177A-5DC1-4945-BA46-56B94FFF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2178D-CBE9-4B50-BFA0-62FC5FCA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A786-0F33-462C-8B0F-55F8DC9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0F8F-F513-4E6D-A57E-96DC0DEE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5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73AA-9058-47D6-98F2-FF4ACA7C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A47A-0765-4B97-AF9F-5D8ABA3C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7FB58-85CC-4898-B57D-65355618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1A3F0-30B9-45FD-BB3E-BB389A896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7B531-7F39-4C79-9262-A2E5B2A9B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6A57-56A9-4260-A1D2-68D02A3E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245B7-AD06-44DA-AC14-465934AB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16C10-C388-4729-9F60-2ADED3F3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51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FF2C-F0E9-4178-97DD-7176EF6F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7F5B9-C740-4A0D-89F9-DA554D1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A4D4-7846-4E6B-A030-83655397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BD3C2-ACC6-48D1-A140-5945662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E88E0-B6B8-47EE-B28A-9F2ED35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EA11A-EA72-40AE-946A-2948AD4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615A1-D988-41DD-A866-56326B3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5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AA6-3EF1-41B5-BDB2-1FA124A5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12B9-A127-4056-B7A1-664E586F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0F23-CD75-4014-8112-02F3EDAD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07A2-4270-4F26-A11A-F99D2A5D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B731-5785-4565-B083-F1CA3692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FB74-B0FE-4110-9EE8-413A0106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6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E607-7531-40B4-B1F0-B3BCEC8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B93BD-52BA-410F-902B-640DFBBAA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12B13-8F9F-4329-8C62-BED1088B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A132-45BE-4B68-8990-1AC96F5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08EF-170C-48C1-BCD1-4FB7D123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FA990-14DE-4C42-ACCC-E4B636D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5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08A71-F940-40E4-8A9A-5D89822C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1BFFB-5890-4BBE-8D90-6CD7B817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41EB-CDCD-4105-AEE1-5CD25DB3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4650-883E-475C-8A6B-3B8C32C7E91B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BDFD-31A3-4953-B44F-CF1B86479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65B6-B2D5-454A-A45C-635A1F1D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201E3-55D2-421F-B55A-D5C8372DE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9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EEA2-6661-4F00-9EF1-20122032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dev 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6E4ED-09AD-474A-95B3-8568239DD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dev blog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 blog</dc:title>
  <dc:creator>Thorious De-Winton Cusano</dc:creator>
  <cp:lastModifiedBy>Thorious De-Winton Cusano</cp:lastModifiedBy>
  <cp:revision>2</cp:revision>
  <dcterms:created xsi:type="dcterms:W3CDTF">2023-02-02T16:17:28Z</dcterms:created>
  <dcterms:modified xsi:type="dcterms:W3CDTF">2023-02-02T16:25:37Z</dcterms:modified>
</cp:coreProperties>
</file>