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98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3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6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25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8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87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9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95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4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43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1B35-474F-4987-9DD1-8B8BEDED3E70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AA90-E612-4984-92B6-E13C04E91E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7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403129" y="1644978"/>
            <a:ext cx="1951349" cy="195134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KERNEL</a:t>
            </a:r>
          </a:p>
        </p:txBody>
      </p:sp>
      <p:sp>
        <p:nvSpPr>
          <p:cNvPr id="7" name="Ellipse 6"/>
          <p:cNvSpPr/>
          <p:nvPr/>
        </p:nvSpPr>
        <p:spPr>
          <a:xfrm>
            <a:off x="2683497" y="1602309"/>
            <a:ext cx="1315039" cy="13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SCOPE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70786" y="0"/>
            <a:ext cx="625042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sz="5400" dirty="0"/>
              <a:t>Vision globale de </a:t>
            </a:r>
            <a:r>
              <a:rPr lang="fr-FR" sz="5400" dirty="0" err="1"/>
              <a:t>zkJS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3192545" y="4270343"/>
            <a:ext cx="1315039" cy="13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UTILS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9268349" y="1541283"/>
            <a:ext cx="1315039" cy="13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ENTITY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10069397" y="4539504"/>
            <a:ext cx="1315039" cy="13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ENTITY MANAGER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5670434" y="4857456"/>
            <a:ext cx="1315039" cy="13150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62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4789372" y="2771481"/>
            <a:ext cx="1315039" cy="1315039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180679" y="474482"/>
            <a:ext cx="3530338" cy="5909036"/>
            <a:chOff x="180679" y="223100"/>
            <a:chExt cx="3530338" cy="590903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180679" y="3269530"/>
              <a:ext cx="3530338" cy="1093509"/>
            </a:xfrm>
            <a:prstGeom prst="roundRect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800" dirty="0">
                  <a:solidFill>
                    <a:schemeClr val="tx1"/>
                  </a:solidFill>
                </a:rPr>
                <a:t>.</a:t>
              </a:r>
              <a:r>
                <a:rPr lang="fr-FR" sz="2800" dirty="0" err="1">
                  <a:solidFill>
                    <a:schemeClr val="tx1"/>
                  </a:solidFill>
                </a:rPr>
                <a:t>get</a:t>
              </a:r>
              <a:r>
                <a:rPr lang="fr-FR" sz="2800" dirty="0">
                  <a:solidFill>
                    <a:schemeClr val="tx1"/>
                  </a:solidFill>
                </a:rPr>
                <a:t>(</a:t>
              </a:r>
              <a:r>
                <a:rPr lang="fr-FR" sz="2800" dirty="0" err="1">
                  <a:solidFill>
                    <a:schemeClr val="tx1"/>
                  </a:solidFill>
                </a:rPr>
                <a:t>path</a:t>
              </a:r>
              <a:r>
                <a:rPr lang="fr-FR" sz="28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fr-FR" sz="1100" dirty="0">
                  <a:solidFill>
                    <a:schemeClr val="tx1"/>
                  </a:solidFill>
                </a:rPr>
                <a:t>Elle permet d’obtenir du conteneur la valeur du </a:t>
              </a:r>
              <a:r>
                <a:rPr lang="fr-FR" sz="1100" dirty="0" err="1">
                  <a:solidFill>
                    <a:schemeClr val="tx1"/>
                  </a:solidFill>
                </a:rPr>
                <a:t>path</a:t>
              </a:r>
              <a:r>
                <a:rPr lang="fr-FR" sz="11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fr-FR" sz="1100" dirty="0">
                  <a:solidFill>
                    <a:schemeClr val="tx1"/>
                  </a:solidFill>
                </a:rPr>
                <a:t>Elle retourne la valeur du </a:t>
              </a:r>
              <a:r>
                <a:rPr lang="fr-FR" sz="1100" dirty="0" err="1">
                  <a:solidFill>
                    <a:schemeClr val="tx1"/>
                  </a:solidFill>
                </a:rPr>
                <a:t>path</a:t>
              </a:r>
              <a:r>
                <a:rPr lang="fr-FR" sz="1100" dirty="0">
                  <a:solidFill>
                    <a:schemeClr val="tx1"/>
                  </a:solidFill>
                </a:rPr>
                <a:t> et  </a:t>
              </a:r>
              <a:r>
                <a:rPr lang="fr-FR" sz="1100" dirty="0" err="1">
                  <a:solidFill>
                    <a:schemeClr val="tx1"/>
                  </a:solidFill>
                </a:rPr>
                <a:t>null</a:t>
              </a:r>
              <a:r>
                <a:rPr lang="fr-FR" sz="1100" dirty="0">
                  <a:solidFill>
                    <a:schemeClr val="tx1"/>
                  </a:solidFill>
                </a:rPr>
                <a:t> si la valeur n’existe.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80679" y="223100"/>
              <a:ext cx="3530338" cy="2256149"/>
            </a:xfrm>
            <a:prstGeom prst="roundRect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800" dirty="0">
                  <a:solidFill>
                    <a:schemeClr val="tx1"/>
                  </a:solidFill>
                </a:rPr>
                <a:t>.set(</a:t>
              </a:r>
              <a:r>
                <a:rPr lang="fr-FR" sz="2800" dirty="0" err="1">
                  <a:solidFill>
                    <a:schemeClr val="tx1"/>
                  </a:solidFill>
                </a:rPr>
                <a:t>path</a:t>
              </a:r>
              <a:r>
                <a:rPr lang="fr-FR" sz="2800" dirty="0">
                  <a:solidFill>
                    <a:schemeClr val="tx1"/>
                  </a:solidFill>
                </a:rPr>
                <a:t>, value)</a:t>
              </a:r>
            </a:p>
            <a:p>
              <a:r>
                <a:rPr lang="fr-FR" sz="1100" dirty="0">
                  <a:solidFill>
                    <a:schemeClr val="tx1"/>
                  </a:solidFill>
                </a:rPr>
                <a:t>Elle permet d’insérer des valeurs dans le conteneur.</a:t>
              </a:r>
            </a:p>
            <a:p>
              <a:r>
                <a:rPr lang="fr-FR" sz="1100" dirty="0">
                  <a:solidFill>
                    <a:schemeClr val="tx1"/>
                  </a:solidFill>
                </a:rPr>
                <a:t>Elle retourne le conteneur global.</a:t>
              </a:r>
            </a:p>
            <a:p>
              <a:r>
                <a:rPr lang="fr-FR" sz="1100" dirty="0">
                  <a:solidFill>
                    <a:schemeClr val="tx1"/>
                  </a:solidFill>
                </a:rPr>
                <a:t>Si la valeur du </a:t>
              </a:r>
              <a:r>
                <a:rPr lang="fr-FR" sz="1100" dirty="0" err="1">
                  <a:solidFill>
                    <a:schemeClr val="tx1"/>
                  </a:solidFill>
                </a:rPr>
                <a:t>path</a:t>
              </a:r>
              <a:r>
                <a:rPr lang="fr-FR" sz="1100" dirty="0">
                  <a:solidFill>
                    <a:schemeClr val="tx1"/>
                  </a:solidFill>
                </a:rPr>
                <a:t> existe et que c’est :</a:t>
              </a:r>
            </a:p>
            <a:p>
              <a:pPr marL="171450" indent="-171450">
                <a:buFontTx/>
                <a:buChar char="-"/>
              </a:pPr>
              <a:r>
                <a:rPr lang="fr-FR" sz="1100" dirty="0">
                  <a:solidFill>
                    <a:schemeClr val="tx1"/>
                  </a:solidFill>
                </a:rPr>
                <a:t>Objet : la valeur est ajoutée dans cet objet</a:t>
              </a:r>
            </a:p>
            <a:p>
              <a:pPr marL="171450" indent="-171450">
                <a:buFontTx/>
                <a:buChar char="-"/>
              </a:pPr>
              <a:r>
                <a:rPr lang="fr-FR" sz="1100" dirty="0">
                  <a:solidFill>
                    <a:schemeClr val="tx1"/>
                  </a:solidFill>
                </a:rPr>
                <a:t>Tableau : la valeur est ajoutée à la suite.</a:t>
              </a:r>
            </a:p>
            <a:p>
              <a:pPr marL="171450" indent="-171450">
                <a:buFontTx/>
                <a:buChar char="-"/>
              </a:pPr>
              <a:r>
                <a:rPr lang="fr-FR" sz="1100" dirty="0">
                  <a:solidFill>
                    <a:schemeClr val="tx1"/>
                  </a:solidFill>
                </a:rPr>
                <a:t>Dans les autres cas, l’ancienne valeur est transformée en tableau puis la nouvelle valeur est ajoutée à la suite.</a:t>
              </a:r>
            </a:p>
            <a:p>
              <a:pPr marL="171450" indent="-171450">
                <a:buFontTx/>
                <a:buChar char="-"/>
              </a:pPr>
              <a:endParaRPr lang="fr-FR" sz="1100" dirty="0">
                <a:solidFill>
                  <a:schemeClr val="tx1"/>
                </a:solidFill>
              </a:endParaRPr>
            </a:p>
            <a:p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180679" y="5153320"/>
              <a:ext cx="3530338" cy="978816"/>
            </a:xfrm>
            <a:prstGeom prst="roundRect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800" dirty="0">
                  <a:solidFill>
                    <a:schemeClr val="tx1"/>
                  </a:solidFill>
                </a:rPr>
                <a:t>.</a:t>
              </a:r>
              <a:r>
                <a:rPr lang="fr-FR" sz="2800" dirty="0" err="1">
                  <a:solidFill>
                    <a:schemeClr val="tx1"/>
                  </a:solidFill>
                </a:rPr>
                <a:t>remove</a:t>
              </a:r>
              <a:r>
                <a:rPr lang="fr-FR" sz="2800" dirty="0">
                  <a:solidFill>
                    <a:schemeClr val="tx1"/>
                  </a:solidFill>
                </a:rPr>
                <a:t>(</a:t>
              </a:r>
              <a:r>
                <a:rPr lang="fr-FR" sz="2800" dirty="0" err="1">
                  <a:solidFill>
                    <a:schemeClr val="tx1"/>
                  </a:solidFill>
                </a:rPr>
                <a:t>path</a:t>
              </a:r>
              <a:r>
                <a:rPr lang="fr-FR" sz="28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fr-FR" sz="1100" dirty="0">
                  <a:solidFill>
                    <a:schemeClr val="tx1"/>
                  </a:solidFill>
                </a:rPr>
                <a:t>Elle supprime du conteneur la valeur du </a:t>
              </a:r>
              <a:r>
                <a:rPr lang="fr-FR" sz="1100" dirty="0" err="1">
                  <a:solidFill>
                    <a:schemeClr val="tx1"/>
                  </a:solidFill>
                </a:rPr>
                <a:t>path</a:t>
              </a:r>
              <a:r>
                <a:rPr lang="fr-FR" sz="11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fr-FR" sz="1100" dirty="0">
                  <a:solidFill>
                    <a:schemeClr val="tx1"/>
                  </a:solidFill>
                </a:rPr>
                <a:t>Elle retourne le conteneur.</a:t>
              </a:r>
            </a:p>
          </p:txBody>
        </p:sp>
      </p:grpSp>
      <p:cxnSp>
        <p:nvCxnSpPr>
          <p:cNvPr id="22" name="Connecteur droit avec flèche 21"/>
          <p:cNvCxnSpPr>
            <a:stCxn id="3" idx="2"/>
            <a:endCxn id="9" idx="3"/>
          </p:cNvCxnSpPr>
          <p:nvPr/>
        </p:nvCxnSpPr>
        <p:spPr>
          <a:xfrm flipH="1">
            <a:off x="3711017" y="3429001"/>
            <a:ext cx="1078355" cy="6386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3" idx="2"/>
            <a:endCxn id="10" idx="3"/>
          </p:cNvCxnSpPr>
          <p:nvPr/>
        </p:nvCxnSpPr>
        <p:spPr>
          <a:xfrm flipH="1" flipV="1">
            <a:off x="3711017" y="1602557"/>
            <a:ext cx="1078355" cy="182644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3" idx="2"/>
            <a:endCxn id="11" idx="3"/>
          </p:cNvCxnSpPr>
          <p:nvPr/>
        </p:nvCxnSpPr>
        <p:spPr>
          <a:xfrm flipH="1">
            <a:off x="3711017" y="3429001"/>
            <a:ext cx="1078355" cy="246510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789372" y="5731010"/>
            <a:ext cx="461697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Arguments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accent2">
                    <a:lumMod val="50000"/>
                  </a:schemeClr>
                </a:solidFill>
              </a:rPr>
              <a:t>Path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200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100" dirty="0"/>
              <a:t>Doit être une chaîne de caractères sous la forme </a:t>
            </a:r>
            <a:r>
              <a:rPr lang="fr-FR" sz="1100" dirty="0" err="1"/>
              <a:t>user.nom</a:t>
            </a:r>
            <a:endParaRPr lang="fr-FR" sz="1100" dirty="0"/>
          </a:p>
          <a:p>
            <a:pPr marL="171450" indent="-171450">
              <a:buFontTx/>
              <a:buChar char="-"/>
            </a:pPr>
            <a:r>
              <a:rPr lang="fr-FR" sz="1100" dirty="0">
                <a:solidFill>
                  <a:schemeClr val="accent2">
                    <a:lumMod val="50000"/>
                  </a:schemeClr>
                </a:solidFill>
              </a:rPr>
              <a:t>Value : </a:t>
            </a:r>
            <a:r>
              <a:rPr lang="fr-FR" sz="1100" dirty="0"/>
              <a:t>La valeur qu’on souhaite ajoutée. On peut indiquer n’importe quoi.</a:t>
            </a:r>
          </a:p>
        </p:txBody>
      </p:sp>
    </p:spTree>
    <p:extLst>
      <p:ext uri="{BB962C8B-B14F-4D97-AF65-F5344CB8AC3E}">
        <p14:creationId xmlns:p14="http://schemas.microsoft.com/office/powerpoint/2010/main" val="183396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5103830" y="2606511"/>
            <a:ext cx="1315039" cy="13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ENTITY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7918516" y="2846895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4" name="Ellipse 3"/>
          <p:cNvSpPr/>
          <p:nvPr/>
        </p:nvSpPr>
        <p:spPr>
          <a:xfrm>
            <a:off x="3066068" y="3498917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5" name="Ellipse 4"/>
          <p:cNvSpPr/>
          <p:nvPr/>
        </p:nvSpPr>
        <p:spPr>
          <a:xfrm>
            <a:off x="6628845" y="4260132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" name="Ellipse 5"/>
          <p:cNvSpPr/>
          <p:nvPr/>
        </p:nvSpPr>
        <p:spPr>
          <a:xfrm>
            <a:off x="4126306" y="4427457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Number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418869" y="1183064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Array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495800" y="772214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9" name="Ellipse 8"/>
          <p:cNvSpPr/>
          <p:nvPr/>
        </p:nvSpPr>
        <p:spPr>
          <a:xfrm>
            <a:off x="3066068" y="1828015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Node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34185" y="312657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11" name="Ellipse 10"/>
          <p:cNvSpPr/>
          <p:nvPr/>
        </p:nvSpPr>
        <p:spPr>
          <a:xfrm>
            <a:off x="8935039" y="1029094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Screen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09833" y="2993010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Window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10601736" y="2897959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Navigator</a:t>
            </a:r>
          </a:p>
        </p:txBody>
      </p:sp>
    </p:spTree>
    <p:extLst>
      <p:ext uri="{BB962C8B-B14F-4D97-AF65-F5344CB8AC3E}">
        <p14:creationId xmlns:p14="http://schemas.microsoft.com/office/powerpoint/2010/main" val="301678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483257" y="2304855"/>
            <a:ext cx="1315039" cy="13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ENTITY MANAGER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8088198" y="2033834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Create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8014355" y="4550004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Read / </a:t>
            </a:r>
            <a:r>
              <a:rPr lang="fr-FR" sz="1000" dirty="0" err="1">
                <a:solidFill>
                  <a:schemeClr val="tx1"/>
                </a:solidFill>
              </a:rPr>
              <a:t>Get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158034" y="4799814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Update / Replace</a:t>
            </a:r>
          </a:p>
        </p:txBody>
      </p:sp>
      <p:sp>
        <p:nvSpPr>
          <p:cNvPr id="9" name="Ellipse 8"/>
          <p:cNvSpPr/>
          <p:nvPr/>
        </p:nvSpPr>
        <p:spPr>
          <a:xfrm>
            <a:off x="5018987" y="614314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Add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790332" y="1078584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Delete</a:t>
            </a:r>
            <a:r>
              <a:rPr lang="fr-FR" sz="1000" dirty="0">
                <a:solidFill>
                  <a:schemeClr val="tx1"/>
                </a:solidFill>
              </a:rPr>
              <a:t> / </a:t>
            </a:r>
            <a:r>
              <a:rPr lang="fr-FR" sz="1000" dirty="0" err="1">
                <a:solidFill>
                  <a:schemeClr val="tx1"/>
                </a:solidFill>
              </a:rPr>
              <a:t>Remove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962373" y="4335544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2" name="Ellipse 11"/>
          <p:cNvSpPr/>
          <p:nvPr/>
        </p:nvSpPr>
        <p:spPr>
          <a:xfrm>
            <a:off x="2194086" y="2498104"/>
            <a:ext cx="928540" cy="9285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Bind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372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179</Words>
  <Application>Microsoft Office PowerPoint</Application>
  <PresentationFormat>Grand écran</PresentationFormat>
  <Paragraphs>44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DIOMANDE</dc:creator>
  <cp:lastModifiedBy>Franck DIOMANDE</cp:lastModifiedBy>
  <cp:revision>28</cp:revision>
  <dcterms:created xsi:type="dcterms:W3CDTF">2016-02-20T18:42:05Z</dcterms:created>
  <dcterms:modified xsi:type="dcterms:W3CDTF">2016-02-21T00:38:16Z</dcterms:modified>
</cp:coreProperties>
</file>