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3" r:id="rId7"/>
    <p:sldId id="258" r:id="rId8"/>
    <p:sldId id="280" r:id="rId9"/>
    <p:sldId id="281" r:id="rId10"/>
    <p:sldId id="282" r:id="rId11"/>
    <p:sldId id="269" r:id="rId12"/>
    <p:sldId id="259" r:id="rId13"/>
    <p:sldId id="260" r:id="rId14"/>
    <p:sldId id="261" r:id="rId15"/>
    <p:sldId id="262" r:id="rId16"/>
    <p:sldId id="270" r:id="rId17"/>
    <p:sldId id="265" r:id="rId18"/>
    <p:sldId id="274" r:id="rId19"/>
    <p:sldId id="272" r:id="rId20"/>
    <p:sldId id="273" r:id="rId21"/>
    <p:sldId id="266" r:id="rId22"/>
    <p:sldId id="277" r:id="rId23"/>
    <p:sldId id="276" r:id="rId24"/>
    <p:sldId id="279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6CD"/>
    <a:srgbClr val="2A529D"/>
    <a:srgbClr val="2D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4D8FE-2D5F-474A-A547-9EDDF165BA0E}" v="1117" dt="2020-05-28T16:09:04.365"/>
    <p1510:client id="{71071A23-00DE-4DEE-F840-0B988AB79541}" v="5" dt="2020-05-28T08:43:4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IER Edouard" userId="ebb82edb-7407-4d15-83b7-25e3e52afcdf" providerId="ADAL" clId="{24C4D8FE-2D5F-474A-A547-9EDDF165BA0E}"/>
    <pc:docChg chg="undo redo custSel mod addSld delSld modSld sldOrd addSection delSection modSection">
      <pc:chgData name="GAUTIER Edouard" userId="ebb82edb-7407-4d15-83b7-25e3e52afcdf" providerId="ADAL" clId="{24C4D8FE-2D5F-474A-A547-9EDDF165BA0E}" dt="2020-05-28T16:09:04.365" v="2018"/>
      <pc:docMkLst>
        <pc:docMk/>
      </pc:docMkLst>
      <pc:sldChg chg="addSp modSp mod">
        <pc:chgData name="GAUTIER Edouard" userId="ebb82edb-7407-4d15-83b7-25e3e52afcdf" providerId="ADAL" clId="{24C4D8FE-2D5F-474A-A547-9EDDF165BA0E}" dt="2020-05-28T15:03:22.400" v="1322" actId="14100"/>
        <pc:sldMkLst>
          <pc:docMk/>
          <pc:sldMk cId="1369094749" sldId="256"/>
        </pc:sldMkLst>
        <pc:spChg chg="mod">
          <ac:chgData name="GAUTIER Edouard" userId="ebb82edb-7407-4d15-83b7-25e3e52afcdf" providerId="ADAL" clId="{24C4D8FE-2D5F-474A-A547-9EDDF165BA0E}" dt="2020-05-27T13:40:50.318" v="16" actId="20577"/>
          <ac:spMkLst>
            <pc:docMk/>
            <pc:sldMk cId="1369094749" sldId="256"/>
            <ac:spMk id="2" creationId="{A3DB1B76-C9DB-4A07-9917-341339A4DC34}"/>
          </ac:spMkLst>
        </pc:spChg>
        <pc:spChg chg="mod">
          <ac:chgData name="GAUTIER Edouard" userId="ebb82edb-7407-4d15-83b7-25e3e52afcdf" providerId="ADAL" clId="{24C4D8FE-2D5F-474A-A547-9EDDF165BA0E}" dt="2020-05-27T13:40:57.347" v="25" actId="20577"/>
          <ac:spMkLst>
            <pc:docMk/>
            <pc:sldMk cId="1369094749" sldId="256"/>
            <ac:spMk id="3" creationId="{AC39E6AA-35B4-4A83-AEF1-FBAD676FD2D6}"/>
          </ac:spMkLst>
        </pc:spChg>
        <pc:picChg chg="add mod">
          <ac:chgData name="GAUTIER Edouard" userId="ebb82edb-7407-4d15-83b7-25e3e52afcdf" providerId="ADAL" clId="{24C4D8FE-2D5F-474A-A547-9EDDF165BA0E}" dt="2020-05-28T15:03:22.400" v="1322" actId="14100"/>
          <ac:picMkLst>
            <pc:docMk/>
            <pc:sldMk cId="1369094749" sldId="256"/>
            <ac:picMk id="5" creationId="{81C537D6-AA32-469E-9AEC-171EEF85FA6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5:34:25.145" v="1602" actId="478"/>
        <pc:sldMkLst>
          <pc:docMk/>
          <pc:sldMk cId="468036146" sldId="257"/>
        </pc:sldMkLst>
        <pc:spChg chg="mod">
          <ac:chgData name="GAUTIER Edouard" userId="ebb82edb-7407-4d15-83b7-25e3e52afcdf" providerId="ADAL" clId="{24C4D8FE-2D5F-474A-A547-9EDDF165BA0E}" dt="2020-05-28T14:45:13.298" v="1252" actId="20577"/>
          <ac:spMkLst>
            <pc:docMk/>
            <pc:sldMk cId="468036146" sldId="257"/>
            <ac:spMk id="3" creationId="{0233473A-12F8-470C-BE8D-063E74AF536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4" creationId="{7E7BF2BA-DC53-4446-BFD9-3F502234BD9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5" creationId="{FD807993-5FCF-4DDA-B3B2-578F698FA0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68036146" sldId="257"/>
            <ac:spMk id="6" creationId="{5679AB76-D17B-4CF7-A798-4210F4CE3962}"/>
          </ac:spMkLst>
        </pc:spChg>
        <pc:picChg chg="add del mod">
          <ac:chgData name="GAUTIER Edouard" userId="ebb82edb-7407-4d15-83b7-25e3e52afcdf" providerId="ADAL" clId="{24C4D8FE-2D5F-474A-A547-9EDDF165BA0E}" dt="2020-05-28T15:34:25.145" v="1602" actId="478"/>
          <ac:picMkLst>
            <pc:docMk/>
            <pc:sldMk cId="468036146" sldId="257"/>
            <ac:picMk id="9" creationId="{11266CE3-50E6-44BD-A6DB-0B6EEB4B9C93}"/>
          </ac:picMkLst>
        </pc:picChg>
      </pc:sldChg>
      <pc:sldChg chg="addSp delSp modSp mod setBg setClrOvrMap">
        <pc:chgData name="GAUTIER Edouard" userId="ebb82edb-7407-4d15-83b7-25e3e52afcdf" providerId="ADAL" clId="{24C4D8FE-2D5F-474A-A547-9EDDF165BA0E}" dt="2020-05-28T15:08:07.683" v="1339" actId="20577"/>
        <pc:sldMkLst>
          <pc:docMk/>
          <pc:sldMk cId="2457266096" sldId="258"/>
        </pc:sldMkLst>
        <pc:spChg chg="mo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2" creationId="{1D56DFF1-0CE4-4C26-8547-ECF39C91D9E9}"/>
          </ac:spMkLst>
        </pc:spChg>
        <pc:spChg chg="add del 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3" creationId="{C95FB8BD-7104-4902-A233-8A77B550010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4" creationId="{1D376A6A-441C-4BA4-B290-76DE5CCE5734}"/>
          </ac:spMkLst>
        </pc:spChg>
        <pc:spChg chg="del">
          <ac:chgData name="GAUTIER Edouard" userId="ebb82edb-7407-4d15-83b7-25e3e52afcdf" providerId="ADAL" clId="{24C4D8FE-2D5F-474A-A547-9EDDF165BA0E}" dt="2020-05-28T10:56:12.023" v="1086" actId="478"/>
          <ac:spMkLst>
            <pc:docMk/>
            <pc:sldMk cId="2457266096" sldId="258"/>
            <ac:spMk id="4" creationId="{799347C1-3016-45A8-B5EF-AE4EAAB42D6B}"/>
          </ac:spMkLst>
        </pc:spChg>
        <pc:spChg chg="del">
          <ac:chgData name="GAUTIER Edouard" userId="ebb82edb-7407-4d15-83b7-25e3e52afcdf" providerId="ADAL" clId="{24C4D8FE-2D5F-474A-A547-9EDDF165BA0E}" dt="2020-05-28T10:53:05.953" v="1056" actId="478"/>
          <ac:spMkLst>
            <pc:docMk/>
            <pc:sldMk cId="2457266096" sldId="258"/>
            <ac:spMk id="5" creationId="{3EA610F1-AFFB-4C93-A4DF-8946684879D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5" creationId="{51DD0BEF-B96E-4ED0-8863-A5B89E2D48E6}"/>
          </ac:spMkLst>
        </pc:spChg>
        <pc:spChg chg="del">
          <ac:chgData name="GAUTIER Edouard" userId="ebb82edb-7407-4d15-83b7-25e3e52afcdf" providerId="ADAL" clId="{24C4D8FE-2D5F-474A-A547-9EDDF165BA0E}" dt="2020-05-28T14:45:42.258" v="1254" actId="478"/>
          <ac:spMkLst>
            <pc:docMk/>
            <pc:sldMk cId="2457266096" sldId="258"/>
            <ac:spMk id="5" creationId="{CCA9453E-9460-438F-9864-9579532EAA8C}"/>
          </ac:spMkLst>
        </pc:spChg>
        <pc:spChg chg="mod ord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6" creationId="{0BC54D8E-7E3B-4759-912D-230A4F7A536F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2457266096" sldId="258"/>
            <ac:spMk id="6" creationId="{D6F864FF-5444-4EA6-97B0-AA5E8B855E4C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90" v="1227" actId="26606"/>
          <ac:spMkLst>
            <pc:docMk/>
            <pc:sldMk cId="2457266096" sldId="258"/>
            <ac:spMk id="9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2" creationId="{5DB82E3F-D9C4-42E7-AABF-D760C2F5615B}"/>
          </ac:spMkLst>
        </pc:spChg>
        <pc:spChg chg="add del">
          <ac:chgData name="GAUTIER Edouard" userId="ebb82edb-7407-4d15-83b7-25e3e52afcdf" providerId="ADAL" clId="{24C4D8FE-2D5F-474A-A547-9EDDF165BA0E}" dt="2020-05-28T14:30:39.849" v="1212" actId="26606"/>
          <ac:spMkLst>
            <pc:docMk/>
            <pc:sldMk cId="2457266096" sldId="258"/>
            <ac:spMk id="13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5" creationId="{CE8BCA1D-ACDF-4D63-9AA0-366C4F8553DD}"/>
          </ac:spMkLst>
        </pc:spChg>
        <pc:spChg chg="add del">
          <ac:chgData name="GAUTIER Edouard" userId="ebb82edb-7407-4d15-83b7-25e3e52afcdf" providerId="ADAL" clId="{24C4D8FE-2D5F-474A-A547-9EDDF165BA0E}" dt="2020-05-28T14:30:43.228" v="1214" actId="26606"/>
          <ac:spMkLst>
            <pc:docMk/>
            <pc:sldMk cId="2457266096" sldId="258"/>
            <ac:spMk id="16" creationId="{EE15E636-2C9E-42CB-B482-436AA81BF93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18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19" creationId="{5F145784-B126-48E6-B33B-0BEA2EBF1884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1" creationId="{06AD7FED-ECA8-4F84-9067-C1B1E9610F13}"/>
          </ac:spMkLst>
        </pc:spChg>
        <pc:spChg chg="add del">
          <ac:chgData name="GAUTIER Edouard" userId="ebb82edb-7407-4d15-83b7-25e3e52afcdf" providerId="ADAL" clId="{24C4D8FE-2D5F-474A-A547-9EDDF165BA0E}" dt="2020-05-28T14:31:36.733" v="1220" actId="26606"/>
          <ac:spMkLst>
            <pc:docMk/>
            <pc:sldMk cId="2457266096" sldId="258"/>
            <ac:spMk id="23" creationId="{74DF12F2-5059-41AC-A8BD-D5E115CDC266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7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2.396" v="1224" actId="26606"/>
          <ac:spMkLst>
            <pc:docMk/>
            <pc:sldMk cId="2457266096" sldId="258"/>
            <ac:spMk id="28" creationId="{C95FB8BD-7104-4902-A233-8A77B550010C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1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2" creationId="{1E8FD5CD-351E-4B06-8B78-BD5102D00908}"/>
          </ac:spMkLst>
        </pc:spChg>
        <pc:spChg chg="add del">
          <ac:chgData name="GAUTIER Edouard" userId="ebb82edb-7407-4d15-83b7-25e3e52afcdf" providerId="ADAL" clId="{24C4D8FE-2D5F-474A-A547-9EDDF165BA0E}" dt="2020-05-28T14:31:57.451" v="1226" actId="26606"/>
          <ac:spMkLst>
            <pc:docMk/>
            <pc:sldMk cId="2457266096" sldId="258"/>
            <ac:spMk id="33" creationId="{C95FB8BD-7104-4902-A233-8A77B550010C}"/>
          </ac:spMkLst>
        </pc:spChg>
        <pc:grpChg chg="add del">
          <ac:chgData name="GAUTIER Edouard" userId="ebb82edb-7407-4d15-83b7-25e3e52afcdf" providerId="ADAL" clId="{24C4D8FE-2D5F-474A-A547-9EDDF165BA0E}" dt="2020-05-28T14:30:43.228" v="1214" actId="26606"/>
          <ac:grpSpMkLst>
            <pc:docMk/>
            <pc:sldMk cId="2457266096" sldId="258"/>
            <ac:grpSpMk id="17" creationId="{01D4AEDF-0CF9-4271-ABB7-3D3489BB42D0}"/>
          </ac:grpSpMkLst>
        </pc:grpChg>
        <pc:graphicFrameChg chg="add del">
          <ac:chgData name="GAUTIER Edouard" userId="ebb82edb-7407-4d15-83b7-25e3e52afcdf" providerId="ADAL" clId="{24C4D8FE-2D5F-474A-A547-9EDDF165BA0E}" dt="2020-05-28T14:31:36.733" v="1220" actId="26606"/>
          <ac:graphicFrameMkLst>
            <pc:docMk/>
            <pc:sldMk cId="2457266096" sldId="258"/>
            <ac:graphicFrameMk id="14" creationId="{E8FC569C-19B9-4F20-917E-4A06C40E1632}"/>
          </ac:graphicFrameMkLst>
        </pc:graphicFrameChg>
        <pc:graphicFrameChg chg="add del">
          <ac:chgData name="GAUTIER Edouard" userId="ebb82edb-7407-4d15-83b7-25e3e52afcdf" providerId="ADAL" clId="{24C4D8FE-2D5F-474A-A547-9EDDF165BA0E}" dt="2020-05-28T14:31:45.239" v="1222" actId="26606"/>
          <ac:graphicFrameMkLst>
            <pc:docMk/>
            <pc:sldMk cId="2457266096" sldId="258"/>
            <ac:graphicFrameMk id="25" creationId="{1856A382-16CD-4798-8940-A04F16428429}"/>
          </ac:graphicFrameMkLst>
        </pc:graphicFrameChg>
        <pc:graphicFrameChg chg="add mod">
          <ac:chgData name="GAUTIER Edouard" userId="ebb82edb-7407-4d15-83b7-25e3e52afcdf" providerId="ADAL" clId="{24C4D8FE-2D5F-474A-A547-9EDDF165BA0E}" dt="2020-05-28T15:08:07.683" v="1339" actId="20577"/>
          <ac:graphicFrameMkLst>
            <pc:docMk/>
            <pc:sldMk cId="2457266096" sldId="258"/>
            <ac:graphicFrameMk id="36" creationId="{1856A382-16CD-4798-8940-A04F16428429}"/>
          </ac:graphicFrameMkLst>
        </pc:graphicFrameChg>
        <pc:picChg chg="add del mod ord">
          <ac:chgData name="GAUTIER Edouard" userId="ebb82edb-7407-4d15-83b7-25e3e52afcdf" providerId="ADAL" clId="{24C4D8FE-2D5F-474A-A547-9EDDF165BA0E}" dt="2020-05-28T14:31:25.725" v="1218" actId="478"/>
          <ac:picMkLst>
            <pc:docMk/>
            <pc:sldMk cId="2457266096" sldId="258"/>
            <ac:picMk id="4" creationId="{2C3F1905-F1DB-40A1-8ABF-1E7D863615B0}"/>
          </ac:picMkLst>
        </pc:picChg>
        <pc:picChg chg="add del">
          <ac:chgData name="GAUTIER Edouard" userId="ebb82edb-7407-4d15-83b7-25e3e52afcdf" providerId="ADAL" clId="{24C4D8FE-2D5F-474A-A547-9EDDF165BA0E}" dt="2020-05-28T14:31:52.396" v="1224" actId="26606"/>
          <ac:picMkLst>
            <pc:docMk/>
            <pc:sldMk cId="2457266096" sldId="258"/>
            <ac:picMk id="29" creationId="{9E89DAF8-FB9A-447B-A0B4-E6AF2D21289A}"/>
          </ac:picMkLst>
        </pc:picChg>
        <pc:picChg chg="add del">
          <ac:chgData name="GAUTIER Edouard" userId="ebb82edb-7407-4d15-83b7-25e3e52afcdf" providerId="ADAL" clId="{24C4D8FE-2D5F-474A-A547-9EDDF165BA0E}" dt="2020-05-28T14:31:57.451" v="1226" actId="26606"/>
          <ac:picMkLst>
            <pc:docMk/>
            <pc:sldMk cId="2457266096" sldId="258"/>
            <ac:picMk id="34" creationId="{258F8C98-5EE7-41C5-8D2D-2E67D4F29AAB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28T16:07:05.766" v="2000" actId="14826"/>
        <pc:sldMkLst>
          <pc:docMk/>
          <pc:sldMk cId="4275845374" sldId="259"/>
        </pc:sldMkLst>
        <pc:spChg chg="mod">
          <ac:chgData name="GAUTIER Edouard" userId="ebb82edb-7407-4d15-83b7-25e3e52afcdf" providerId="ADAL" clId="{24C4D8FE-2D5F-474A-A547-9EDDF165BA0E}" dt="2020-05-27T13:44:00.412" v="82" actId="20577"/>
          <ac:spMkLst>
            <pc:docMk/>
            <pc:sldMk cId="4275845374" sldId="259"/>
            <ac:spMk id="2" creationId="{3AAEDE2F-7C56-4B28-B9B4-F01F71F73451}"/>
          </ac:spMkLst>
        </pc:spChg>
        <pc:spChg chg="mod ord">
          <ac:chgData name="GAUTIER Edouard" userId="ebb82edb-7407-4d15-83b7-25e3e52afcdf" providerId="ADAL" clId="{24C4D8FE-2D5F-474A-A547-9EDDF165BA0E}" dt="2020-05-27T13:49:37.803" v="188" actId="20577"/>
          <ac:spMkLst>
            <pc:docMk/>
            <pc:sldMk cId="4275845374" sldId="259"/>
            <ac:spMk id="3" creationId="{2C55FD10-7D75-4AAF-A6AA-756AF77CE327}"/>
          </ac:spMkLst>
        </pc:spChg>
        <pc:spChg chg="add mo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4" creationId="{CD34E819-B1D4-4398-B9CD-186019AADDA6}"/>
          </ac:spMkLst>
        </pc:spChg>
        <pc:spChg chg="del">
          <ac:chgData name="GAUTIER Edouard" userId="ebb82edb-7407-4d15-83b7-25e3e52afcdf" providerId="ADAL" clId="{24C4D8FE-2D5F-474A-A547-9EDDF165BA0E}" dt="2020-05-28T14:45:51.465" v="1255" actId="478"/>
          <ac:spMkLst>
            <pc:docMk/>
            <pc:sldMk cId="4275845374" sldId="259"/>
            <ac:spMk id="5" creationId="{243345B9-1164-40FD-B677-D87F9E7CCA1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5" creationId="{3DFEF3EA-FACB-49A0-9810-388E07C30738}"/>
          </ac:spMkLst>
        </pc:spChg>
        <pc:spChg chg="del">
          <ac:chgData name="GAUTIER Edouard" userId="ebb82edb-7407-4d15-83b7-25e3e52afcdf" providerId="ADAL" clId="{24C4D8FE-2D5F-474A-A547-9EDDF165BA0E}" dt="2020-05-28T10:56:19.217" v="1088" actId="478"/>
          <ac:spMkLst>
            <pc:docMk/>
            <pc:sldMk cId="4275845374" sldId="259"/>
            <ac:spMk id="5" creationId="{87D85B36-68A9-4C51-B10F-86802062132F}"/>
          </ac:spMkLst>
        </pc:spChg>
        <pc:spChg chg="del mod">
          <ac:chgData name="GAUTIER Edouard" userId="ebb82edb-7407-4d15-83b7-25e3e52afcdf" providerId="ADAL" clId="{24C4D8FE-2D5F-474A-A547-9EDDF165BA0E}" dt="2020-05-28T10:53:14.727" v="1059" actId="478"/>
          <ac:spMkLst>
            <pc:docMk/>
            <pc:sldMk cId="4275845374" sldId="259"/>
            <ac:spMk id="6" creationId="{0FF084BB-3884-4B90-BE1F-9882644E3A2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6" creationId="{6D880DD9-EB4F-40E2-B3A0-3499EA01B8E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275845374" sldId="259"/>
            <ac:spMk id="7" creationId="{D7D18685-FC98-4CF5-8F69-C58610230355}"/>
          </ac:spMkLst>
        </pc:spChg>
        <pc:spChg chg="add del">
          <ac:chgData name="GAUTIER Edouard" userId="ebb82edb-7407-4d15-83b7-25e3e52afcdf" providerId="ADAL" clId="{24C4D8FE-2D5F-474A-A547-9EDDF165BA0E}" dt="2020-05-27T13:41:22.507" v="27" actId="26606"/>
          <ac:spMkLst>
            <pc:docMk/>
            <pc:sldMk cId="4275845374" sldId="259"/>
            <ac:spMk id="71" creationId="{C5CB481D-E6B5-4DA2-9178-6DE77AB5C94E}"/>
          </ac:spMkLst>
        </pc:spChg>
        <pc:spChg chg="add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74" creationId="{2E32075D-9299-4657-87D7-B9987B7FDE36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8" creationId="{8F404549-B4DC-481C-926C-DED3EF1C585B}"/>
          </ac:spMkLst>
        </pc:spChg>
        <pc:spChg chg="add del">
          <ac:chgData name="GAUTIER Edouard" userId="ebb82edb-7407-4d15-83b7-25e3e52afcdf" providerId="ADAL" clId="{24C4D8FE-2D5F-474A-A547-9EDDF165BA0E}" dt="2020-05-27T13:43:30.898" v="46" actId="26606"/>
          <ac:spMkLst>
            <pc:docMk/>
            <pc:sldMk cId="4275845374" sldId="259"/>
            <ac:spMk id="1029" creationId="{1E8FD5CD-351E-4B06-8B78-BD5102D00908}"/>
          </ac:spMkLst>
        </pc:spChg>
        <pc:grpChg chg="add del">
          <ac:chgData name="GAUTIER Edouard" userId="ebb82edb-7407-4d15-83b7-25e3e52afcdf" providerId="ADAL" clId="{24C4D8FE-2D5F-474A-A547-9EDDF165BA0E}" dt="2020-05-27T13:41:22.507" v="27" actId="26606"/>
          <ac:grpSpMkLst>
            <pc:docMk/>
            <pc:sldMk cId="4275845374" sldId="259"/>
            <ac:grpSpMk id="73" creationId="{6277250E-AC94-4AE1-B264-401790964E96}"/>
          </ac:grpSpMkLst>
        </pc:grpChg>
        <pc:picChg chg="add mod">
          <ac:chgData name="GAUTIER Edouard" userId="ebb82edb-7407-4d15-83b7-25e3e52afcdf" providerId="ADAL" clId="{24C4D8FE-2D5F-474A-A547-9EDDF165BA0E}" dt="2020-05-28T16:07:05.766" v="2000" actId="14826"/>
          <ac:picMkLst>
            <pc:docMk/>
            <pc:sldMk cId="4275845374" sldId="259"/>
            <ac:picMk id="9" creationId="{125B924F-D801-412D-8E29-EFF597165435}"/>
          </ac:picMkLst>
        </pc:picChg>
        <pc:picChg chg="mod">
          <ac:chgData name="GAUTIER Edouard" userId="ebb82edb-7407-4d15-83b7-25e3e52afcdf" providerId="ADAL" clId="{24C4D8FE-2D5F-474A-A547-9EDDF165BA0E}" dt="2020-05-27T13:43:30.898" v="46" actId="26606"/>
          <ac:picMkLst>
            <pc:docMk/>
            <pc:sldMk cId="4275845374" sldId="259"/>
            <ac:picMk id="1026" creationId="{9C0530C8-C7DF-4DCF-A1AF-5A9D36E16729}"/>
          </ac:picMkLst>
        </pc:picChg>
      </pc:sldChg>
      <pc:sldChg chg="addSp delSp modSp mod setBg">
        <pc:chgData name="GAUTIER Edouard" userId="ebb82edb-7407-4d15-83b7-25e3e52afcdf" providerId="ADAL" clId="{24C4D8FE-2D5F-474A-A547-9EDDF165BA0E}" dt="2020-05-28T16:08:30.237" v="2004" actId="14826"/>
        <pc:sldMkLst>
          <pc:docMk/>
          <pc:sldMk cId="1705105624" sldId="260"/>
        </pc:sldMkLst>
        <pc:spChg chg="mo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2" creationId="{9B77B5A1-3AC0-47D1-B1E7-05A0B355A67F}"/>
          </ac:spMkLst>
        </pc:spChg>
        <pc:spChg chg="mod ord">
          <ac:chgData name="GAUTIER Edouard" userId="ebb82edb-7407-4d15-83b7-25e3e52afcdf" providerId="ADAL" clId="{24C4D8FE-2D5F-474A-A547-9EDDF165BA0E}" dt="2020-05-27T14:00:41.560" v="334" actId="20577"/>
          <ac:spMkLst>
            <pc:docMk/>
            <pc:sldMk cId="1705105624" sldId="260"/>
            <ac:spMk id="3" creationId="{D3EAD95F-D89F-45E8-ADE2-3E454E61D480}"/>
          </ac:spMkLst>
        </pc:spChg>
        <pc:spChg chg="del">
          <ac:chgData name="GAUTIER Edouard" userId="ebb82edb-7407-4d15-83b7-25e3e52afcdf" providerId="ADAL" clId="{24C4D8FE-2D5F-474A-A547-9EDDF165BA0E}" dt="2020-05-28T14:45:54.911" v="1256" actId="478"/>
          <ac:spMkLst>
            <pc:docMk/>
            <pc:sldMk cId="1705105624" sldId="260"/>
            <ac:spMk id="5" creationId="{3BAAA1C2-2865-47B7-A9D4-F6F45F9B036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5" creationId="{B8FBBFD3-107B-4CC3-9054-E30DE68A9C3C}"/>
          </ac:spMkLst>
        </pc:spChg>
        <pc:spChg chg="del">
          <ac:chgData name="GAUTIER Edouard" userId="ebb82edb-7407-4d15-83b7-25e3e52afcdf" providerId="ADAL" clId="{24C4D8FE-2D5F-474A-A547-9EDDF165BA0E}" dt="2020-05-28T10:56:21.200" v="1089" actId="478"/>
          <ac:spMkLst>
            <pc:docMk/>
            <pc:sldMk cId="1705105624" sldId="260"/>
            <ac:spMk id="5" creationId="{C45784E4-5138-4B58-B2E9-8DF613644A09}"/>
          </ac:spMkLst>
        </pc:spChg>
        <pc:spChg chg="del">
          <ac:chgData name="GAUTIER Edouard" userId="ebb82edb-7407-4d15-83b7-25e3e52afcdf" providerId="ADAL" clId="{24C4D8FE-2D5F-474A-A547-9EDDF165BA0E}" dt="2020-05-28T10:53:17.613" v="1060" actId="478"/>
          <ac:spMkLst>
            <pc:docMk/>
            <pc:sldMk cId="1705105624" sldId="260"/>
            <ac:spMk id="6" creationId="{2F3EB5EF-4925-4940-9932-C08AA86DAD29}"/>
          </ac:spMkLst>
        </pc:spChg>
        <pc:spChg chg="del mod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6" creationId="{DC1B41F5-B494-4330-8354-F59373B4CE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705105624" sldId="260"/>
            <ac:spMk id="7" creationId="{C93CBAA1-3C7A-4064-8B4E-1077BDEEF7B7}"/>
          </ac:spMkLst>
        </pc:spChg>
        <pc:spChg chg="add del">
          <ac:chgData name="GAUTIER Edouard" userId="ebb82edb-7407-4d15-83b7-25e3e52afcdf" providerId="ADAL" clId="{24C4D8FE-2D5F-474A-A547-9EDDF165BA0E}" dt="2020-05-27T13:58:36.607" v="226" actId="26606"/>
          <ac:spMkLst>
            <pc:docMk/>
            <pc:sldMk cId="1705105624" sldId="260"/>
            <ac:spMk id="9" creationId="{3FE9758B-E361-4084-8D9F-729FA6C4AD7E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1" creationId="{F166425F-5B9E-47A4-9DDB-F86B87375E30}"/>
          </ac:spMkLst>
        </pc:spChg>
        <pc:spChg chg="add">
          <ac:chgData name="GAUTIER Edouard" userId="ebb82edb-7407-4d15-83b7-25e3e52afcdf" providerId="ADAL" clId="{24C4D8FE-2D5F-474A-A547-9EDDF165BA0E}" dt="2020-05-27T13:58:36.614" v="227" actId="26606"/>
          <ac:spMkLst>
            <pc:docMk/>
            <pc:sldMk cId="1705105624" sldId="260"/>
            <ac:spMk id="12" creationId="{E97FF61E-4BA9-4C8B-AD03-05E9B2A40AA7}"/>
          </ac:spMkLst>
        </pc:spChg>
        <pc:picChg chg="add mod">
          <ac:chgData name="GAUTIER Edouard" userId="ebb82edb-7407-4d15-83b7-25e3e52afcdf" providerId="ADAL" clId="{24C4D8FE-2D5F-474A-A547-9EDDF165BA0E}" dt="2020-05-27T13:58:45.717" v="228" actId="27614"/>
          <ac:picMkLst>
            <pc:docMk/>
            <pc:sldMk cId="1705105624" sldId="260"/>
            <ac:picMk id="4" creationId="{3791EE21-E516-4D3A-9602-883D299B691C}"/>
          </ac:picMkLst>
        </pc:picChg>
        <pc:picChg chg="add mod">
          <ac:chgData name="GAUTIER Edouard" userId="ebb82edb-7407-4d15-83b7-25e3e52afcdf" providerId="ADAL" clId="{24C4D8FE-2D5F-474A-A547-9EDDF165BA0E}" dt="2020-05-28T16:08:30.237" v="2004" actId="14826"/>
          <ac:picMkLst>
            <pc:docMk/>
            <pc:sldMk cId="1705105624" sldId="260"/>
            <ac:picMk id="8" creationId="{D2F72BD4-3864-4534-8547-858AC4298DA9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28T16:08:40.465" v="2005"/>
        <pc:sldMkLst>
          <pc:docMk/>
          <pc:sldMk cId="563083232" sldId="261"/>
        </pc:sldMkLst>
        <pc:spChg chg="mod">
          <ac:chgData name="GAUTIER Edouard" userId="ebb82edb-7407-4d15-83b7-25e3e52afcdf" providerId="ADAL" clId="{24C4D8FE-2D5F-474A-A547-9EDDF165BA0E}" dt="2020-05-27T13:59:46.070" v="290" actId="20577"/>
          <ac:spMkLst>
            <pc:docMk/>
            <pc:sldMk cId="563083232" sldId="261"/>
            <ac:spMk id="2" creationId="{220858F6-2F55-40CF-8197-0B389B7D0A21}"/>
          </ac:spMkLst>
        </pc:spChg>
        <pc:spChg chg="del">
          <ac:chgData name="GAUTIER Edouard" userId="ebb82edb-7407-4d15-83b7-25e3e52afcdf" providerId="ADAL" clId="{24C4D8FE-2D5F-474A-A547-9EDDF165BA0E}" dt="2020-05-28T15:06:54.264" v="1329" actId="478"/>
          <ac:spMkLst>
            <pc:docMk/>
            <pc:sldMk cId="563083232" sldId="261"/>
            <ac:spMk id="3" creationId="{6B0519B1-B271-453A-90C5-57C4CB5E5404}"/>
          </ac:spMkLst>
        </pc:spChg>
        <pc:spChg chg="del mod">
          <ac:chgData name="GAUTIER Edouard" userId="ebb82edb-7407-4d15-83b7-25e3e52afcdf" providerId="ADAL" clId="{24C4D8FE-2D5F-474A-A547-9EDDF165BA0E}" dt="2020-05-27T14:03:11.999" v="495" actId="478"/>
          <ac:spMkLst>
            <pc:docMk/>
            <pc:sldMk cId="563083232" sldId="261"/>
            <ac:spMk id="3" creationId="{7F5CF1A5-A996-48F1-B066-58F8B4BEE90B}"/>
          </ac:spMkLst>
        </pc:spChg>
        <pc:spChg chg="del">
          <ac:chgData name="GAUTIER Edouard" userId="ebb82edb-7407-4d15-83b7-25e3e52afcdf" providerId="ADAL" clId="{24C4D8FE-2D5F-474A-A547-9EDDF165BA0E}" dt="2020-05-28T10:56:23.141" v="1090" actId="478"/>
          <ac:spMkLst>
            <pc:docMk/>
            <pc:sldMk cId="563083232" sldId="261"/>
            <ac:spMk id="3" creationId="{CD6FE4DE-C227-4417-9662-FA99871D3BCF}"/>
          </ac:spMkLst>
        </pc:spChg>
        <pc:spChg chg="del">
          <ac:chgData name="GAUTIER Edouard" userId="ebb82edb-7407-4d15-83b7-25e3e52afcdf" providerId="ADAL" clId="{24C4D8FE-2D5F-474A-A547-9EDDF165BA0E}" dt="2020-05-28T10:53:24.499" v="1061" actId="478"/>
          <ac:spMkLst>
            <pc:docMk/>
            <pc:sldMk cId="563083232" sldId="261"/>
            <ac:spMk id="4" creationId="{1165C731-1FCB-41FA-8149-25C31A8606C8}"/>
          </ac:spMkLst>
        </pc:spChg>
        <pc:spChg chg="add del mod">
          <ac:chgData name="GAUTIER Edouard" userId="ebb82edb-7407-4d15-83b7-25e3e52afcdf" providerId="ADAL" clId="{24C4D8FE-2D5F-474A-A547-9EDDF165BA0E}" dt="2020-05-27T14:02:13.403" v="434" actId="478"/>
          <ac:spMkLst>
            <pc:docMk/>
            <pc:sldMk cId="563083232" sldId="261"/>
            <ac:spMk id="4" creationId="{BD64EC22-68BA-4D62-B317-CBEB94FC4CDD}"/>
          </ac:spMkLst>
        </pc:spChg>
        <pc:spChg chg="add mod">
          <ac:chgData name="GAUTIER Edouard" userId="ebb82edb-7407-4d15-83b7-25e3e52afcdf" providerId="ADAL" clId="{24C4D8FE-2D5F-474A-A547-9EDDF165BA0E}" dt="2020-05-27T14:24:58.401" v="839" actId="404"/>
          <ac:spMkLst>
            <pc:docMk/>
            <pc:sldMk cId="563083232" sldId="261"/>
            <ac:spMk id="5" creationId="{B4F85365-C838-4AD7-A332-025E76F57F07}"/>
          </ac:spMkLst>
        </pc:spChg>
        <pc:spChg chg="add mod">
          <ac:chgData name="GAUTIER Edouard" userId="ebb82edb-7407-4d15-83b7-25e3e52afcdf" providerId="ADAL" clId="{24C4D8FE-2D5F-474A-A547-9EDDF165BA0E}" dt="2020-05-27T14:27:54.703" v="914" actId="1076"/>
          <ac:spMkLst>
            <pc:docMk/>
            <pc:sldMk cId="563083232" sldId="261"/>
            <ac:spMk id="6" creationId="{F4CCFE82-FD5B-4529-B52C-0D3B5ECCDDA8}"/>
          </ac:spMkLst>
        </pc:spChg>
        <pc:spChg chg="add mod">
          <ac:chgData name="GAUTIER Edouard" userId="ebb82edb-7407-4d15-83b7-25e3e52afcdf" providerId="ADAL" clId="{24C4D8FE-2D5F-474A-A547-9EDDF165BA0E}" dt="2020-05-27T14:24:52.809" v="837" actId="404"/>
          <ac:spMkLst>
            <pc:docMk/>
            <pc:sldMk cId="563083232" sldId="261"/>
            <ac:spMk id="7" creationId="{481525AD-1A2C-4877-84A1-89DA9996ED35}"/>
          </ac:spMkLst>
        </pc:spChg>
        <pc:spChg chg="add del mod">
          <ac:chgData name="GAUTIER Edouard" userId="ebb82edb-7407-4d15-83b7-25e3e52afcdf" providerId="ADAL" clId="{24C4D8FE-2D5F-474A-A547-9EDDF165BA0E}" dt="2020-05-27T14:27:44.962" v="911" actId="478"/>
          <ac:spMkLst>
            <pc:docMk/>
            <pc:sldMk cId="563083232" sldId="261"/>
            <ac:spMk id="18" creationId="{92B6F4FD-8062-42F3-B1B4-D9689ED98340}"/>
          </ac:spMkLst>
        </pc:spChg>
        <pc:spChg chg="add del mod">
          <ac:chgData name="GAUTIER Edouard" userId="ebb82edb-7407-4d15-83b7-25e3e52afcdf" providerId="ADAL" clId="{24C4D8FE-2D5F-474A-A547-9EDDF165BA0E}" dt="2020-05-27T14:09:04.722" v="629"/>
          <ac:spMkLst>
            <pc:docMk/>
            <pc:sldMk cId="563083232" sldId="261"/>
            <ac:spMk id="36" creationId="{79B691B3-65BE-474B-8F04-8ADC5553BF6B}"/>
          </ac:spMkLst>
        </pc:spChg>
        <pc:spChg chg="add mod">
          <ac:chgData name="GAUTIER Edouard" userId="ebb82edb-7407-4d15-83b7-25e3e52afcdf" providerId="ADAL" clId="{24C4D8FE-2D5F-474A-A547-9EDDF165BA0E}" dt="2020-05-27T14:27:10.536" v="910" actId="20577"/>
          <ac:spMkLst>
            <pc:docMk/>
            <pc:sldMk cId="563083232" sldId="261"/>
            <ac:spMk id="38" creationId="{A631560F-1203-4E35-81C1-C59C36738578}"/>
          </ac:spMkLst>
        </pc:spChg>
        <pc:spChg chg="add mod">
          <ac:chgData name="GAUTIER Edouard" userId="ebb82edb-7407-4d15-83b7-25e3e52afcdf" providerId="ADAL" clId="{24C4D8FE-2D5F-474A-A547-9EDDF165BA0E}" dt="2020-05-27T14:27:57.795" v="915" actId="1076"/>
          <ac:spMkLst>
            <pc:docMk/>
            <pc:sldMk cId="563083232" sldId="261"/>
            <ac:spMk id="62" creationId="{50AB2737-8AF1-4B11-ADBC-39687C950FD7}"/>
          </ac:spMkLst>
        </pc:spChg>
        <pc:spChg chg="add mod">
          <ac:chgData name="GAUTIER Edouard" userId="ebb82edb-7407-4d15-83b7-25e3e52afcdf" providerId="ADAL" clId="{24C4D8FE-2D5F-474A-A547-9EDDF165BA0E}" dt="2020-05-27T14:26:29.812" v="904" actId="1076"/>
          <ac:spMkLst>
            <pc:docMk/>
            <pc:sldMk cId="563083232" sldId="261"/>
            <ac:spMk id="64" creationId="{390A1664-4C16-4EEB-AC48-47AB66C83E3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0" creationId="{C94E7F02-B3A3-46F2-A840-426EAAF4B0B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1" creationId="{85FB6A9F-98F2-4E43-90E3-844F6EC52DF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63083232" sldId="261"/>
            <ac:spMk id="72" creationId="{3E236C10-8A9C-4D6C-A9F8-BF65C3AA9B31}"/>
          </ac:spMkLst>
        </pc:spChg>
        <pc:picChg chg="add mod">
          <ac:chgData name="GAUTIER Edouard" userId="ebb82edb-7407-4d15-83b7-25e3e52afcdf" providerId="ADAL" clId="{24C4D8FE-2D5F-474A-A547-9EDDF165BA0E}" dt="2020-05-28T15:06:39.037" v="1328"/>
          <ac:picMkLst>
            <pc:docMk/>
            <pc:sldMk cId="563083232" sldId="261"/>
            <ac:picMk id="14" creationId="{926D444F-0D41-4577-952A-0F58B2EC61FB}"/>
          </ac:picMkLst>
        </pc:picChg>
        <pc:picChg chg="add mod">
          <ac:chgData name="GAUTIER Edouard" userId="ebb82edb-7407-4d15-83b7-25e3e52afcdf" providerId="ADAL" clId="{24C4D8FE-2D5F-474A-A547-9EDDF165BA0E}" dt="2020-05-28T16:08:40.465" v="2005"/>
          <ac:picMkLst>
            <pc:docMk/>
            <pc:sldMk cId="563083232" sldId="261"/>
            <ac:picMk id="15" creationId="{B7CEA3B6-D725-47E7-A61B-5242CC8C15F0}"/>
          </ac:picMkLst>
        </pc:picChg>
        <pc:picChg chg="del mod">
          <ac:chgData name="GAUTIER Edouard" userId="ebb82edb-7407-4d15-83b7-25e3e52afcdf" providerId="ADAL" clId="{24C4D8FE-2D5F-474A-A547-9EDDF165BA0E}" dt="2020-05-28T15:06:38.699" v="1327" actId="478"/>
          <ac:picMkLst>
            <pc:docMk/>
            <pc:sldMk cId="563083232" sldId="261"/>
            <ac:picMk id="20" creationId="{A86E5CCB-DA0D-43B6-8540-A11A03F46E9B}"/>
          </ac:picMkLst>
        </pc:picChg>
        <pc:cxnChg chg="add del mod">
          <ac:chgData name="GAUTIER Edouard" userId="ebb82edb-7407-4d15-83b7-25e3e52afcdf" providerId="ADAL" clId="{24C4D8FE-2D5F-474A-A547-9EDDF165BA0E}" dt="2020-05-27T14:04:28.639" v="552" actId="11529"/>
          <ac:cxnSpMkLst>
            <pc:docMk/>
            <pc:sldMk cId="563083232" sldId="261"/>
            <ac:cxnSpMk id="9" creationId="{BE31379B-7641-420A-B7F7-697D3E6F0FA4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11" creationId="{45BE5C4D-3A13-43A2-B540-039A40F8A1D6}"/>
          </ac:cxnSpMkLst>
        </pc:cxnChg>
        <pc:cxnChg chg="add del mod">
          <ac:chgData name="GAUTIER Edouard" userId="ebb82edb-7407-4d15-83b7-25e3e52afcdf" providerId="ADAL" clId="{24C4D8FE-2D5F-474A-A547-9EDDF165BA0E}" dt="2020-05-27T14:05:00.425" v="558" actId="478"/>
          <ac:cxnSpMkLst>
            <pc:docMk/>
            <pc:sldMk cId="563083232" sldId="261"/>
            <ac:cxnSpMk id="13" creationId="{C2056540-907C-4E47-ACF5-6EB14031AFB3}"/>
          </ac:cxnSpMkLst>
        </pc:cxnChg>
        <pc:cxnChg chg="add del mod">
          <ac:chgData name="GAUTIER Edouard" userId="ebb82edb-7407-4d15-83b7-25e3e52afcdf" providerId="ADAL" clId="{24C4D8FE-2D5F-474A-A547-9EDDF165BA0E}" dt="2020-05-27T14:27:46.628" v="912" actId="478"/>
          <ac:cxnSpMkLst>
            <pc:docMk/>
            <pc:sldMk cId="563083232" sldId="261"/>
            <ac:cxnSpMk id="20" creationId="{82639C97-D505-48BB-B14C-2D78F03B9385}"/>
          </ac:cxnSpMkLst>
        </pc:cxnChg>
        <pc:cxnChg chg="add mod">
          <ac:chgData name="GAUTIER Edouard" userId="ebb82edb-7407-4d15-83b7-25e3e52afcdf" providerId="ADAL" clId="{24C4D8FE-2D5F-474A-A547-9EDDF165BA0E}" dt="2020-05-27T14:27:54.703" v="914" actId="1076"/>
          <ac:cxnSpMkLst>
            <pc:docMk/>
            <pc:sldMk cId="563083232" sldId="261"/>
            <ac:cxnSpMk id="22" creationId="{B507EA9D-AFA8-4D60-9B16-B8C7D1E827DF}"/>
          </ac:cxnSpMkLst>
        </pc:cxnChg>
      </pc:sldChg>
      <pc:sldChg chg="modSp new del mod">
        <pc:chgData name="GAUTIER Edouard" userId="ebb82edb-7407-4d15-83b7-25e3e52afcdf" providerId="ADAL" clId="{24C4D8FE-2D5F-474A-A547-9EDDF165BA0E}" dt="2020-05-27T13:50:06.190" v="191" actId="47"/>
        <pc:sldMkLst>
          <pc:docMk/>
          <pc:sldMk cId="2605064204" sldId="261"/>
        </pc:sldMkLst>
        <pc:spChg chg="mod">
          <ac:chgData name="GAUTIER Edouard" userId="ebb82edb-7407-4d15-83b7-25e3e52afcdf" providerId="ADAL" clId="{24C4D8FE-2D5F-474A-A547-9EDDF165BA0E}" dt="2020-05-27T13:49:59.812" v="190" actId="20577"/>
          <ac:spMkLst>
            <pc:docMk/>
            <pc:sldMk cId="2605064204" sldId="261"/>
            <ac:spMk id="2" creationId="{EA8AA3B4-5A89-4D1C-8A44-0E303D85613F}"/>
          </ac:spMkLst>
        </pc:spChg>
      </pc:sldChg>
      <pc:sldChg chg="addSp delSp modSp new mod">
        <pc:chgData name="GAUTIER Edouard" userId="ebb82edb-7407-4d15-83b7-25e3e52afcdf" providerId="ADAL" clId="{24C4D8FE-2D5F-474A-A547-9EDDF165BA0E}" dt="2020-05-28T16:08:43.061" v="2006"/>
        <pc:sldMkLst>
          <pc:docMk/>
          <pc:sldMk cId="1858337997" sldId="262"/>
        </pc:sldMkLst>
        <pc:spChg chg="mod">
          <ac:chgData name="GAUTIER Edouard" userId="ebb82edb-7407-4d15-83b7-25e3e52afcdf" providerId="ADAL" clId="{24C4D8FE-2D5F-474A-A547-9EDDF165BA0E}" dt="2020-05-27T14:28:44.055" v="935" actId="20577"/>
          <ac:spMkLst>
            <pc:docMk/>
            <pc:sldMk cId="1858337997" sldId="262"/>
            <ac:spMk id="2" creationId="{1FCD50A7-BA17-4558-B06F-9C637A6C08D8}"/>
          </ac:spMkLst>
        </pc:spChg>
        <pc:spChg chg="del">
          <ac:chgData name="GAUTIER Edouard" userId="ebb82edb-7407-4d15-83b7-25e3e52afcdf" providerId="ADAL" clId="{24C4D8FE-2D5F-474A-A547-9EDDF165BA0E}" dt="2020-05-28T15:06:56.781" v="1330" actId="478"/>
          <ac:spMkLst>
            <pc:docMk/>
            <pc:sldMk cId="1858337997" sldId="262"/>
            <ac:spMk id="3" creationId="{6FA0265F-3793-472A-A4E9-D309AD083249}"/>
          </ac:spMkLst>
        </pc:spChg>
        <pc:spChg chg="del">
          <ac:chgData name="GAUTIER Edouard" userId="ebb82edb-7407-4d15-83b7-25e3e52afcdf" providerId="ADAL" clId="{24C4D8FE-2D5F-474A-A547-9EDDF165BA0E}" dt="2020-05-28T10:56:24.766" v="1091" actId="478"/>
          <ac:spMkLst>
            <pc:docMk/>
            <pc:sldMk cId="1858337997" sldId="262"/>
            <ac:spMk id="3" creationId="{AAD2A5A5-FDC8-4A30-B8B5-07658F275992}"/>
          </ac:spMkLst>
        </pc:spChg>
        <pc:spChg chg="add del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3" creationId="{BDD3DC63-E889-4577-B81B-B99E68EEB6E8}"/>
          </ac:spMkLst>
        </pc:spChg>
        <pc:spChg chg="add del mod">
          <ac:chgData name="GAUTIER Edouard" userId="ebb82edb-7407-4d15-83b7-25e3e52afcdf" providerId="ADAL" clId="{24C4D8FE-2D5F-474A-A547-9EDDF165BA0E}" dt="2020-05-27T14:29:20.442" v="937"/>
          <ac:spMkLst>
            <pc:docMk/>
            <pc:sldMk cId="1858337997" sldId="262"/>
            <ac:spMk id="4" creationId="{B3EBC623-A11B-4226-9457-B8986A204976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5" creationId="{3C6F566E-C228-4E84-BB35-04E7F65172E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6" creationId="{1AA2BA4C-4FFF-40B6-A745-AA85C93A9D0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858337997" sldId="262"/>
            <ac:spMk id="7" creationId="{1232C768-88FA-4142-AF20-C4C8354D3A24}"/>
          </ac:spMkLst>
        </pc:spChg>
        <pc:spChg chg="del">
          <ac:chgData name="GAUTIER Edouard" userId="ebb82edb-7407-4d15-83b7-25e3e52afcdf" providerId="ADAL" clId="{24C4D8FE-2D5F-474A-A547-9EDDF165BA0E}" dt="2020-05-28T10:53:28.395" v="1062" actId="478"/>
          <ac:spMkLst>
            <pc:docMk/>
            <pc:sldMk cId="1858337997" sldId="262"/>
            <ac:spMk id="8" creationId="{4B2638E1-1F37-4B4B-B192-66EC6EC0DBD9}"/>
          </ac:spMkLst>
        </pc:spChg>
        <pc:spChg chg="mod">
          <ac:chgData name="GAUTIER Edouard" userId="ebb82edb-7407-4d15-83b7-25e3e52afcdf" providerId="ADAL" clId="{24C4D8FE-2D5F-474A-A547-9EDDF165BA0E}" dt="2020-05-28T10:54:36.834" v="1074" actId="1076"/>
          <ac:spMkLst>
            <pc:docMk/>
            <pc:sldMk cId="1858337997" sldId="262"/>
            <ac:spMk id="9" creationId="{6A6FFF70-FAC7-4D17-9003-9AE5C25B3C12}"/>
          </ac:spMkLst>
        </pc:spChg>
        <pc:spChg chg="mod">
          <ac:chgData name="GAUTIER Edouard" userId="ebb82edb-7407-4d15-83b7-25e3e52afcdf" providerId="ADAL" clId="{24C4D8FE-2D5F-474A-A547-9EDDF165BA0E}" dt="2020-05-28T10:53:57.326" v="1066" actId="1076"/>
          <ac:spMkLst>
            <pc:docMk/>
            <pc:sldMk cId="1858337997" sldId="262"/>
            <ac:spMk id="12" creationId="{72FCA367-ACEF-426D-9ECD-EBC8620997D0}"/>
          </ac:spMkLst>
        </pc:spChg>
        <pc:spChg chg="mod">
          <ac:chgData name="GAUTIER Edouard" userId="ebb82edb-7407-4d15-83b7-25e3e52afcdf" providerId="ADAL" clId="{24C4D8FE-2D5F-474A-A547-9EDDF165BA0E}" dt="2020-05-28T10:54:50.039" v="1075" actId="1076"/>
          <ac:spMkLst>
            <pc:docMk/>
            <pc:sldMk cId="1858337997" sldId="262"/>
            <ac:spMk id="21" creationId="{59E9404A-BDBD-4723-B06E-62C1BB45628F}"/>
          </ac:spMkLst>
        </pc:spChg>
        <pc:spChg chg="mod">
          <ac:chgData name="GAUTIER Edouard" userId="ebb82edb-7407-4d15-83b7-25e3e52afcdf" providerId="ADAL" clId="{24C4D8FE-2D5F-474A-A547-9EDDF165BA0E}" dt="2020-05-28T10:53:53.630" v="1065" actId="1076"/>
          <ac:spMkLst>
            <pc:docMk/>
            <pc:sldMk cId="1858337997" sldId="262"/>
            <ac:spMk id="22" creationId="{1C817884-1B76-4A16-9138-C361C85F1A1B}"/>
          </ac:spMkLst>
        </pc:spChg>
        <pc:grpChg chg="del">
          <ac:chgData name="GAUTIER Edouard" userId="ebb82edb-7407-4d15-83b7-25e3e52afcdf" providerId="ADAL" clId="{24C4D8FE-2D5F-474A-A547-9EDDF165BA0E}" dt="2020-05-28T10:53:32.448" v="1063" actId="478"/>
          <ac:grpSpMkLst>
            <pc:docMk/>
            <pc:sldMk cId="1858337997" sldId="262"/>
            <ac:grpSpMk id="5" creationId="{5BDD7A56-B81E-4A86-9640-8607AEE2DE80}"/>
          </ac:grpSpMkLst>
        </pc:grpChg>
        <pc:picChg chg="add mod">
          <ac:chgData name="GAUTIER Edouard" userId="ebb82edb-7407-4d15-83b7-25e3e52afcdf" providerId="ADAL" clId="{24C4D8FE-2D5F-474A-A547-9EDDF165BA0E}" dt="2020-05-28T16:08:43.061" v="2006"/>
          <ac:picMkLst>
            <pc:docMk/>
            <pc:sldMk cId="1858337997" sldId="262"/>
            <ac:picMk id="16" creationId="{86663D7B-E2DB-45ED-B1E1-208959A3232E}"/>
          </ac:picMkLst>
        </pc:picChg>
        <pc:picChg chg="mod">
          <ac:chgData name="GAUTIER Edouard" userId="ebb82edb-7407-4d15-83b7-25e3e52afcdf" providerId="ADAL" clId="{24C4D8FE-2D5F-474A-A547-9EDDF165BA0E}" dt="2020-05-28T14:36:11.367" v="1246" actId="14826"/>
          <ac:picMkLst>
            <pc:docMk/>
            <pc:sldMk cId="1858337997" sldId="262"/>
            <ac:picMk id="1033" creationId="{B903585C-E7D5-4C2B-AE98-5B357C89D8ED}"/>
          </ac:picMkLst>
        </pc:picChg>
        <pc:cxnChg chg="add del mod">
          <ac:chgData name="GAUTIER Edouard" userId="ebb82edb-7407-4d15-83b7-25e3e52afcdf" providerId="ADAL" clId="{24C4D8FE-2D5F-474A-A547-9EDDF165BA0E}" dt="2020-05-28T10:54:22.529" v="1072" actId="478"/>
          <ac:cxnSpMkLst>
            <pc:docMk/>
            <pc:sldMk cId="1858337997" sldId="262"/>
            <ac:cxnSpMk id="24" creationId="{DFC91E98-E831-4F7A-AC39-CBCF5EBE58C6}"/>
          </ac:cxnSpMkLst>
        </pc:cxnChg>
        <pc:cxnChg chg="add 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26" creationId="{D34D0B5A-7C2B-4364-A36D-36A95A98F277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1" creationId="{F5740095-B00D-4E29-9E26-D2B5C933FD6E}"/>
          </ac:cxnSpMkLst>
        </pc:cxnChg>
        <pc:cxnChg chg="mod">
          <ac:chgData name="GAUTIER Edouard" userId="ebb82edb-7407-4d15-83b7-25e3e52afcdf" providerId="ADAL" clId="{24C4D8FE-2D5F-474A-A547-9EDDF165BA0E}" dt="2020-05-28T10:54:36.834" v="1074" actId="1076"/>
          <ac:cxnSpMkLst>
            <pc:docMk/>
            <pc:sldMk cId="1858337997" sldId="262"/>
            <ac:cxnSpMk id="55" creationId="{CE25A9D2-85E4-4913-AC99-4DBBCA6B28EE}"/>
          </ac:cxnSpMkLst>
        </pc:cxnChg>
        <pc:cxnChg chg="del mod">
          <ac:chgData name="GAUTIER Edouard" userId="ebb82edb-7407-4d15-83b7-25e3e52afcdf" providerId="ADAL" clId="{24C4D8FE-2D5F-474A-A547-9EDDF165BA0E}" dt="2020-05-28T10:54:09.433" v="1069" actId="478"/>
          <ac:cxnSpMkLst>
            <pc:docMk/>
            <pc:sldMk cId="1858337997" sldId="262"/>
            <ac:cxnSpMk id="61" creationId="{2048C2DD-A585-419B-AC35-A50770E8AF87}"/>
          </ac:cxnSpMkLst>
        </pc:cxnChg>
        <pc:cxnChg chg="del mod">
          <ac:chgData name="GAUTIER Edouard" userId="ebb82edb-7407-4d15-83b7-25e3e52afcdf" providerId="ADAL" clId="{24C4D8FE-2D5F-474A-A547-9EDDF165BA0E}" dt="2020-05-28T10:54:10.397" v="1070" actId="478"/>
          <ac:cxnSpMkLst>
            <pc:docMk/>
            <pc:sldMk cId="1858337997" sldId="262"/>
            <ac:cxnSpMk id="63" creationId="{4370CD8C-027A-47DF-9C71-754DEDCF50F6}"/>
          </ac:cxnSpMkLst>
        </pc:cxnChg>
      </pc:sldChg>
      <pc:sldChg chg="addSp delSp modSp mod setBg">
        <pc:chgData name="GAUTIER Edouard" userId="ebb82edb-7407-4d15-83b7-25e3e52afcdf" providerId="ADAL" clId="{24C4D8FE-2D5F-474A-A547-9EDDF165BA0E}" dt="2020-05-28T14:45:39.947" v="1253" actId="478"/>
        <pc:sldMkLst>
          <pc:docMk/>
          <pc:sldMk cId="415891755" sldId="263"/>
        </pc:sldMkLst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3" creationId="{DD74958E-E1B8-4C55-A350-8054B267B6D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4" creationId="{38B31A2C-510D-4743-9F0C-0570F8059033}"/>
          </ac:spMkLst>
        </pc:spChg>
        <pc:spChg chg="del">
          <ac:chgData name="GAUTIER Edouard" userId="ebb82edb-7407-4d15-83b7-25e3e52afcdf" providerId="ADAL" clId="{24C4D8FE-2D5F-474A-A547-9EDDF165BA0E}" dt="2020-05-28T14:45:39.947" v="1253" actId="478"/>
          <ac:spMkLst>
            <pc:docMk/>
            <pc:sldMk cId="415891755" sldId="263"/>
            <ac:spMk id="4" creationId="{8B03DE8E-2627-4BB9-892C-73385B0B4C73}"/>
          </ac:spMkLst>
        </pc:spChg>
        <pc:spChg chg="del">
          <ac:chgData name="GAUTIER Edouard" userId="ebb82edb-7407-4d15-83b7-25e3e52afcdf" providerId="ADAL" clId="{24C4D8FE-2D5F-474A-A547-9EDDF165BA0E}" dt="2020-05-28T10:56:10.432" v="1085" actId="478"/>
          <ac:spMkLst>
            <pc:docMk/>
            <pc:sldMk cId="415891755" sldId="263"/>
            <ac:spMk id="4" creationId="{C174D860-F5CC-4243-982D-6B92FFC3305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5" creationId="{73ED526E-4DDF-4304-805A-8B8551497AC0}"/>
          </ac:spMkLst>
        </pc:spChg>
        <pc:spChg chg="del">
          <ac:chgData name="GAUTIER Edouard" userId="ebb82edb-7407-4d15-83b7-25e3e52afcdf" providerId="ADAL" clId="{24C4D8FE-2D5F-474A-A547-9EDDF165BA0E}" dt="2020-05-28T10:53:01.804" v="1055" actId="478"/>
          <ac:spMkLst>
            <pc:docMk/>
            <pc:sldMk cId="415891755" sldId="263"/>
            <ac:spMk id="5" creationId="{DF1C214B-55E7-40D0-817B-5547A176A3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415891755" sldId="263"/>
            <ac:spMk id="6" creationId="{5EE28BE4-0C0F-4163-8505-5AEBE5BEF622}"/>
          </ac:spMkLst>
        </pc:spChg>
        <pc:spChg chg="mo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6" creationId="{E4789124-943C-4F83-A857-057C2272CB9A}"/>
          </ac:spMkLst>
        </pc:spChg>
        <pc:spChg chg="add">
          <ac:chgData name="GAUTIER Edouard" userId="ebb82edb-7407-4d15-83b7-25e3e52afcdf" providerId="ADAL" clId="{24C4D8FE-2D5F-474A-A547-9EDDF165BA0E}" dt="2020-05-28T14:26:42.905" v="1150" actId="26606"/>
          <ac:spMkLst>
            <pc:docMk/>
            <pc:sldMk cId="415891755" sldId="263"/>
            <ac:spMk id="71" creationId="{3FE9758B-E361-4084-8D9F-729FA6C4AD7E}"/>
          </ac:spMkLst>
        </pc:spChg>
        <pc:picChg chg="add mod ord">
          <ac:chgData name="GAUTIER Edouard" userId="ebb82edb-7407-4d15-83b7-25e3e52afcdf" providerId="ADAL" clId="{24C4D8FE-2D5F-474A-A547-9EDDF165BA0E}" dt="2020-05-28T14:26:42.905" v="1150" actId="26606"/>
          <ac:picMkLst>
            <pc:docMk/>
            <pc:sldMk cId="415891755" sldId="263"/>
            <ac:picMk id="1026" creationId="{3B077465-AD67-4B69-992B-73DE68FC6163}"/>
          </ac:picMkLst>
        </pc:picChg>
      </pc:sldChg>
      <pc:sldChg chg="delSp del mod">
        <pc:chgData name="GAUTIER Edouard" userId="ebb82edb-7407-4d15-83b7-25e3e52afcdf" providerId="ADAL" clId="{24C4D8FE-2D5F-474A-A547-9EDDF165BA0E}" dt="2020-05-28T14:45:00.433" v="1248" actId="47"/>
        <pc:sldMkLst>
          <pc:docMk/>
          <pc:sldMk cId="1608355905" sldId="264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4" creationId="{76E9FB1C-8073-4BAB-9FD2-1C92DC3F1C0C}"/>
          </ac:spMkLst>
        </pc:spChg>
        <pc:spChg chg="del">
          <ac:chgData name="GAUTIER Edouard" userId="ebb82edb-7407-4d15-83b7-25e3e52afcdf" providerId="ADAL" clId="{24C4D8FE-2D5F-474A-A547-9EDDF165BA0E}" dt="2020-05-28T10:56:14.434" v="1087" actId="478"/>
          <ac:spMkLst>
            <pc:docMk/>
            <pc:sldMk cId="1608355905" sldId="264"/>
            <ac:spMk id="4" creationId="{AA179018-36BF-4247-9F03-AD265FCCEB59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5" creationId="{145D314C-D312-4B48-8661-08B4056781A3}"/>
          </ac:spMkLst>
        </pc:spChg>
        <pc:spChg chg="del">
          <ac:chgData name="GAUTIER Edouard" userId="ebb82edb-7407-4d15-83b7-25e3e52afcdf" providerId="ADAL" clId="{24C4D8FE-2D5F-474A-A547-9EDDF165BA0E}" dt="2020-05-28T10:53:08.035" v="1057" actId="478"/>
          <ac:spMkLst>
            <pc:docMk/>
            <pc:sldMk cId="1608355905" sldId="264"/>
            <ac:spMk id="5" creationId="{7A1D52B9-AC4F-48F8-AC4C-8905BF57D242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1608355905" sldId="264"/>
            <ac:spMk id="6" creationId="{3F293760-E185-4B39-91AA-BFA95ADE3A90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6:08:46.554" v="2009" actId="478"/>
        <pc:sldMkLst>
          <pc:docMk/>
          <pc:sldMk cId="547740693" sldId="265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4" creationId="{E3C1DFD5-5489-4AEB-97DC-1C1B25D8F544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5" creationId="{19765B04-AC66-46FA-AB89-0415C00FF4D1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547740693" sldId="265"/>
            <ac:spMk id="6" creationId="{6360890E-EEAD-4E0E-A7A0-5741594F6F67}"/>
          </ac:spMkLst>
        </pc:spChg>
        <pc:picChg chg="add del mod">
          <ac:chgData name="GAUTIER Edouard" userId="ebb82edb-7407-4d15-83b7-25e3e52afcdf" providerId="ADAL" clId="{24C4D8FE-2D5F-474A-A547-9EDDF165BA0E}" dt="2020-05-28T16:07:33.967" v="2001" actId="478"/>
          <ac:picMkLst>
            <pc:docMk/>
            <pc:sldMk cId="547740693" sldId="265"/>
            <ac:picMk id="12" creationId="{D86AEF6D-15DC-41AB-9C1F-5D3BA743CFD6}"/>
          </ac:picMkLst>
        </pc:picChg>
        <pc:picChg chg="add del mod">
          <ac:chgData name="GAUTIER Edouard" userId="ebb82edb-7407-4d15-83b7-25e3e52afcdf" providerId="ADAL" clId="{24C4D8FE-2D5F-474A-A547-9EDDF165BA0E}" dt="2020-05-28T16:08:46.554" v="2009" actId="478"/>
          <ac:picMkLst>
            <pc:docMk/>
            <pc:sldMk cId="547740693" sldId="265"/>
            <ac:picMk id="14" creationId="{1EAC4E85-C646-43C7-8EC5-17BB3A405F47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1.545" v="2014" actId="478"/>
        <pc:sldMkLst>
          <pc:docMk/>
          <pc:sldMk cId="711941604" sldId="266"/>
        </pc:sldMkLst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4" creationId="{5270DBB5-88DD-4886-810C-2BF6406F4D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5" creationId="{681AAA64-14A7-4E39-95B4-A750A75D3C38}"/>
          </ac:spMkLst>
        </pc:spChg>
        <pc:spChg chg="del">
          <ac:chgData name="GAUTIER Edouard" userId="ebb82edb-7407-4d15-83b7-25e3e52afcdf" providerId="ADAL" clId="{24C4D8FE-2D5F-474A-A547-9EDDF165BA0E}" dt="2020-05-28T10:04:58.243" v="1054" actId="478"/>
          <ac:spMkLst>
            <pc:docMk/>
            <pc:sldMk cId="711941604" sldId="266"/>
            <ac:spMk id="6" creationId="{B2B4CE0F-884B-4C75-87E9-561953A63AED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11941604" sldId="266"/>
            <ac:spMk id="6" creationId="{CE8562DE-C604-43C7-8025-C9F79904BF22}"/>
          </ac:spMkLst>
        </pc:spChg>
        <pc:picChg chg="add del mod">
          <ac:chgData name="GAUTIER Edouard" userId="ebb82edb-7407-4d15-83b7-25e3e52afcdf" providerId="ADAL" clId="{24C4D8FE-2D5F-474A-A547-9EDDF165BA0E}" dt="2020-05-28T16:07:38.771" v="2002" actId="478"/>
          <ac:picMkLst>
            <pc:docMk/>
            <pc:sldMk cId="711941604" sldId="266"/>
            <ac:picMk id="13" creationId="{1EAF8598-0F70-48EC-A764-650395D87749}"/>
          </ac:picMkLst>
        </pc:picChg>
        <pc:picChg chg="add del mod">
          <ac:chgData name="GAUTIER Edouard" userId="ebb82edb-7407-4d15-83b7-25e3e52afcdf" providerId="ADAL" clId="{24C4D8FE-2D5F-474A-A547-9EDDF165BA0E}" dt="2020-05-28T16:08:51.545" v="2014" actId="478"/>
          <ac:picMkLst>
            <pc:docMk/>
            <pc:sldMk cId="711941604" sldId="266"/>
            <ac:picMk id="15" creationId="{00EADEA7-EA45-4DD3-9B2F-2761F84DA135}"/>
          </ac:picMkLst>
        </pc:picChg>
      </pc:sldChg>
      <pc:sldChg chg="delSp add del mod ord">
        <pc:chgData name="GAUTIER Edouard" userId="ebb82edb-7407-4d15-83b7-25e3e52afcdf" providerId="ADAL" clId="{24C4D8FE-2D5F-474A-A547-9EDDF165BA0E}" dt="2020-05-28T10:56:48.386" v="1099" actId="478"/>
        <pc:sldMkLst>
          <pc:docMk/>
          <pc:sldMk cId="79438583" sldId="267"/>
        </pc:sldMkLst>
        <pc:spChg chg="del">
          <ac:chgData name="GAUTIER Edouard" userId="ebb82edb-7407-4d15-83b7-25e3e52afcdf" providerId="ADAL" clId="{24C4D8FE-2D5F-474A-A547-9EDDF165BA0E}" dt="2020-05-28T10:56:48.386" v="1099" actId="478"/>
          <ac:spMkLst>
            <pc:docMk/>
            <pc:sldMk cId="79438583" sldId="267"/>
            <ac:spMk id="4" creationId="{1E510A6C-483C-4A9D-8BB1-0D2E9EBA7D8C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4" creationId="{92E81110-8B63-4A32-9FE2-621F765A41AB}"/>
          </ac:spMkLst>
        </pc:spChg>
        <pc:spChg chg="del">
          <ac:chgData name="GAUTIER Edouard" userId="ebb82edb-7407-4d15-83b7-25e3e52afcdf" providerId="ADAL" clId="{24C4D8FE-2D5F-474A-A547-9EDDF165BA0E}" dt="2020-05-28T10:55:32.491" v="1083" actId="478"/>
          <ac:spMkLst>
            <pc:docMk/>
            <pc:sldMk cId="79438583" sldId="267"/>
            <ac:spMk id="5" creationId="{3E664244-1B7A-4691-AB20-80225C8F0037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5" creationId="{B6E699D6-0B33-4B3E-80E6-C1E61FB2ABEA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79438583" sldId="267"/>
            <ac:spMk id="6" creationId="{5A254BBD-BF9B-473F-8AF8-329843A0DFBF}"/>
          </ac:spMkLst>
        </pc:spChg>
      </pc:sldChg>
      <pc:sldChg chg="new del">
        <pc:chgData name="GAUTIER Edouard" userId="ebb82edb-7407-4d15-83b7-25e3e52afcdf" providerId="ADAL" clId="{24C4D8FE-2D5F-474A-A547-9EDDF165BA0E}" dt="2020-05-27T14:48:08.247" v="1035" actId="680"/>
        <pc:sldMkLst>
          <pc:docMk/>
          <pc:sldMk cId="943909847" sldId="267"/>
        </pc:sldMkLst>
      </pc:sldChg>
      <pc:sldChg chg="delSp add del mod ord">
        <pc:chgData name="GAUTIER Edouard" userId="ebb82edb-7407-4d15-83b7-25e3e52afcdf" providerId="ADAL" clId="{24C4D8FE-2D5F-474A-A547-9EDDF165BA0E}" dt="2020-05-28T10:56:49.902" v="1100" actId="478"/>
        <pc:sldMkLst>
          <pc:docMk/>
          <pc:sldMk cId="3958710600" sldId="268"/>
        </pc:sldMkLst>
        <pc:spChg chg="del">
          <ac:chgData name="GAUTIER Edouard" userId="ebb82edb-7407-4d15-83b7-25e3e52afcdf" providerId="ADAL" clId="{24C4D8FE-2D5F-474A-A547-9EDDF165BA0E}" dt="2020-05-28T10:56:49.902" v="1100" actId="478"/>
          <ac:spMkLst>
            <pc:docMk/>
            <pc:sldMk cId="3958710600" sldId="268"/>
            <ac:spMk id="4" creationId="{E11085C5-6A9E-4621-A515-22CACE398B18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4" creationId="{F50128C6-701E-41E0-9583-A1ED6C1266DB}"/>
          </ac:spMkLst>
        </pc:spChg>
        <pc:spChg chg="del">
          <ac:chgData name="GAUTIER Edouard" userId="ebb82edb-7407-4d15-83b7-25e3e52afcdf" providerId="ADAL" clId="{24C4D8FE-2D5F-474A-A547-9EDDF165BA0E}" dt="2020-05-28T10:55:34.766" v="1084" actId="478"/>
          <ac:spMkLst>
            <pc:docMk/>
            <pc:sldMk cId="3958710600" sldId="268"/>
            <ac:spMk id="5" creationId="{3533B7BF-C5B6-45C5-8F18-6418C8F5F0AE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5" creationId="{9AA6490B-84BE-4051-9488-5F86A46C1DB0}"/>
          </ac:spMkLst>
        </pc:spChg>
        <pc:spChg chg="del">
          <ac:chgData name="GAUTIER Edouard" userId="ebb82edb-7407-4d15-83b7-25e3e52afcdf" providerId="ADAL" clId="{24C4D8FE-2D5F-474A-A547-9EDDF165BA0E}" dt="2020-05-27T14:48:09.314" v="1053"/>
          <ac:spMkLst>
            <pc:docMk/>
            <pc:sldMk cId="3958710600" sldId="268"/>
            <ac:spMk id="6" creationId="{12D23DD4-DBC0-4DE9-909E-CB4DE7038ADB}"/>
          </ac:spMkLst>
        </pc:spChg>
      </pc:sldChg>
      <pc:sldChg chg="addSp delSp modSp mod">
        <pc:chgData name="GAUTIER Edouard" userId="ebb82edb-7407-4d15-83b7-25e3e52afcdf" providerId="ADAL" clId="{24C4D8FE-2D5F-474A-A547-9EDDF165BA0E}" dt="2020-05-28T15:34:17.783" v="1600" actId="478"/>
        <pc:sldMkLst>
          <pc:docMk/>
          <pc:sldMk cId="4256871083" sldId="269"/>
        </pc:sldMkLst>
        <pc:spChg chg="mod">
          <ac:chgData name="GAUTIER Edouard" userId="ebb82edb-7407-4d15-83b7-25e3e52afcdf" providerId="ADAL" clId="{24C4D8FE-2D5F-474A-A547-9EDDF165BA0E}" dt="2020-05-28T14:53:14.331" v="1293" actId="207"/>
          <ac:spMkLst>
            <pc:docMk/>
            <pc:sldMk cId="4256871083" sldId="269"/>
            <ac:spMk id="4" creationId="{8FDB6D1E-6718-4877-911F-266EFE8A19BA}"/>
          </ac:spMkLst>
        </pc:spChg>
        <pc:picChg chg="add del mod">
          <ac:chgData name="GAUTIER Edouard" userId="ebb82edb-7407-4d15-83b7-25e3e52afcdf" providerId="ADAL" clId="{24C4D8FE-2D5F-474A-A547-9EDDF165BA0E}" dt="2020-05-28T15:34:17.783" v="1600" actId="478"/>
          <ac:picMkLst>
            <pc:docMk/>
            <pc:sldMk cId="4256871083" sldId="269"/>
            <ac:picMk id="8" creationId="{DA58FDF5-4594-4DAA-A8FC-6B36FA7523BD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43.996" v="2007"/>
        <pc:sldMkLst>
          <pc:docMk/>
          <pc:sldMk cId="313590426" sldId="270"/>
        </pc:sldMkLst>
        <pc:spChg chg="del">
          <ac:chgData name="GAUTIER Edouard" userId="ebb82edb-7407-4d15-83b7-25e3e52afcdf" providerId="ADAL" clId="{24C4D8FE-2D5F-474A-A547-9EDDF165BA0E}" dt="2020-05-28T10:56:27.992" v="1092" actId="478"/>
          <ac:spMkLst>
            <pc:docMk/>
            <pc:sldMk cId="313590426" sldId="270"/>
            <ac:spMk id="3" creationId="{AA427D2E-1566-4EC0-B1B8-51D69D5053DC}"/>
          </ac:spMkLst>
        </pc:spChg>
        <pc:spChg chg="del">
          <ac:chgData name="GAUTIER Edouard" userId="ebb82edb-7407-4d15-83b7-25e3e52afcdf" providerId="ADAL" clId="{24C4D8FE-2D5F-474A-A547-9EDDF165BA0E}" dt="2020-05-28T15:07:00.163" v="1331" actId="478"/>
          <ac:spMkLst>
            <pc:docMk/>
            <pc:sldMk cId="313590426" sldId="270"/>
            <ac:spMk id="3" creationId="{F19EE802-EFCC-494C-80C6-8787F3CA6D1E}"/>
          </ac:spMkLst>
        </pc:spChg>
        <pc:spChg chg="del">
          <ac:chgData name="GAUTIER Edouard" userId="ebb82edb-7407-4d15-83b7-25e3e52afcdf" providerId="ADAL" clId="{24C4D8FE-2D5F-474A-A547-9EDDF165BA0E}" dt="2020-05-28T10:55:00.008" v="1076" actId="478"/>
          <ac:spMkLst>
            <pc:docMk/>
            <pc:sldMk cId="313590426" sldId="270"/>
            <ac:spMk id="4" creationId="{CF67C6C0-0AC7-42A0-B756-C2DAE508E763}"/>
          </ac:spMkLst>
        </pc:spChg>
        <pc:picChg chg="mod">
          <ac:chgData name="GAUTIER Edouard" userId="ebb82edb-7407-4d15-83b7-25e3e52afcdf" providerId="ADAL" clId="{24C4D8FE-2D5F-474A-A547-9EDDF165BA0E}" dt="2020-05-28T14:37:00.014" v="1247" actId="14826"/>
          <ac:picMkLst>
            <pc:docMk/>
            <pc:sldMk cId="313590426" sldId="270"/>
            <ac:picMk id="5" creationId="{4553AF55-03A9-4AB4-A3FA-C5D77581538E}"/>
          </ac:picMkLst>
        </pc:picChg>
        <pc:picChg chg="add mod">
          <ac:chgData name="GAUTIER Edouard" userId="ebb82edb-7407-4d15-83b7-25e3e52afcdf" providerId="ADAL" clId="{24C4D8FE-2D5F-474A-A547-9EDDF165BA0E}" dt="2020-05-28T16:08:43.996" v="2007"/>
          <ac:picMkLst>
            <pc:docMk/>
            <pc:sldMk cId="313590426" sldId="270"/>
            <ac:picMk id="14" creationId="{2C22556C-D714-4C6A-931C-825ECAE4D641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49.116" v="2011"/>
        <pc:sldMkLst>
          <pc:docMk/>
          <pc:sldMk cId="709428904" sldId="272"/>
        </pc:sldMkLst>
        <pc:spChg chg="del">
          <ac:chgData name="GAUTIER Edouard" userId="ebb82edb-7407-4d15-83b7-25e3e52afcdf" providerId="ADAL" clId="{24C4D8FE-2D5F-474A-A547-9EDDF165BA0E}" dt="2020-05-28T10:56:37.672" v="1094" actId="478"/>
          <ac:spMkLst>
            <pc:docMk/>
            <pc:sldMk cId="709428904" sldId="272"/>
            <ac:spMk id="3" creationId="{00EAB174-897F-41B9-A358-4CC410E75FC1}"/>
          </ac:spMkLst>
        </pc:spChg>
        <pc:spChg chg="del">
          <ac:chgData name="GAUTIER Edouard" userId="ebb82edb-7407-4d15-83b7-25e3e52afcdf" providerId="ADAL" clId="{24C4D8FE-2D5F-474A-A547-9EDDF165BA0E}" dt="2020-05-28T15:07:05.893" v="1333" actId="478"/>
          <ac:spMkLst>
            <pc:docMk/>
            <pc:sldMk cId="709428904" sldId="272"/>
            <ac:spMk id="3" creationId="{6CD8FA42-E39B-4355-B8EB-733075C28372}"/>
          </ac:spMkLst>
        </pc:spChg>
        <pc:spChg chg="del">
          <ac:chgData name="GAUTIER Edouard" userId="ebb82edb-7407-4d15-83b7-25e3e52afcdf" providerId="ADAL" clId="{24C4D8FE-2D5F-474A-A547-9EDDF165BA0E}" dt="2020-05-28T10:55:11.249" v="1078" actId="478"/>
          <ac:spMkLst>
            <pc:docMk/>
            <pc:sldMk cId="709428904" sldId="272"/>
            <ac:spMk id="4" creationId="{78C7D0DF-FDAC-453D-B979-32D0A16C84D4}"/>
          </ac:spMkLst>
        </pc:spChg>
        <pc:picChg chg="add mod">
          <ac:chgData name="GAUTIER Edouard" userId="ebb82edb-7407-4d15-83b7-25e3e52afcdf" providerId="ADAL" clId="{24C4D8FE-2D5F-474A-A547-9EDDF165BA0E}" dt="2020-05-28T16:08:49.116" v="2011"/>
          <ac:picMkLst>
            <pc:docMk/>
            <pc:sldMk cId="709428904" sldId="272"/>
            <ac:picMk id="14" creationId="{5C0A70B9-3A77-479B-B0A9-A16B48912794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49.858" v="2012"/>
        <pc:sldMkLst>
          <pc:docMk/>
          <pc:sldMk cId="776776765" sldId="273"/>
        </pc:sldMkLst>
        <pc:spChg chg="del">
          <ac:chgData name="GAUTIER Edouard" userId="ebb82edb-7407-4d15-83b7-25e3e52afcdf" providerId="ADAL" clId="{24C4D8FE-2D5F-474A-A547-9EDDF165BA0E}" dt="2020-05-28T15:07:07.716" v="1334" actId="478"/>
          <ac:spMkLst>
            <pc:docMk/>
            <pc:sldMk cId="776776765" sldId="273"/>
            <ac:spMk id="3" creationId="{7128CB34-CC68-4A52-BBD4-96EECF3BD934}"/>
          </ac:spMkLst>
        </pc:spChg>
        <pc:spChg chg="del">
          <ac:chgData name="GAUTIER Edouard" userId="ebb82edb-7407-4d15-83b7-25e3e52afcdf" providerId="ADAL" clId="{24C4D8FE-2D5F-474A-A547-9EDDF165BA0E}" dt="2020-05-28T10:56:40.295" v="1095" actId="478"/>
          <ac:spMkLst>
            <pc:docMk/>
            <pc:sldMk cId="776776765" sldId="273"/>
            <ac:spMk id="3" creationId="{FA0F5009-73B2-4172-9B17-F3B0049E5DED}"/>
          </ac:spMkLst>
        </pc:spChg>
        <pc:spChg chg="del">
          <ac:chgData name="GAUTIER Edouard" userId="ebb82edb-7407-4d15-83b7-25e3e52afcdf" providerId="ADAL" clId="{24C4D8FE-2D5F-474A-A547-9EDDF165BA0E}" dt="2020-05-28T10:55:14.777" v="1079" actId="478"/>
          <ac:spMkLst>
            <pc:docMk/>
            <pc:sldMk cId="776776765" sldId="273"/>
            <ac:spMk id="4" creationId="{FB16DDD5-A44D-44B0-9BC3-2B64FDD0337A}"/>
          </ac:spMkLst>
        </pc:spChg>
        <pc:picChg chg="add mod">
          <ac:chgData name="GAUTIER Edouard" userId="ebb82edb-7407-4d15-83b7-25e3e52afcdf" providerId="ADAL" clId="{24C4D8FE-2D5F-474A-A547-9EDDF165BA0E}" dt="2020-05-28T16:08:49.858" v="2012"/>
          <ac:picMkLst>
            <pc:docMk/>
            <pc:sldMk cId="776776765" sldId="273"/>
            <ac:picMk id="15" creationId="{A423867D-ACB6-4D9E-99C6-674D075F1652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48.250" v="2010"/>
        <pc:sldMkLst>
          <pc:docMk/>
          <pc:sldMk cId="1343881736" sldId="274"/>
        </pc:sldMkLst>
        <pc:spChg chg="del">
          <ac:chgData name="GAUTIER Edouard" userId="ebb82edb-7407-4d15-83b7-25e3e52afcdf" providerId="ADAL" clId="{24C4D8FE-2D5F-474A-A547-9EDDF165BA0E}" dt="2020-05-28T15:07:02.995" v="1332" actId="478"/>
          <ac:spMkLst>
            <pc:docMk/>
            <pc:sldMk cId="1343881736" sldId="274"/>
            <ac:spMk id="3" creationId="{4874BE81-233D-4E39-9460-F8D4D8F939F5}"/>
          </ac:spMkLst>
        </pc:spChg>
        <pc:spChg chg="del">
          <ac:chgData name="GAUTIER Edouard" userId="ebb82edb-7407-4d15-83b7-25e3e52afcdf" providerId="ADAL" clId="{24C4D8FE-2D5F-474A-A547-9EDDF165BA0E}" dt="2020-05-28T10:56:36.190" v="1093" actId="478"/>
          <ac:spMkLst>
            <pc:docMk/>
            <pc:sldMk cId="1343881736" sldId="274"/>
            <ac:spMk id="3" creationId="{E3055A9F-B181-4EEE-871C-8EA83E356A12}"/>
          </ac:spMkLst>
        </pc:spChg>
        <pc:spChg chg="del">
          <ac:chgData name="GAUTIER Edouard" userId="ebb82edb-7407-4d15-83b7-25e3e52afcdf" providerId="ADAL" clId="{24C4D8FE-2D5F-474A-A547-9EDDF165BA0E}" dt="2020-05-28T10:55:08.495" v="1077" actId="478"/>
          <ac:spMkLst>
            <pc:docMk/>
            <pc:sldMk cId="1343881736" sldId="274"/>
            <ac:spMk id="4" creationId="{C009A535-DB07-4A37-81E2-3D8FB493F0F2}"/>
          </ac:spMkLst>
        </pc:spChg>
        <pc:picChg chg="add mod">
          <ac:chgData name="GAUTIER Edouard" userId="ebb82edb-7407-4d15-83b7-25e3e52afcdf" providerId="ADAL" clId="{24C4D8FE-2D5F-474A-A547-9EDDF165BA0E}" dt="2020-05-28T16:08:48.250" v="2010"/>
          <ac:picMkLst>
            <pc:docMk/>
            <pc:sldMk cId="1343881736" sldId="274"/>
            <ac:picMk id="8" creationId="{ACBC5335-1EE7-44C9-A8C0-6C6E9DD4DC36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7.886" v="2017"/>
        <pc:sldMkLst>
          <pc:docMk/>
          <pc:sldMk cId="2740397971" sldId="276"/>
        </pc:sldMkLst>
        <pc:spChg chg="del">
          <ac:chgData name="GAUTIER Edouard" userId="ebb82edb-7407-4d15-83b7-25e3e52afcdf" providerId="ADAL" clId="{24C4D8FE-2D5F-474A-A547-9EDDF165BA0E}" dt="2020-05-28T15:07:13.450" v="1335" actId="478"/>
          <ac:spMkLst>
            <pc:docMk/>
            <pc:sldMk cId="2740397971" sldId="276"/>
            <ac:spMk id="3" creationId="{AE54714E-D128-46D9-8046-3437F4A1C542}"/>
          </ac:spMkLst>
        </pc:spChg>
        <pc:spChg chg="del">
          <ac:chgData name="GAUTIER Edouard" userId="ebb82edb-7407-4d15-83b7-25e3e52afcdf" providerId="ADAL" clId="{24C4D8FE-2D5F-474A-A547-9EDDF165BA0E}" dt="2020-05-28T10:56:44.516" v="1097" actId="478"/>
          <ac:spMkLst>
            <pc:docMk/>
            <pc:sldMk cId="2740397971" sldId="276"/>
            <ac:spMk id="3" creationId="{B4215A50-2716-4397-82E4-5F2BE09FB1E0}"/>
          </ac:spMkLst>
        </pc:spChg>
        <pc:spChg chg="del">
          <ac:chgData name="GAUTIER Edouard" userId="ebb82edb-7407-4d15-83b7-25e3e52afcdf" providerId="ADAL" clId="{24C4D8FE-2D5F-474A-A547-9EDDF165BA0E}" dt="2020-05-28T10:55:24.156" v="1081" actId="478"/>
          <ac:spMkLst>
            <pc:docMk/>
            <pc:sldMk cId="2740397971" sldId="276"/>
            <ac:spMk id="4" creationId="{FDB2800C-BD47-4E87-952F-B8B5974AE05B}"/>
          </ac:spMkLst>
        </pc:spChg>
        <pc:picChg chg="add mod">
          <ac:chgData name="GAUTIER Edouard" userId="ebb82edb-7407-4d15-83b7-25e3e52afcdf" providerId="ADAL" clId="{24C4D8FE-2D5F-474A-A547-9EDDF165BA0E}" dt="2020-05-28T16:08:57.886" v="2017"/>
          <ac:picMkLst>
            <pc:docMk/>
            <pc:sldMk cId="2740397971" sldId="276"/>
            <ac:picMk id="14" creationId="{FD04FE2E-E6FF-42F6-9B76-8BF7744F92AE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8:56.227" v="2016" actId="478"/>
        <pc:sldMkLst>
          <pc:docMk/>
          <pc:sldMk cId="1050353512" sldId="277"/>
        </pc:sldMkLst>
        <pc:spChg chg="del">
          <ac:chgData name="GAUTIER Edouard" userId="ebb82edb-7407-4d15-83b7-25e3e52afcdf" providerId="ADAL" clId="{24C4D8FE-2D5F-474A-A547-9EDDF165BA0E}" dt="2020-05-28T16:08:56.227" v="2016" actId="478"/>
          <ac:spMkLst>
            <pc:docMk/>
            <pc:sldMk cId="1050353512" sldId="277"/>
            <ac:spMk id="4" creationId="{2768A679-3E58-42EB-92E7-3728D1D09E8C}"/>
          </ac:spMkLst>
        </pc:spChg>
        <pc:spChg chg="del">
          <ac:chgData name="GAUTIER Edouard" userId="ebb82edb-7407-4d15-83b7-25e3e52afcdf" providerId="ADAL" clId="{24C4D8FE-2D5F-474A-A547-9EDDF165BA0E}" dt="2020-05-28T10:56:43.172" v="1096" actId="478"/>
          <ac:spMkLst>
            <pc:docMk/>
            <pc:sldMk cId="1050353512" sldId="277"/>
            <ac:spMk id="4" creationId="{B45C6F72-10A4-48BE-9EB8-CA484DE85852}"/>
          </ac:spMkLst>
        </pc:spChg>
        <pc:spChg chg="del">
          <ac:chgData name="GAUTIER Edouard" userId="ebb82edb-7407-4d15-83b7-25e3e52afcdf" providerId="ADAL" clId="{24C4D8FE-2D5F-474A-A547-9EDDF165BA0E}" dt="2020-05-28T10:55:18.873" v="1080" actId="478"/>
          <ac:spMkLst>
            <pc:docMk/>
            <pc:sldMk cId="1050353512" sldId="277"/>
            <ac:spMk id="5" creationId="{C60B2EAE-68DD-4534-8A20-AF309B0C8943}"/>
          </ac:spMkLst>
        </pc:spChg>
        <pc:picChg chg="add mod">
          <ac:chgData name="GAUTIER Edouard" userId="ebb82edb-7407-4d15-83b7-25e3e52afcdf" providerId="ADAL" clId="{24C4D8FE-2D5F-474A-A547-9EDDF165BA0E}" dt="2020-05-28T16:08:53.240" v="2015"/>
          <ac:picMkLst>
            <pc:docMk/>
            <pc:sldMk cId="1050353512" sldId="277"/>
            <ac:picMk id="8" creationId="{FA0B76D5-29DD-4AA1-809F-D4A54A33D28B}"/>
          </ac:picMkLst>
        </pc:picChg>
      </pc:sldChg>
      <pc:sldChg chg="addSp delSp modSp mod">
        <pc:chgData name="GAUTIER Edouard" userId="ebb82edb-7407-4d15-83b7-25e3e52afcdf" providerId="ADAL" clId="{24C4D8FE-2D5F-474A-A547-9EDDF165BA0E}" dt="2020-05-28T16:09:04.365" v="2018"/>
        <pc:sldMkLst>
          <pc:docMk/>
          <pc:sldMk cId="584539415" sldId="279"/>
        </pc:sldMkLst>
        <pc:spChg chg="del">
          <ac:chgData name="GAUTIER Edouard" userId="ebb82edb-7407-4d15-83b7-25e3e52afcdf" providerId="ADAL" clId="{24C4D8FE-2D5F-474A-A547-9EDDF165BA0E}" dt="2020-05-28T15:07:19.554" v="1338" actId="478"/>
          <ac:spMkLst>
            <pc:docMk/>
            <pc:sldMk cId="584539415" sldId="279"/>
            <ac:spMk id="3" creationId="{AB6741AD-9E48-4038-8DA4-BD5E02537B4C}"/>
          </ac:spMkLst>
        </pc:spChg>
        <pc:spChg chg="del">
          <ac:chgData name="GAUTIER Edouard" userId="ebb82edb-7407-4d15-83b7-25e3e52afcdf" providerId="ADAL" clId="{24C4D8FE-2D5F-474A-A547-9EDDF165BA0E}" dt="2020-05-28T10:56:46.414" v="1098" actId="478"/>
          <ac:spMkLst>
            <pc:docMk/>
            <pc:sldMk cId="584539415" sldId="279"/>
            <ac:spMk id="3" creationId="{FD2ED337-50A7-437D-A461-FD0A3120A942}"/>
          </ac:spMkLst>
        </pc:spChg>
        <pc:spChg chg="del">
          <ac:chgData name="GAUTIER Edouard" userId="ebb82edb-7407-4d15-83b7-25e3e52afcdf" providerId="ADAL" clId="{24C4D8FE-2D5F-474A-A547-9EDDF165BA0E}" dt="2020-05-28T10:55:29.083" v="1082" actId="478"/>
          <ac:spMkLst>
            <pc:docMk/>
            <pc:sldMk cId="584539415" sldId="279"/>
            <ac:spMk id="6" creationId="{7B8DB0BC-F776-4039-BF92-A6A28B940F88}"/>
          </ac:spMkLst>
        </pc:spChg>
        <pc:spChg chg="add del">
          <ac:chgData name="GAUTIER Edouard" userId="ebb82edb-7407-4d15-83b7-25e3e52afcdf" providerId="ADAL" clId="{24C4D8FE-2D5F-474A-A547-9EDDF165BA0E}" dt="2020-05-28T15:07:17.954" v="1337" actId="478"/>
          <ac:spMkLst>
            <pc:docMk/>
            <pc:sldMk cId="584539415" sldId="279"/>
            <ac:spMk id="10" creationId="{77B34B7D-7590-4BDC-844B-79E08444F730}"/>
          </ac:spMkLst>
        </pc:spChg>
        <pc:picChg chg="add mod">
          <ac:chgData name="GAUTIER Edouard" userId="ebb82edb-7407-4d15-83b7-25e3e52afcdf" providerId="ADAL" clId="{24C4D8FE-2D5F-474A-A547-9EDDF165BA0E}" dt="2020-05-28T16:09:04.365" v="2018"/>
          <ac:picMkLst>
            <pc:docMk/>
            <pc:sldMk cId="584539415" sldId="279"/>
            <ac:picMk id="15" creationId="{4DD30494-0BB1-4FAC-A8B2-9A648D9EE458}"/>
          </ac:picMkLst>
        </pc:pic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2" creationId="{912D51E3-2827-46F8-9085-3DEAFDFE3684}"/>
          </ac:cxnSpMkLst>
        </pc:cxnChg>
        <pc:cxnChg chg="mod">
          <ac:chgData name="GAUTIER Edouard" userId="ebb82edb-7407-4d15-83b7-25e3e52afcdf" providerId="ADAL" clId="{24C4D8FE-2D5F-474A-A547-9EDDF165BA0E}" dt="2020-05-28T15:07:17.954" v="1337" actId="478"/>
          <ac:cxnSpMkLst>
            <pc:docMk/>
            <pc:sldMk cId="584539415" sldId="279"/>
            <ac:cxnSpMk id="17" creationId="{9E3345B2-46FC-47ED-9DDD-E541C0CF7DCC}"/>
          </ac:cxnSpMkLst>
        </pc:cxnChg>
      </pc:sldChg>
      <pc:sldChg chg="addSp delSp modSp new mod setBg">
        <pc:chgData name="GAUTIER Edouard" userId="ebb82edb-7407-4d15-83b7-25e3e52afcdf" providerId="ADAL" clId="{24C4D8FE-2D5F-474A-A547-9EDDF165BA0E}" dt="2020-05-28T15:34:21.199" v="1601" actId="478"/>
        <pc:sldMkLst>
          <pc:docMk/>
          <pc:sldMk cId="88123512" sldId="280"/>
        </pc:sldMkLst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" creationId="{81975E4F-BF4A-42F7-B6C1-A57958FC1E12}"/>
          </ac:spMkLst>
        </pc:spChg>
        <pc:spChg chg="del">
          <ac:chgData name="GAUTIER Edouard" userId="ebb82edb-7407-4d15-83b7-25e3e52afcdf" providerId="ADAL" clId="{24C4D8FE-2D5F-474A-A547-9EDDF165BA0E}" dt="2020-05-28T14:49:34.666" v="1288" actId="478"/>
          <ac:spMkLst>
            <pc:docMk/>
            <pc:sldMk cId="88123512" sldId="280"/>
            <ac:spMk id="3" creationId="{AAA781DE-3D77-4390-A40F-733AB574211C}"/>
          </ac:spMkLst>
        </pc:spChg>
        <pc:spChg chg="mod">
          <ac:chgData name="GAUTIER Edouard" userId="ebb82edb-7407-4d15-83b7-25e3e52afcdf" providerId="ADAL" clId="{24C4D8FE-2D5F-474A-A547-9EDDF165BA0E}" dt="2020-05-28T14:56:45.026" v="1308" actId="207"/>
          <ac:spMkLst>
            <pc:docMk/>
            <pc:sldMk cId="88123512" sldId="280"/>
            <ac:spMk id="4" creationId="{B689C639-416F-4A47-906A-82A291BA61A4}"/>
          </ac:spMkLst>
        </pc:spChg>
        <pc:spChg chg="mo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5" creationId="{707AC374-753C-40D2-806B-6265609CC468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0" creationId="{F7660A3D-94D7-4E5D-AE77-F2DEE49DF4EE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2" creationId="{A44EB985-DC5C-4DAC-9D62-8DC7D0F25A8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4" creationId="{3FCB64ED-B050-4F57-8188-F233260082B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6" creationId="{2BF5D0F4-EA4E-47A5-87BE-9ABB1AF66DCF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18" creationId="{DA182162-B517-4B41-B039-339F87FAE1D0}"/>
          </ac:spMkLst>
        </pc:spChg>
        <pc:spChg chg="add">
          <ac:chgData name="GAUTIER Edouard" userId="ebb82edb-7407-4d15-83b7-25e3e52afcdf" providerId="ADAL" clId="{24C4D8FE-2D5F-474A-A547-9EDDF165BA0E}" dt="2020-05-28T14:49:42.509" v="1289" actId="26606"/>
          <ac:spMkLst>
            <pc:docMk/>
            <pc:sldMk cId="88123512" sldId="280"/>
            <ac:spMk id="20" creationId="{49B5AD54-1E68-4239-A6AF-FE0F49BB8367}"/>
          </ac:spMkLst>
        </pc:spChg>
        <pc:picChg chg="add del mod">
          <ac:chgData name="GAUTIER Edouard" userId="ebb82edb-7407-4d15-83b7-25e3e52afcdf" providerId="ADAL" clId="{24C4D8FE-2D5F-474A-A547-9EDDF165BA0E}" dt="2020-05-28T14:55:30.312" v="1300" actId="478"/>
          <ac:picMkLst>
            <pc:docMk/>
            <pc:sldMk cId="88123512" sldId="280"/>
            <ac:picMk id="7" creationId="{73AA7813-96F8-46D5-9028-345E5B2243F3}"/>
          </ac:picMkLst>
        </pc:picChg>
        <pc:picChg chg="add del mod">
          <ac:chgData name="GAUTIER Edouard" userId="ebb82edb-7407-4d15-83b7-25e3e52afcdf" providerId="ADAL" clId="{24C4D8FE-2D5F-474A-A547-9EDDF165BA0E}" dt="2020-05-28T15:34:21.199" v="1601" actId="478"/>
          <ac:picMkLst>
            <pc:docMk/>
            <pc:sldMk cId="88123512" sldId="280"/>
            <ac:picMk id="9" creationId="{A0182FF8-8488-4214-A57C-134B17593877}"/>
          </ac:picMkLst>
        </pc:picChg>
      </pc:sldChg>
      <pc:sldChg chg="delSp add del mod setBg delDesignElem">
        <pc:chgData name="GAUTIER Edouard" userId="ebb82edb-7407-4d15-83b7-25e3e52afcdf" providerId="ADAL" clId="{24C4D8FE-2D5F-474A-A547-9EDDF165BA0E}" dt="2020-05-28T14:55:56.279" v="1304" actId="47"/>
        <pc:sldMkLst>
          <pc:docMk/>
          <pc:sldMk cId="1131853361" sldId="281"/>
        </pc:sldMkLst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7" creationId="{F7660A3D-94D7-4E5D-AE77-F2DEE49DF4EE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9" creationId="{A44EB985-DC5C-4DAC-9D62-8DC7D0F25A8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1" creationId="{3FCB64ED-B050-4F57-8188-F233260082B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3" creationId="{2BF5D0F4-EA4E-47A5-87BE-9ABB1AF66DCF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5" creationId="{DA182162-B517-4B41-B039-339F87FAE1D0}"/>
          </ac:spMkLst>
        </pc:spChg>
        <pc:spChg chg="del">
          <ac:chgData name="GAUTIER Edouard" userId="ebb82edb-7407-4d15-83b7-25e3e52afcdf" providerId="ADAL" clId="{24C4D8FE-2D5F-474A-A547-9EDDF165BA0E}" dt="2020-05-28T14:55:36.401" v="1302"/>
          <ac:spMkLst>
            <pc:docMk/>
            <pc:sldMk cId="1131853361" sldId="281"/>
            <ac:spMk id="17" creationId="{49B5AD54-1E68-4239-A6AF-FE0F49BB8367}"/>
          </ac:spMkLst>
        </pc:spChg>
        <pc:picChg chg="del">
          <ac:chgData name="GAUTIER Edouard" userId="ebb82edb-7407-4d15-83b7-25e3e52afcdf" providerId="ADAL" clId="{24C4D8FE-2D5F-474A-A547-9EDDF165BA0E}" dt="2020-05-28T14:55:43.967" v="1303" actId="478"/>
          <ac:picMkLst>
            <pc:docMk/>
            <pc:sldMk cId="1131853361" sldId="281"/>
            <ac:picMk id="8" creationId="{DA58FDF5-4594-4DAA-A8FC-6B36FA7523BD}"/>
          </ac:picMkLst>
        </pc:picChg>
      </pc:sldChg>
      <pc:sldChg chg="addSp delSp modSp new mod">
        <pc:chgData name="GAUTIER Edouard" userId="ebb82edb-7407-4d15-83b7-25e3e52afcdf" providerId="ADAL" clId="{24C4D8FE-2D5F-474A-A547-9EDDF165BA0E}" dt="2020-05-28T15:48:07.219" v="1781" actId="20577"/>
        <pc:sldMkLst>
          <pc:docMk/>
          <pc:sldMk cId="1194584853" sldId="281"/>
        </pc:sldMkLst>
        <pc:spChg chg="mod">
          <ac:chgData name="GAUTIER Edouard" userId="ebb82edb-7407-4d15-83b7-25e3e52afcdf" providerId="ADAL" clId="{24C4D8FE-2D5F-474A-A547-9EDDF165BA0E}" dt="2020-05-28T15:15:30.363" v="1350" actId="20577"/>
          <ac:spMkLst>
            <pc:docMk/>
            <pc:sldMk cId="1194584853" sldId="281"/>
            <ac:spMk id="2" creationId="{F9F5E2C3-1304-4FEE-818D-25E07F36943A}"/>
          </ac:spMkLst>
        </pc:spChg>
        <pc:spChg chg="add del mod">
          <ac:chgData name="GAUTIER Edouard" userId="ebb82edb-7407-4d15-83b7-25e3e52afcdf" providerId="ADAL" clId="{24C4D8FE-2D5F-474A-A547-9EDDF165BA0E}" dt="2020-05-28T15:19:50.349" v="1480" actId="478"/>
          <ac:spMkLst>
            <pc:docMk/>
            <pc:sldMk cId="1194584853" sldId="281"/>
            <ac:spMk id="3" creationId="{8A33E53B-1A90-4CC5-B5F5-418F05BEEB5B}"/>
          </ac:spMkLst>
        </pc:spChg>
        <pc:spChg chg="del">
          <ac:chgData name="GAUTIER Edouard" userId="ebb82edb-7407-4d15-83b7-25e3e52afcdf" providerId="ADAL" clId="{24C4D8FE-2D5F-474A-A547-9EDDF165BA0E}" dt="2020-05-28T15:33:40.064" v="1594" actId="478"/>
          <ac:spMkLst>
            <pc:docMk/>
            <pc:sldMk cId="1194584853" sldId="281"/>
            <ac:spMk id="4" creationId="{FAABCBEC-871D-4200-81B2-F672EF6615C5}"/>
          </ac:spMkLst>
        </pc:spChg>
        <pc:spChg chg="add mod">
          <ac:chgData name="GAUTIER Edouard" userId="ebb82edb-7407-4d15-83b7-25e3e52afcdf" providerId="ADAL" clId="{24C4D8FE-2D5F-474A-A547-9EDDF165BA0E}" dt="2020-05-28T15:46:53.306" v="1762" actId="1076"/>
          <ac:spMkLst>
            <pc:docMk/>
            <pc:sldMk cId="1194584853" sldId="281"/>
            <ac:spMk id="6" creationId="{9A160C71-B2AC-4EBC-A22A-AA9AE3AC4A08}"/>
          </ac:spMkLst>
        </pc:spChg>
        <pc:spChg chg="add mod">
          <ac:chgData name="GAUTIER Edouard" userId="ebb82edb-7407-4d15-83b7-25e3e52afcdf" providerId="ADAL" clId="{24C4D8FE-2D5F-474A-A547-9EDDF165BA0E}" dt="2020-05-28T15:47:44.601" v="1767" actId="1076"/>
          <ac:spMkLst>
            <pc:docMk/>
            <pc:sldMk cId="1194584853" sldId="281"/>
            <ac:spMk id="7" creationId="{6AE45D09-90B5-4F46-AEAE-C34C061B626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8" creationId="{D1A06AF2-A3FB-44F6-A33A-AE88AFB299BD}"/>
          </ac:spMkLst>
        </pc:spChg>
        <pc:spChg chg="add mod">
          <ac:chgData name="GAUTIER Edouard" userId="ebb82edb-7407-4d15-83b7-25e3e52afcdf" providerId="ADAL" clId="{24C4D8FE-2D5F-474A-A547-9EDDF165BA0E}" dt="2020-05-28T15:45:47.379" v="1752" actId="108"/>
          <ac:spMkLst>
            <pc:docMk/>
            <pc:sldMk cId="1194584853" sldId="281"/>
            <ac:spMk id="13" creationId="{91BBDE18-EECD-40AD-9C56-B2EDE7D1C997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24" creationId="{8D3AF57F-7EB5-40C2-B9A6-5B66C5A15E7E}"/>
          </ac:spMkLst>
        </pc:spChg>
        <pc:spChg chg="add mod">
          <ac:chgData name="GAUTIER Edouard" userId="ebb82edb-7407-4d15-83b7-25e3e52afcdf" providerId="ADAL" clId="{24C4D8FE-2D5F-474A-A547-9EDDF165BA0E}" dt="2020-05-28T15:35:20.364" v="1606" actId="108"/>
          <ac:spMkLst>
            <pc:docMk/>
            <pc:sldMk cId="1194584853" sldId="281"/>
            <ac:spMk id="33" creationId="{9FA83BC1-D8EB-49F4-A07B-11C06056D691}"/>
          </ac:spMkLst>
        </pc:spChg>
        <pc:spChg chg="add mod">
          <ac:chgData name="GAUTIER Edouard" userId="ebb82edb-7407-4d15-83b7-25e3e52afcdf" providerId="ADAL" clId="{24C4D8FE-2D5F-474A-A547-9EDDF165BA0E}" dt="2020-05-28T15:40:48.326" v="1694" actId="1076"/>
          <ac:spMkLst>
            <pc:docMk/>
            <pc:sldMk cId="1194584853" sldId="281"/>
            <ac:spMk id="41" creationId="{6EE83A05-35AF-4B03-B682-9E2A8B8CA818}"/>
          </ac:spMkLst>
        </pc:spChg>
        <pc:spChg chg="add mod">
          <ac:chgData name="GAUTIER Edouard" userId="ebb82edb-7407-4d15-83b7-25e3e52afcdf" providerId="ADAL" clId="{24C4D8FE-2D5F-474A-A547-9EDDF165BA0E}" dt="2020-05-28T15:48:07.219" v="1781" actId="20577"/>
          <ac:spMkLst>
            <pc:docMk/>
            <pc:sldMk cId="1194584853" sldId="281"/>
            <ac:spMk id="46" creationId="{D8746B8C-DE95-44D3-95CB-30A2FDECF768}"/>
          </ac:spMkLst>
        </pc:spChg>
        <pc:spChg chg="add mod">
          <ac:chgData name="GAUTIER Edouard" userId="ebb82edb-7407-4d15-83b7-25e3e52afcdf" providerId="ADAL" clId="{24C4D8FE-2D5F-474A-A547-9EDDF165BA0E}" dt="2020-05-28T15:46:21.038" v="1759" actId="1076"/>
          <ac:spMkLst>
            <pc:docMk/>
            <pc:sldMk cId="1194584853" sldId="281"/>
            <ac:spMk id="50" creationId="{6BEE43E9-0310-4000-A5B2-F876311BEC7A}"/>
          </ac:spMkLst>
        </pc:spChg>
        <pc:picChg chg="add mod">
          <ac:chgData name="GAUTIER Edouard" userId="ebb82edb-7407-4d15-83b7-25e3e52afcdf" providerId="ADAL" clId="{24C4D8FE-2D5F-474A-A547-9EDDF165BA0E}" dt="2020-05-28T15:39:32.409" v="1692" actId="14826"/>
          <ac:picMkLst>
            <pc:docMk/>
            <pc:sldMk cId="1194584853" sldId="281"/>
            <ac:picMk id="32" creationId="{50A8BF94-1CF5-4004-87C8-D706A2161CF5}"/>
          </ac:picMkLst>
        </pc:pic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0" creationId="{0156FB3C-D343-4C92-A4D1-8FCF01EEEE77}"/>
          </ac:cxnSpMkLst>
        </pc:cxnChg>
        <pc:cxnChg chg="add mod">
          <ac:chgData name="GAUTIER Edouard" userId="ebb82edb-7407-4d15-83b7-25e3e52afcdf" providerId="ADAL" clId="{24C4D8FE-2D5F-474A-A547-9EDDF165BA0E}" dt="2020-05-28T15:47:44.601" v="1767" actId="1076"/>
          <ac:cxnSpMkLst>
            <pc:docMk/>
            <pc:sldMk cId="1194584853" sldId="281"/>
            <ac:cxnSpMk id="12" creationId="{D3906D39-F4E7-4B4D-949D-6A8E10D846ED}"/>
          </ac:cxnSpMkLst>
        </pc:cxnChg>
        <pc:cxnChg chg="add mod">
          <ac:chgData name="GAUTIER Edouard" userId="ebb82edb-7407-4d15-83b7-25e3e52afcdf" providerId="ADAL" clId="{24C4D8FE-2D5F-474A-A547-9EDDF165BA0E}" dt="2020-05-28T15:45:41.916" v="1751" actId="108"/>
          <ac:cxnSpMkLst>
            <pc:docMk/>
            <pc:sldMk cId="1194584853" sldId="281"/>
            <ac:cxnSpMk id="15" creationId="{C89FCC73-8319-4601-B5BB-7EFE6B8219B0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26" creationId="{117E063A-24B7-4632-8145-6543E8573620}"/>
          </ac:cxnSpMkLst>
        </pc:cxnChg>
        <pc:cxnChg chg="add del mod">
          <ac:chgData name="GAUTIER Edouard" userId="ebb82edb-7407-4d15-83b7-25e3e52afcdf" providerId="ADAL" clId="{24C4D8FE-2D5F-474A-A547-9EDDF165BA0E}" dt="2020-05-28T15:37:11.822" v="1680" actId="478"/>
          <ac:cxnSpMkLst>
            <pc:docMk/>
            <pc:sldMk cId="1194584853" sldId="281"/>
            <ac:cxnSpMk id="43" creationId="{280048C1-041E-46B3-9719-7DE37853159A}"/>
          </ac:cxnSpMkLst>
        </pc:cxnChg>
        <pc:cxnChg chg="add mod">
          <ac:chgData name="GAUTIER Edouard" userId="ebb82edb-7407-4d15-83b7-25e3e52afcdf" providerId="ADAL" clId="{24C4D8FE-2D5F-474A-A547-9EDDF165BA0E}" dt="2020-05-28T15:40:48.326" v="1694" actId="1076"/>
          <ac:cxnSpMkLst>
            <pc:docMk/>
            <pc:sldMk cId="1194584853" sldId="281"/>
            <ac:cxnSpMk id="45" creationId="{0A58A0AE-799D-4870-B1BB-C43E73AF2DD1}"/>
          </ac:cxnSpMkLst>
        </pc:cxnChg>
        <pc:cxnChg chg="add mod">
          <ac:chgData name="GAUTIER Edouard" userId="ebb82edb-7407-4d15-83b7-25e3e52afcdf" providerId="ADAL" clId="{24C4D8FE-2D5F-474A-A547-9EDDF165BA0E}" dt="2020-05-28T15:46:53.306" v="1762" actId="1076"/>
          <ac:cxnSpMkLst>
            <pc:docMk/>
            <pc:sldMk cId="1194584853" sldId="281"/>
            <ac:cxnSpMk id="48" creationId="{26F3F398-F03D-48C4-9711-B5773A434922}"/>
          </ac:cxnSpMkLst>
        </pc:cxnChg>
        <pc:cxnChg chg="add mod">
          <ac:chgData name="GAUTIER Edouard" userId="ebb82edb-7407-4d15-83b7-25e3e52afcdf" providerId="ADAL" clId="{24C4D8FE-2D5F-474A-A547-9EDDF165BA0E}" dt="2020-05-28T15:46:53.306" v="1762" actId="1076"/>
          <ac:cxnSpMkLst>
            <pc:docMk/>
            <pc:sldMk cId="1194584853" sldId="281"/>
            <ac:cxnSpMk id="52" creationId="{9031FB65-4018-46F0-A511-7D8A8184F416}"/>
          </ac:cxnSpMkLst>
        </pc:cxnChg>
      </pc:sldChg>
      <pc:sldChg chg="addSp delSp modSp new mod">
        <pc:chgData name="GAUTIER Edouard" userId="ebb82edb-7407-4d15-83b7-25e3e52afcdf" providerId="ADAL" clId="{24C4D8FE-2D5F-474A-A547-9EDDF165BA0E}" dt="2020-05-28T16:02:26.561" v="1998" actId="11529"/>
        <pc:sldMkLst>
          <pc:docMk/>
          <pc:sldMk cId="3441293947" sldId="282"/>
        </pc:sldMkLst>
        <pc:spChg chg="mod">
          <ac:chgData name="GAUTIER Edouard" userId="ebb82edb-7407-4d15-83b7-25e3e52afcdf" providerId="ADAL" clId="{24C4D8FE-2D5F-474A-A547-9EDDF165BA0E}" dt="2020-05-28T15:38:46.604" v="1689" actId="20577"/>
          <ac:spMkLst>
            <pc:docMk/>
            <pc:sldMk cId="3441293947" sldId="282"/>
            <ac:spMk id="2" creationId="{51466C61-0852-43C9-B6B0-2C01CB270167}"/>
          </ac:spMkLst>
        </pc:spChg>
        <pc:spChg chg="del">
          <ac:chgData name="GAUTIER Edouard" userId="ebb82edb-7407-4d15-83b7-25e3e52afcdf" providerId="ADAL" clId="{24C4D8FE-2D5F-474A-A547-9EDDF165BA0E}" dt="2020-05-28T15:39:54.681" v="1693" actId="478"/>
          <ac:spMkLst>
            <pc:docMk/>
            <pc:sldMk cId="3441293947" sldId="282"/>
            <ac:spMk id="3" creationId="{3D66246B-96CA-4435-AE51-7099B4F7D52E}"/>
          </ac:spMkLst>
        </pc:spChg>
        <pc:spChg chg="add mod">
          <ac:chgData name="GAUTIER Edouard" userId="ebb82edb-7407-4d15-83b7-25e3e52afcdf" providerId="ADAL" clId="{24C4D8FE-2D5F-474A-A547-9EDDF165BA0E}" dt="2020-05-28T15:50:58.853" v="1848" actId="1076"/>
          <ac:spMkLst>
            <pc:docMk/>
            <pc:sldMk cId="3441293947" sldId="282"/>
            <ac:spMk id="7" creationId="{75337AF0-410D-49CA-9ECF-6DA38A9C004F}"/>
          </ac:spMkLst>
        </pc:spChg>
        <pc:spChg chg="add mod">
          <ac:chgData name="GAUTIER Edouard" userId="ebb82edb-7407-4d15-83b7-25e3e52afcdf" providerId="ADAL" clId="{24C4D8FE-2D5F-474A-A547-9EDDF165BA0E}" dt="2020-05-28T15:55:47.795" v="1925" actId="1076"/>
          <ac:spMkLst>
            <pc:docMk/>
            <pc:sldMk cId="3441293947" sldId="282"/>
            <ac:spMk id="8" creationId="{D6191C1D-BDBA-45CD-975E-F58B1C0F243E}"/>
          </ac:spMkLst>
        </pc:spChg>
        <pc:spChg chg="add del mod">
          <ac:chgData name="GAUTIER Edouard" userId="ebb82edb-7407-4d15-83b7-25e3e52afcdf" providerId="ADAL" clId="{24C4D8FE-2D5F-474A-A547-9EDDF165BA0E}" dt="2020-05-28T15:52:26.022" v="1877" actId="478"/>
          <ac:spMkLst>
            <pc:docMk/>
            <pc:sldMk cId="3441293947" sldId="282"/>
            <ac:spMk id="9" creationId="{406B02B4-87A9-4089-BBCB-012A676F3480}"/>
          </ac:spMkLst>
        </pc:spChg>
        <pc:spChg chg="add del mod">
          <ac:chgData name="GAUTIER Edouard" userId="ebb82edb-7407-4d15-83b7-25e3e52afcdf" providerId="ADAL" clId="{24C4D8FE-2D5F-474A-A547-9EDDF165BA0E}" dt="2020-05-28T15:53:47.633" v="1882" actId="478"/>
          <ac:spMkLst>
            <pc:docMk/>
            <pc:sldMk cId="3441293947" sldId="282"/>
            <ac:spMk id="12" creationId="{4BFABC45-3CFE-48D2-B495-A18C7F1A8473}"/>
          </ac:spMkLst>
        </pc:spChg>
        <pc:spChg chg="add del mod">
          <ac:chgData name="GAUTIER Edouard" userId="ebb82edb-7407-4d15-83b7-25e3e52afcdf" providerId="ADAL" clId="{24C4D8FE-2D5F-474A-A547-9EDDF165BA0E}" dt="2020-05-28T15:52:28.964" v="1878" actId="478"/>
          <ac:spMkLst>
            <pc:docMk/>
            <pc:sldMk cId="3441293947" sldId="282"/>
            <ac:spMk id="14" creationId="{A2A2A2A7-64AF-4D5D-BAB8-A86CFB96E73B}"/>
          </ac:spMkLst>
        </pc:spChg>
        <pc:spChg chg="add del mod">
          <ac:chgData name="GAUTIER Edouard" userId="ebb82edb-7407-4d15-83b7-25e3e52afcdf" providerId="ADAL" clId="{24C4D8FE-2D5F-474A-A547-9EDDF165BA0E}" dt="2020-05-28T15:53:49.163" v="1883" actId="478"/>
          <ac:spMkLst>
            <pc:docMk/>
            <pc:sldMk cId="3441293947" sldId="282"/>
            <ac:spMk id="16" creationId="{3618F55C-7CE7-489E-9DA4-CCD032160C0D}"/>
          </ac:spMkLst>
        </pc:spChg>
        <pc:spChg chg="add mod">
          <ac:chgData name="GAUTIER Edouard" userId="ebb82edb-7407-4d15-83b7-25e3e52afcdf" providerId="ADAL" clId="{24C4D8FE-2D5F-474A-A547-9EDDF165BA0E}" dt="2020-05-28T15:48:29.058" v="1783" actId="1076"/>
          <ac:spMkLst>
            <pc:docMk/>
            <pc:sldMk cId="3441293947" sldId="282"/>
            <ac:spMk id="18" creationId="{F4CBE7AE-B042-4C26-A3F4-55B15E6CBE18}"/>
          </ac:spMkLst>
        </pc:spChg>
        <pc:spChg chg="add mod">
          <ac:chgData name="GAUTIER Edouard" userId="ebb82edb-7407-4d15-83b7-25e3e52afcdf" providerId="ADAL" clId="{24C4D8FE-2D5F-474A-A547-9EDDF165BA0E}" dt="2020-05-28T16:01:13.020" v="1985" actId="1076"/>
          <ac:spMkLst>
            <pc:docMk/>
            <pc:sldMk cId="3441293947" sldId="282"/>
            <ac:spMk id="20" creationId="{009C7A42-2F5A-4EC4-98D7-A945D6F2E902}"/>
          </ac:spMkLst>
        </pc:spChg>
        <pc:spChg chg="add mod">
          <ac:chgData name="GAUTIER Edouard" userId="ebb82edb-7407-4d15-83b7-25e3e52afcdf" providerId="ADAL" clId="{24C4D8FE-2D5F-474A-A547-9EDDF165BA0E}" dt="2020-05-28T15:56:04.795" v="1927" actId="1076"/>
          <ac:spMkLst>
            <pc:docMk/>
            <pc:sldMk cId="3441293947" sldId="282"/>
            <ac:spMk id="38" creationId="{9D725E9F-8B75-44F2-B733-F3A4028BAA87}"/>
          </ac:spMkLst>
        </pc:spChg>
        <pc:spChg chg="add mod">
          <ac:chgData name="GAUTIER Edouard" userId="ebb82edb-7407-4d15-83b7-25e3e52afcdf" providerId="ADAL" clId="{24C4D8FE-2D5F-474A-A547-9EDDF165BA0E}" dt="2020-05-28T16:00:26.558" v="1981" actId="1076"/>
          <ac:spMkLst>
            <pc:docMk/>
            <pc:sldMk cId="3441293947" sldId="282"/>
            <ac:spMk id="62" creationId="{43077AB6-841C-472F-810E-B34F426E4319}"/>
          </ac:spMkLst>
        </pc:spChg>
        <pc:spChg chg="add mod">
          <ac:chgData name="GAUTIER Edouard" userId="ebb82edb-7407-4d15-83b7-25e3e52afcdf" providerId="ADAL" clId="{24C4D8FE-2D5F-474A-A547-9EDDF165BA0E}" dt="2020-05-28T16:02:14.328" v="1996" actId="1076"/>
          <ac:spMkLst>
            <pc:docMk/>
            <pc:sldMk cId="3441293947" sldId="282"/>
            <ac:spMk id="65" creationId="{EB329135-7226-48A8-B11E-B511E78BE552}"/>
          </ac:spMkLst>
        </pc:spChg>
        <pc:picChg chg="add mod">
          <ac:chgData name="GAUTIER Edouard" userId="ebb82edb-7407-4d15-83b7-25e3e52afcdf" providerId="ADAL" clId="{24C4D8FE-2D5F-474A-A547-9EDDF165BA0E}" dt="2020-05-28T15:39:18.396" v="1691" actId="14826"/>
          <ac:picMkLst>
            <pc:docMk/>
            <pc:sldMk cId="3441293947" sldId="282"/>
            <ac:picMk id="6" creationId="{51E80697-FFDE-4C37-A495-8CDB6044D7DE}"/>
          </ac:picMkLst>
        </pc:picChg>
        <pc:picChg chg="add del mod">
          <ac:chgData name="GAUTIER Edouard" userId="ebb82edb-7407-4d15-83b7-25e3e52afcdf" providerId="ADAL" clId="{24C4D8FE-2D5F-474A-A547-9EDDF165BA0E}" dt="2020-05-28T15:57:37.487" v="1931" actId="478"/>
          <ac:picMkLst>
            <pc:docMk/>
            <pc:sldMk cId="3441293947" sldId="282"/>
            <ac:picMk id="57" creationId="{BBBD0552-4ED5-4E87-AFEC-E96E41C045AA}"/>
          </ac:picMkLst>
        </pc:picChg>
        <pc:picChg chg="add mod">
          <ac:chgData name="GAUTIER Edouard" userId="ebb82edb-7407-4d15-83b7-25e3e52afcdf" providerId="ADAL" clId="{24C4D8FE-2D5F-474A-A547-9EDDF165BA0E}" dt="2020-05-28T15:58:34.494" v="1947" actId="1076"/>
          <ac:picMkLst>
            <pc:docMk/>
            <pc:sldMk cId="3441293947" sldId="282"/>
            <ac:picMk id="59" creationId="{5606063E-F6AE-4635-BA1F-F43036B46D2B}"/>
          </ac:picMkLst>
        </pc:picChg>
        <pc:picChg chg="add mod">
          <ac:chgData name="GAUTIER Edouard" userId="ebb82edb-7407-4d15-83b7-25e3e52afcdf" providerId="ADAL" clId="{24C4D8FE-2D5F-474A-A547-9EDDF165BA0E}" dt="2020-05-28T15:59:36.475" v="1955" actId="1076"/>
          <ac:picMkLst>
            <pc:docMk/>
            <pc:sldMk cId="3441293947" sldId="282"/>
            <ac:picMk id="61" creationId="{D817BB1C-462C-4D6B-987C-2C113E56F921}"/>
          </ac:picMkLst>
        </pc:picChg>
        <pc:cxnChg chg="add del mod">
          <ac:chgData name="GAUTIER Edouard" userId="ebb82edb-7407-4d15-83b7-25e3e52afcdf" providerId="ADAL" clId="{24C4D8FE-2D5F-474A-A547-9EDDF165BA0E}" dt="2020-05-28T15:53:58.395" v="1886" actId="478"/>
          <ac:cxnSpMkLst>
            <pc:docMk/>
            <pc:sldMk cId="3441293947" sldId="282"/>
            <ac:cxnSpMk id="10" creationId="{81A33840-74C1-4F9D-9912-5224FA389C49}"/>
          </ac:cxnSpMkLst>
        </pc:cxnChg>
        <pc:cxnChg chg="add del mod">
          <ac:chgData name="GAUTIER Edouard" userId="ebb82edb-7407-4d15-83b7-25e3e52afcdf" providerId="ADAL" clId="{24C4D8FE-2D5F-474A-A547-9EDDF165BA0E}" dt="2020-05-28T15:52:31.449" v="1880" actId="478"/>
          <ac:cxnSpMkLst>
            <pc:docMk/>
            <pc:sldMk cId="3441293947" sldId="282"/>
            <ac:cxnSpMk id="11" creationId="{1D0C79C6-2D7E-428E-8323-F0A17ABFE9C7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3" creationId="{58189CB3-02A0-4A3D-9061-6382F289842F}"/>
          </ac:cxnSpMkLst>
        </pc:cxnChg>
        <pc:cxnChg chg="add del mod">
          <ac:chgData name="GAUTIER Edouard" userId="ebb82edb-7407-4d15-83b7-25e3e52afcdf" providerId="ADAL" clId="{24C4D8FE-2D5F-474A-A547-9EDDF165BA0E}" dt="2020-05-28T15:52:29.808" v="1879" actId="478"/>
          <ac:cxnSpMkLst>
            <pc:docMk/>
            <pc:sldMk cId="3441293947" sldId="282"/>
            <ac:cxnSpMk id="15" creationId="{74952726-F64C-4C77-B5E6-D06D1EF7C15B}"/>
          </ac:cxnSpMkLst>
        </pc:cxnChg>
        <pc:cxnChg chg="add del mod">
          <ac:chgData name="GAUTIER Edouard" userId="ebb82edb-7407-4d15-83b7-25e3e52afcdf" providerId="ADAL" clId="{24C4D8FE-2D5F-474A-A547-9EDDF165BA0E}" dt="2020-05-28T15:53:46.824" v="1881" actId="478"/>
          <ac:cxnSpMkLst>
            <pc:docMk/>
            <pc:sldMk cId="3441293947" sldId="282"/>
            <ac:cxnSpMk id="17" creationId="{D9254ADA-D535-40E2-BC13-1B8E7131C565}"/>
          </ac:cxnSpMkLst>
        </pc:cxnChg>
        <pc:cxnChg chg="add mod">
          <ac:chgData name="GAUTIER Edouard" userId="ebb82edb-7407-4d15-83b7-25e3e52afcdf" providerId="ADAL" clId="{24C4D8FE-2D5F-474A-A547-9EDDF165BA0E}" dt="2020-05-28T15:50:58.853" v="1848" actId="1076"/>
          <ac:cxnSpMkLst>
            <pc:docMk/>
            <pc:sldMk cId="3441293947" sldId="282"/>
            <ac:cxnSpMk id="19" creationId="{0E6F1F44-6126-4832-8322-5632708DE5A8}"/>
          </ac:cxnSpMkLst>
        </pc:cxnChg>
        <pc:cxnChg chg="add mod">
          <ac:chgData name="GAUTIER Edouard" userId="ebb82edb-7407-4d15-83b7-25e3e52afcdf" providerId="ADAL" clId="{24C4D8FE-2D5F-474A-A547-9EDDF165BA0E}" dt="2020-05-28T16:01:13.020" v="1985" actId="1076"/>
          <ac:cxnSpMkLst>
            <pc:docMk/>
            <pc:sldMk cId="3441293947" sldId="282"/>
            <ac:cxnSpMk id="21" creationId="{6DF4AB23-24EF-4F10-A787-877F66CD3C16}"/>
          </ac:cxnSpMkLst>
        </pc:cxnChg>
        <pc:cxnChg chg="add mod">
          <ac:chgData name="GAUTIER Edouard" userId="ebb82edb-7407-4d15-83b7-25e3e52afcdf" providerId="ADAL" clId="{24C4D8FE-2D5F-474A-A547-9EDDF165BA0E}" dt="2020-05-28T15:55:47.795" v="1925" actId="1076"/>
          <ac:cxnSpMkLst>
            <pc:docMk/>
            <pc:sldMk cId="3441293947" sldId="282"/>
            <ac:cxnSpMk id="40" creationId="{64147C2A-6F6A-4EBF-A711-96F981878966}"/>
          </ac:cxnSpMkLst>
        </pc:cxnChg>
        <pc:cxnChg chg="add del mod">
          <ac:chgData name="GAUTIER Edouard" userId="ebb82edb-7407-4d15-83b7-25e3e52afcdf" providerId="ADAL" clId="{24C4D8FE-2D5F-474A-A547-9EDDF165BA0E}" dt="2020-05-28T15:54:38.424" v="1917" actId="478"/>
          <ac:cxnSpMkLst>
            <pc:docMk/>
            <pc:sldMk cId="3441293947" sldId="282"/>
            <ac:cxnSpMk id="42" creationId="{94BA3DEC-C1E2-4917-8112-11C11D1F339D}"/>
          </ac:cxnSpMkLst>
        </pc:cxnChg>
        <pc:cxnChg chg="add mod">
          <ac:chgData name="GAUTIER Edouard" userId="ebb82edb-7407-4d15-83b7-25e3e52afcdf" providerId="ADAL" clId="{24C4D8FE-2D5F-474A-A547-9EDDF165BA0E}" dt="2020-05-28T15:56:04.795" v="1927" actId="1076"/>
          <ac:cxnSpMkLst>
            <pc:docMk/>
            <pc:sldMk cId="3441293947" sldId="282"/>
            <ac:cxnSpMk id="46" creationId="{C1D05E82-E96E-4045-9FC1-EB4392F08CA8}"/>
          </ac:cxnSpMkLst>
        </pc:cxnChg>
        <pc:cxnChg chg="add">
          <ac:chgData name="GAUTIER Edouard" userId="ebb82edb-7407-4d15-83b7-25e3e52afcdf" providerId="ADAL" clId="{24C4D8FE-2D5F-474A-A547-9EDDF165BA0E}" dt="2020-05-28T16:00:35.741" v="1982" actId="11529"/>
          <ac:cxnSpMkLst>
            <pc:docMk/>
            <pc:sldMk cId="3441293947" sldId="282"/>
            <ac:cxnSpMk id="64" creationId="{7A29BA66-78B3-4356-8609-C23F1F0DB286}"/>
          </ac:cxnSpMkLst>
        </pc:cxnChg>
        <pc:cxnChg chg="add del mod">
          <ac:chgData name="GAUTIER Edouard" userId="ebb82edb-7407-4d15-83b7-25e3e52afcdf" providerId="ADAL" clId="{24C4D8FE-2D5F-474A-A547-9EDDF165BA0E}" dt="2020-05-28T16:02:17.273" v="1997" actId="478"/>
          <ac:cxnSpMkLst>
            <pc:docMk/>
            <pc:sldMk cId="3441293947" sldId="282"/>
            <ac:cxnSpMk id="68" creationId="{7E0648FE-CB8A-4AF5-B854-8C0F1D8F15C3}"/>
          </ac:cxnSpMkLst>
        </pc:cxnChg>
        <pc:cxnChg chg="add">
          <ac:chgData name="GAUTIER Edouard" userId="ebb82edb-7407-4d15-83b7-25e3e52afcdf" providerId="ADAL" clId="{24C4D8FE-2D5F-474A-A547-9EDDF165BA0E}" dt="2020-05-28T16:02:26.561" v="1998" actId="11529"/>
          <ac:cxnSpMkLst>
            <pc:docMk/>
            <pc:sldMk cId="3441293947" sldId="282"/>
            <ac:cxnSpMk id="73" creationId="{29965306-8C62-4ECA-8A39-7AC2F97E8E5D}"/>
          </ac:cxnSpMkLst>
        </pc:cxnChg>
      </pc:sldChg>
    </pc:docChg>
  </pc:docChgLst>
  <pc:docChgLst>
    <pc:chgData name="ORVAIN Antoine" userId="S::antoine.orvain@reseau.eseo.fr::8ba3a5fe-783e-4476-b910-2e846db5ef4e" providerId="AD" clId="Web-{56903A6A-F336-4219-6BC3-B42D7B08D4C1}"/>
    <pc:docChg chg="modSld">
      <pc:chgData name="ORVAIN Antoine" userId="S::antoine.orvain@reseau.eseo.fr::8ba3a5fe-783e-4476-b910-2e846db5ef4e" providerId="AD" clId="Web-{56903A6A-F336-4219-6BC3-B42D7B08D4C1}" dt="2020-05-27T13:59:16.887" v="277" actId="1076"/>
      <pc:docMkLst>
        <pc:docMk/>
      </pc:docMkLst>
      <pc:sldChg chg="modSp">
        <pc:chgData name="ORVAIN Antoine" userId="S::antoine.orvain@reseau.eseo.fr::8ba3a5fe-783e-4476-b910-2e846db5ef4e" providerId="AD" clId="Web-{56903A6A-F336-4219-6BC3-B42D7B08D4C1}" dt="2020-05-27T13:49:45.909" v="242" actId="20577"/>
        <pc:sldMkLst>
          <pc:docMk/>
          <pc:sldMk cId="4275845374" sldId="259"/>
        </pc:sldMkLst>
        <pc:spChg chg="mod">
          <ac:chgData name="ORVAIN Antoine" userId="S::antoine.orvain@reseau.eseo.fr::8ba3a5fe-783e-4476-b910-2e846db5ef4e" providerId="AD" clId="Web-{56903A6A-F336-4219-6BC3-B42D7B08D4C1}" dt="2020-05-27T13:49:45.909" v="242" actId="20577"/>
          <ac:spMkLst>
            <pc:docMk/>
            <pc:sldMk cId="4275845374" sldId="259"/>
            <ac:spMk id="3" creationId="{2C55FD10-7D75-4AAF-A6AA-756AF77CE327}"/>
          </ac:spMkLst>
        </pc:spChg>
      </pc:sldChg>
      <pc:sldChg chg="modSp">
        <pc:chgData name="ORVAIN Antoine" userId="S::antoine.orvain@reseau.eseo.fr::8ba3a5fe-783e-4476-b910-2e846db5ef4e" providerId="AD" clId="Web-{56903A6A-F336-4219-6BC3-B42D7B08D4C1}" dt="2020-05-27T13:59:16.887" v="277" actId="1076"/>
        <pc:sldMkLst>
          <pc:docMk/>
          <pc:sldMk cId="1705105624" sldId="260"/>
        </pc:sldMkLst>
        <pc:spChg chg="mod">
          <ac:chgData name="ORVAIN Antoine" userId="S::antoine.orvain@reseau.eseo.fr::8ba3a5fe-783e-4476-b910-2e846db5ef4e" providerId="AD" clId="Web-{56903A6A-F336-4219-6BC3-B42D7B08D4C1}" dt="2020-05-27T13:59:16.887" v="277" actId="1076"/>
          <ac:spMkLst>
            <pc:docMk/>
            <pc:sldMk cId="1705105624" sldId="260"/>
            <ac:spMk id="3" creationId="{D3EAD95F-D89F-45E8-ADE2-3E454E61D480}"/>
          </ac:spMkLst>
        </pc:spChg>
      </pc:sldChg>
    </pc:docChg>
  </pc:docChgLst>
  <pc:docChgLst>
    <pc:chgData name="ORVAIN Antoine" userId="S::antoine.orvain@reseau.eseo.fr::8ba3a5fe-783e-4476-b910-2e846db5ef4e" providerId="AD" clId="Web-{71071A23-00DE-4DEE-F840-0B988AB79541}"/>
    <pc:docChg chg="modSld">
      <pc:chgData name="ORVAIN Antoine" userId="S::antoine.orvain@reseau.eseo.fr::8ba3a5fe-783e-4476-b910-2e846db5ef4e" providerId="AD" clId="Web-{71071A23-00DE-4DEE-F840-0B988AB79541}" dt="2020-05-28T08:43:49.920" v="3"/>
      <pc:docMkLst>
        <pc:docMk/>
      </pc:docMkLst>
      <pc:sldChg chg="addSp delSp modSp">
        <pc:chgData name="ORVAIN Antoine" userId="S::antoine.orvain@reseau.eseo.fr::8ba3a5fe-783e-4476-b910-2e846db5ef4e" providerId="AD" clId="Web-{71071A23-00DE-4DEE-F840-0B988AB79541}" dt="2020-05-28T08:43:49.920" v="3"/>
        <pc:sldMkLst>
          <pc:docMk/>
          <pc:sldMk cId="711941604" sldId="266"/>
        </pc:sldMkLst>
        <pc:spChg chg="del">
          <ac:chgData name="ORVAIN Antoine" userId="S::antoine.orvain@reseau.eseo.fr::8ba3a5fe-783e-4476-b910-2e846db5ef4e" providerId="AD" clId="Web-{71071A23-00DE-4DEE-F840-0B988AB79541}" dt="2020-05-28T08:43:36.592" v="0"/>
          <ac:spMkLst>
            <pc:docMk/>
            <pc:sldMk cId="711941604" sldId="266"/>
            <ac:spMk id="3" creationId="{0CB09297-8E01-4AA7-AEC7-1737EB56F77F}"/>
          </ac:spMkLst>
        </pc:spChg>
        <pc:spChg chg="add mod">
          <ac:chgData name="ORVAIN Antoine" userId="S::antoine.orvain@reseau.eseo.fr::8ba3a5fe-783e-4476-b910-2e846db5ef4e" providerId="AD" clId="Web-{71071A23-00DE-4DEE-F840-0B988AB79541}" dt="2020-05-28T08:43:49.920" v="3"/>
          <ac:spMkLst>
            <pc:docMk/>
            <pc:sldMk cId="711941604" sldId="266"/>
            <ac:spMk id="6" creationId="{B2B4CE0F-884B-4C75-87E9-561953A63AED}"/>
          </ac:spMkLst>
        </pc:spChg>
        <pc:picChg chg="add del mod ord">
          <ac:chgData name="ORVAIN Antoine" userId="S::antoine.orvain@reseau.eseo.fr::8ba3a5fe-783e-4476-b910-2e846db5ef4e" providerId="AD" clId="Web-{71071A23-00DE-4DEE-F840-0B988AB79541}" dt="2020-05-28T08:43:49.920" v="3"/>
          <ac:picMkLst>
            <pc:docMk/>
            <pc:sldMk cId="711941604" sldId="266"/>
            <ac:picMk id="4" creationId="{598ED493-50D4-44E6-BC50-396D16BD61BC}"/>
          </ac:picMkLst>
        </pc:picChg>
      </pc:sldChg>
    </pc:docChg>
  </pc:docChgLst>
  <pc:docChgLst>
    <pc:chgData name="GALLERAND Anaïs" userId="S::anais.gallerand@reseau.eseo.fr::c1e7bbea-2447-4806-9a08-3ffead8417f4" providerId="AD" clId="Web-{EFED5EC2-988B-EB8C-41F8-FADD420CFD0A}"/>
    <pc:docChg chg="addSld modSld">
      <pc:chgData name="GALLERAND Anaïs" userId="S::anais.gallerand@reseau.eseo.fr::c1e7bbea-2447-4806-9a08-3ffead8417f4" providerId="AD" clId="Web-{EFED5EC2-988B-EB8C-41F8-FADD420CFD0A}" dt="2020-05-27T14:39:49.196" v="403" actId="20577"/>
      <pc:docMkLst>
        <pc:docMk/>
      </pc:docMkLst>
      <pc:sldChg chg="modSp">
        <pc:chgData name="GALLERAND Anaïs" userId="S::anais.gallerand@reseau.eseo.fr::c1e7bbea-2447-4806-9a08-3ffead8417f4" providerId="AD" clId="Web-{EFED5EC2-988B-EB8C-41F8-FADD420CFD0A}" dt="2020-05-27T14:31:50.029" v="0" actId="20577"/>
        <pc:sldMkLst>
          <pc:docMk/>
          <pc:sldMk cId="1369094749" sldId="256"/>
        </pc:sldMkLst>
        <pc:spChg chg="mod">
          <ac:chgData name="GALLERAND Anaïs" userId="S::anais.gallerand@reseau.eseo.fr::c1e7bbea-2447-4806-9a08-3ffead8417f4" providerId="AD" clId="Web-{EFED5EC2-988B-EB8C-41F8-FADD420CFD0A}" dt="2020-05-27T14:31:50.029" v="0" actId="20577"/>
          <ac:spMkLst>
            <pc:docMk/>
            <pc:sldMk cId="1369094749" sldId="256"/>
            <ac:spMk id="3" creationId="{AC39E6AA-35B4-4A83-AEF1-FBAD676FD2D6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7:03.166" v="133" actId="20577"/>
        <pc:sldMkLst>
          <pc:docMk/>
          <pc:sldMk cId="468036146" sldId="257"/>
        </pc:sldMkLst>
        <pc:spChg chg="mod">
          <ac:chgData name="GALLERAND Anaïs" userId="S::anais.gallerand@reseau.eseo.fr::c1e7bbea-2447-4806-9a08-3ffead8417f4" providerId="AD" clId="Web-{EFED5EC2-988B-EB8C-41F8-FADD420CFD0A}" dt="2020-05-27T14:37:03.166" v="133" actId="20577"/>
          <ac:spMkLst>
            <pc:docMk/>
            <pc:sldMk cId="468036146" sldId="257"/>
            <ac:spMk id="3" creationId="{0233473A-12F8-470C-BE8D-063E74AF536E}"/>
          </ac:spMkLst>
        </pc:spChg>
      </pc:sldChg>
      <pc:sldChg chg="modSp">
        <pc:chgData name="GALLERAND Anaïs" userId="S::anais.gallerand@reseau.eseo.fr::c1e7bbea-2447-4806-9a08-3ffead8417f4" providerId="AD" clId="Web-{EFED5EC2-988B-EB8C-41F8-FADD420CFD0A}" dt="2020-05-27T14:38:11.775" v="270" actId="20577"/>
        <pc:sldMkLst>
          <pc:docMk/>
          <pc:sldMk cId="2457266096" sldId="258"/>
        </pc:sldMkLst>
        <pc:spChg chg="mod">
          <ac:chgData name="GALLERAND Anaïs" userId="S::anais.gallerand@reseau.eseo.fr::c1e7bbea-2447-4806-9a08-3ffead8417f4" providerId="AD" clId="Web-{EFED5EC2-988B-EB8C-41F8-FADD420CFD0A}" dt="2020-05-27T14:38:11.775" v="270" actId="20577"/>
          <ac:spMkLst>
            <pc:docMk/>
            <pc:sldMk cId="2457266096" sldId="258"/>
            <ac:spMk id="3" creationId="{C95FB8BD-7104-4902-A233-8A77B550010C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7:49.291" v="262" actId="20577"/>
        <pc:sldMkLst>
          <pc:docMk/>
          <pc:sldMk cId="415891755" sldId="263"/>
        </pc:sldMkLst>
        <pc:spChg chg="mod">
          <ac:chgData name="GALLERAND Anaïs" userId="S::anais.gallerand@reseau.eseo.fr::c1e7bbea-2447-4806-9a08-3ffead8417f4" providerId="AD" clId="Web-{EFED5EC2-988B-EB8C-41F8-FADD420CFD0A}" dt="2020-05-27T14:37:28.150" v="156" actId="20577"/>
          <ac:spMkLst>
            <pc:docMk/>
            <pc:sldMk cId="415891755" sldId="263"/>
            <ac:spMk id="2" creationId="{7372985E-EB87-47A4-BD52-DB9C2A5E0F22}"/>
          </ac:spMkLst>
        </pc:spChg>
        <pc:spChg chg="mod">
          <ac:chgData name="GALLERAND Anaïs" userId="S::anais.gallerand@reseau.eseo.fr::c1e7bbea-2447-4806-9a08-3ffead8417f4" providerId="AD" clId="Web-{EFED5EC2-988B-EB8C-41F8-FADD420CFD0A}" dt="2020-05-27T14:37:49.291" v="262" actId="20577"/>
          <ac:spMkLst>
            <pc:docMk/>
            <pc:sldMk cId="415891755" sldId="263"/>
            <ac:spMk id="3" creationId="{DD74958E-E1B8-4C55-A350-8054B267B6D8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8:59.025" v="307" actId="20577"/>
        <pc:sldMkLst>
          <pc:docMk/>
          <pc:sldMk cId="1608355905" sldId="264"/>
        </pc:sldMkLst>
        <pc:spChg chg="mod">
          <ac:chgData name="GALLERAND Anaïs" userId="S::anais.gallerand@reseau.eseo.fr::c1e7bbea-2447-4806-9a08-3ffead8417f4" providerId="AD" clId="Web-{EFED5EC2-988B-EB8C-41F8-FADD420CFD0A}" dt="2020-05-27T14:38:59.025" v="307" actId="20577"/>
          <ac:spMkLst>
            <pc:docMk/>
            <pc:sldMk cId="1608355905" sldId="264"/>
            <ac:spMk id="2" creationId="{64C64658-D85A-4E86-AF10-E95E56B24E3F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27.352" v="321" actId="20577"/>
        <pc:sldMkLst>
          <pc:docMk/>
          <pc:sldMk cId="547740693" sldId="265"/>
        </pc:sldMkLst>
        <pc:spChg chg="mod">
          <ac:chgData name="GALLERAND Anaïs" userId="S::anais.gallerand@reseau.eseo.fr::c1e7bbea-2447-4806-9a08-3ffead8417f4" providerId="AD" clId="Web-{EFED5EC2-988B-EB8C-41F8-FADD420CFD0A}" dt="2020-05-27T14:39:27.352" v="321" actId="20577"/>
          <ac:spMkLst>
            <pc:docMk/>
            <pc:sldMk cId="547740693" sldId="265"/>
            <ac:spMk id="2" creationId="{9A0F41EB-414F-4A95-A961-65EE146F7A14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34.009" v="341" actId="20577"/>
        <pc:sldMkLst>
          <pc:docMk/>
          <pc:sldMk cId="711941604" sldId="266"/>
        </pc:sldMkLst>
        <pc:spChg chg="mod">
          <ac:chgData name="GALLERAND Anaïs" userId="S::anais.gallerand@reseau.eseo.fr::c1e7bbea-2447-4806-9a08-3ffead8417f4" providerId="AD" clId="Web-{EFED5EC2-988B-EB8C-41F8-FADD420CFD0A}" dt="2020-05-27T14:39:34.009" v="341" actId="20577"/>
          <ac:spMkLst>
            <pc:docMk/>
            <pc:sldMk cId="711941604" sldId="266"/>
            <ac:spMk id="2" creationId="{DE81DA11-D63B-4880-A7B8-0482ADC99D7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2.321" v="379" actId="20577"/>
        <pc:sldMkLst>
          <pc:docMk/>
          <pc:sldMk cId="79438583" sldId="267"/>
        </pc:sldMkLst>
        <pc:spChg chg="mod">
          <ac:chgData name="GALLERAND Anaïs" userId="S::anais.gallerand@reseau.eseo.fr::c1e7bbea-2447-4806-9a08-3ffead8417f4" providerId="AD" clId="Web-{EFED5EC2-988B-EB8C-41F8-FADD420CFD0A}" dt="2020-05-27T14:39:42.321" v="379" actId="20577"/>
          <ac:spMkLst>
            <pc:docMk/>
            <pc:sldMk cId="79438583" sldId="267"/>
            <ac:spMk id="2" creationId="{C0E826B4-C563-43E2-AE03-9DE23046AE13}"/>
          </ac:spMkLst>
        </pc:spChg>
      </pc:sldChg>
      <pc:sldChg chg="modSp new">
        <pc:chgData name="GALLERAND Anaïs" userId="S::anais.gallerand@reseau.eseo.fr::c1e7bbea-2447-4806-9a08-3ffead8417f4" providerId="AD" clId="Web-{EFED5EC2-988B-EB8C-41F8-FADD420CFD0A}" dt="2020-05-27T14:39:47.993" v="401" actId="20577"/>
        <pc:sldMkLst>
          <pc:docMk/>
          <pc:sldMk cId="3958710600" sldId="268"/>
        </pc:sldMkLst>
        <pc:spChg chg="mod">
          <ac:chgData name="GALLERAND Anaïs" userId="S::anais.gallerand@reseau.eseo.fr::c1e7bbea-2447-4806-9a08-3ffead8417f4" providerId="AD" clId="Web-{EFED5EC2-988B-EB8C-41F8-FADD420CFD0A}" dt="2020-05-27T14:39:47.993" v="401" actId="20577"/>
          <ac:spMkLst>
            <pc:docMk/>
            <pc:sldMk cId="3958710600" sldId="268"/>
            <ac:spMk id="2" creationId="{A8124734-C51B-48C4-A282-7DF8F36A00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B484-3FF9-4949-8EFB-CDFA97A7A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5CF957-83EF-415D-9983-8B84896A5A90}">
      <dgm:prSet/>
      <dgm:spPr/>
      <dgm:t>
        <a:bodyPr/>
        <a:lstStyle/>
        <a:p>
          <a:pPr>
            <a:defRPr b="1"/>
          </a:pPr>
          <a:r>
            <a:rPr lang="fr-FR" dirty="0"/>
            <a:t>Créer un nuages de points aléatoirement</a:t>
          </a:r>
          <a:endParaRPr lang="en-US" dirty="0"/>
        </a:p>
      </dgm:t>
    </dgm:pt>
    <dgm:pt modelId="{F54D1D52-03C0-47C7-8CA2-9C961F858D67}" type="parTrans" cxnId="{C1A435CE-1566-4F9D-AFB1-78F629BB902C}">
      <dgm:prSet/>
      <dgm:spPr/>
      <dgm:t>
        <a:bodyPr/>
        <a:lstStyle/>
        <a:p>
          <a:endParaRPr lang="en-US"/>
        </a:p>
      </dgm:t>
    </dgm:pt>
    <dgm:pt modelId="{B80CDBAC-BA10-4329-B47E-95D4BA6458DA}" type="sibTrans" cxnId="{C1A435CE-1566-4F9D-AFB1-78F629BB902C}">
      <dgm:prSet/>
      <dgm:spPr/>
      <dgm:t>
        <a:bodyPr/>
        <a:lstStyle/>
        <a:p>
          <a:endParaRPr lang="en-US"/>
        </a:p>
      </dgm:t>
    </dgm:pt>
    <dgm:pt modelId="{CA057972-F590-4434-90C6-3E56D33EEFAF}">
      <dgm:prSet/>
      <dgm:spPr/>
      <dgm:t>
        <a:bodyPr/>
        <a:lstStyle/>
        <a:p>
          <a:pPr>
            <a:defRPr b="1"/>
          </a:pPr>
          <a:r>
            <a:rPr lang="fr-FR"/>
            <a:t>Trouver l’enveloppe convexe</a:t>
          </a:r>
          <a:endParaRPr lang="en-US"/>
        </a:p>
      </dgm:t>
    </dgm:pt>
    <dgm:pt modelId="{F63D1C80-8C66-4D17-9104-237E8DE2CA99}" type="parTrans" cxnId="{C458312D-C99F-4DAB-AFE4-5C3569BA2BE1}">
      <dgm:prSet/>
      <dgm:spPr/>
      <dgm:t>
        <a:bodyPr/>
        <a:lstStyle/>
        <a:p>
          <a:endParaRPr lang="en-US"/>
        </a:p>
      </dgm:t>
    </dgm:pt>
    <dgm:pt modelId="{7432A990-E1D5-4DBE-A902-6947D4FC03E5}" type="sibTrans" cxnId="{C458312D-C99F-4DAB-AFE4-5C3569BA2BE1}">
      <dgm:prSet/>
      <dgm:spPr/>
      <dgm:t>
        <a:bodyPr/>
        <a:lstStyle/>
        <a:p>
          <a:endParaRPr lang="en-US"/>
        </a:p>
      </dgm:t>
    </dgm:pt>
    <dgm:pt modelId="{66C12DB3-0533-4E89-A35E-9BD6C76C9144}">
      <dgm:prSet/>
      <dgm:spPr/>
      <dgm:t>
        <a:bodyPr/>
        <a:lstStyle/>
        <a:p>
          <a:pPr>
            <a:defRPr b="1"/>
          </a:pPr>
          <a:r>
            <a:rPr lang="fr-FR"/>
            <a:t>Trois méthodes de calcul:</a:t>
          </a:r>
          <a:endParaRPr lang="en-US"/>
        </a:p>
      </dgm:t>
    </dgm:pt>
    <dgm:pt modelId="{85F895FE-5E0F-4AE4-ABEE-92F1F967E903}" type="parTrans" cxnId="{3D81B1F1-768E-47DA-AF2A-0A0623F9AE4B}">
      <dgm:prSet/>
      <dgm:spPr/>
      <dgm:t>
        <a:bodyPr/>
        <a:lstStyle/>
        <a:p>
          <a:endParaRPr lang="en-US"/>
        </a:p>
      </dgm:t>
    </dgm:pt>
    <dgm:pt modelId="{933207DD-45D7-4BEF-9711-3CA6D1033E95}" type="sibTrans" cxnId="{3D81B1F1-768E-47DA-AF2A-0A0623F9AE4B}">
      <dgm:prSet/>
      <dgm:spPr/>
      <dgm:t>
        <a:bodyPr/>
        <a:lstStyle/>
        <a:p>
          <a:endParaRPr lang="en-US"/>
        </a:p>
      </dgm:t>
    </dgm:pt>
    <dgm:pt modelId="{6A5A37FC-B848-44DE-9DD5-EBA3253E9F18}">
      <dgm:prSet custT="1"/>
      <dgm:spPr/>
      <dgm:t>
        <a:bodyPr/>
        <a:lstStyle/>
        <a:p>
          <a:r>
            <a:rPr lang="fr-FR" sz="1800" dirty="0"/>
            <a:t>Graham</a:t>
          </a:r>
          <a:endParaRPr lang="en-US" sz="1800" dirty="0"/>
        </a:p>
      </dgm:t>
    </dgm:pt>
    <dgm:pt modelId="{C86FCFD6-A238-46E0-870C-0E51AE1AC96D}" type="parTrans" cxnId="{293187E2-9F6E-4CF9-9668-8DA82CEBF9A9}">
      <dgm:prSet/>
      <dgm:spPr/>
      <dgm:t>
        <a:bodyPr/>
        <a:lstStyle/>
        <a:p>
          <a:endParaRPr lang="en-US"/>
        </a:p>
      </dgm:t>
    </dgm:pt>
    <dgm:pt modelId="{37B5BD70-541F-4804-BA99-6ECD7F184404}" type="sibTrans" cxnId="{293187E2-9F6E-4CF9-9668-8DA82CEBF9A9}">
      <dgm:prSet/>
      <dgm:spPr/>
      <dgm:t>
        <a:bodyPr/>
        <a:lstStyle/>
        <a:p>
          <a:endParaRPr lang="en-US"/>
        </a:p>
      </dgm:t>
    </dgm:pt>
    <dgm:pt modelId="{AAFF8BEF-813D-477C-A504-F555A49462CD}">
      <dgm:prSet custT="1"/>
      <dgm:spPr/>
      <dgm:t>
        <a:bodyPr/>
        <a:lstStyle/>
        <a:p>
          <a:r>
            <a:rPr lang="fr-FR" sz="1800" dirty="0"/>
            <a:t>Jarvis</a:t>
          </a:r>
          <a:endParaRPr lang="en-US" sz="1800" dirty="0"/>
        </a:p>
      </dgm:t>
    </dgm:pt>
    <dgm:pt modelId="{15D6E9F1-BA9A-49A5-963D-D7E3B3550785}" type="parTrans" cxnId="{150DEDC6-D4CD-45F9-9AE5-48AC747C5952}">
      <dgm:prSet/>
      <dgm:spPr/>
      <dgm:t>
        <a:bodyPr/>
        <a:lstStyle/>
        <a:p>
          <a:endParaRPr lang="en-US"/>
        </a:p>
      </dgm:t>
    </dgm:pt>
    <dgm:pt modelId="{0E16E3E6-E803-4281-9EBB-D98DEF377EC8}" type="sibTrans" cxnId="{150DEDC6-D4CD-45F9-9AE5-48AC747C5952}">
      <dgm:prSet/>
      <dgm:spPr/>
      <dgm:t>
        <a:bodyPr/>
        <a:lstStyle/>
        <a:p>
          <a:endParaRPr lang="en-US"/>
        </a:p>
      </dgm:t>
    </dgm:pt>
    <dgm:pt modelId="{388E0F19-24AA-494B-9A0E-64E54510CD36}">
      <dgm:prSet custT="1"/>
      <dgm:spPr/>
      <dgm:t>
        <a:bodyPr/>
        <a:lstStyle/>
        <a:p>
          <a:r>
            <a:rPr lang="fr-FR" sz="1800" dirty="0"/>
            <a:t>Quickhull </a:t>
          </a:r>
          <a:endParaRPr lang="en-US" sz="1800" dirty="0"/>
        </a:p>
      </dgm:t>
    </dgm:pt>
    <dgm:pt modelId="{7DD9A07A-CE4B-4A83-9C04-323E78730D46}" type="parTrans" cxnId="{4B0CF664-E48D-439F-B34A-5EE85481ECE5}">
      <dgm:prSet/>
      <dgm:spPr/>
      <dgm:t>
        <a:bodyPr/>
        <a:lstStyle/>
        <a:p>
          <a:endParaRPr lang="en-US"/>
        </a:p>
      </dgm:t>
    </dgm:pt>
    <dgm:pt modelId="{7C7C3956-3278-4924-83AF-A367C7C1E50A}" type="sibTrans" cxnId="{4B0CF664-E48D-439F-B34A-5EE85481ECE5}">
      <dgm:prSet/>
      <dgm:spPr/>
      <dgm:t>
        <a:bodyPr/>
        <a:lstStyle/>
        <a:p>
          <a:endParaRPr lang="en-US"/>
        </a:p>
      </dgm:t>
    </dgm:pt>
    <dgm:pt modelId="{1C354F50-D4A0-4726-9884-FFE73D62909A}" type="pres">
      <dgm:prSet presAssocID="{2887B484-3FF9-4949-8EFB-CDFA97A7AEB0}" presName="root" presStyleCnt="0">
        <dgm:presLayoutVars>
          <dgm:dir/>
          <dgm:resizeHandles val="exact"/>
        </dgm:presLayoutVars>
      </dgm:prSet>
      <dgm:spPr/>
    </dgm:pt>
    <dgm:pt modelId="{785B7223-686C-45B8-84F9-18549C0932D0}" type="pres">
      <dgm:prSet presAssocID="{6D5CF957-83EF-415D-9983-8B84896A5A90}" presName="compNode" presStyleCnt="0"/>
      <dgm:spPr/>
    </dgm:pt>
    <dgm:pt modelId="{56355C77-0649-4FBA-96E8-290F3991074D}" type="pres">
      <dgm:prSet presAssocID="{6D5CF957-83EF-415D-9983-8B84896A5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CC633C-BFA2-448C-A8B6-F82F0FA4F040}" type="pres">
      <dgm:prSet presAssocID="{6D5CF957-83EF-415D-9983-8B84896A5A90}" presName="iconSpace" presStyleCnt="0"/>
      <dgm:spPr/>
    </dgm:pt>
    <dgm:pt modelId="{2D1BF861-8E10-4AE6-B76D-517122A1701E}" type="pres">
      <dgm:prSet presAssocID="{6D5CF957-83EF-415D-9983-8B84896A5A90}" presName="parTx" presStyleLbl="revTx" presStyleIdx="0" presStyleCnt="6">
        <dgm:presLayoutVars>
          <dgm:chMax val="0"/>
          <dgm:chPref val="0"/>
        </dgm:presLayoutVars>
      </dgm:prSet>
      <dgm:spPr/>
    </dgm:pt>
    <dgm:pt modelId="{AF5C4149-FDDA-4187-BC10-DB3C91588E28}" type="pres">
      <dgm:prSet presAssocID="{6D5CF957-83EF-415D-9983-8B84896A5A90}" presName="txSpace" presStyleCnt="0"/>
      <dgm:spPr/>
    </dgm:pt>
    <dgm:pt modelId="{B6397883-92EC-450C-A3BD-66A74CB08713}" type="pres">
      <dgm:prSet presAssocID="{6D5CF957-83EF-415D-9983-8B84896A5A90}" presName="desTx" presStyleLbl="revTx" presStyleIdx="1" presStyleCnt="6">
        <dgm:presLayoutVars/>
      </dgm:prSet>
      <dgm:spPr/>
    </dgm:pt>
    <dgm:pt modelId="{50A775E5-0AF2-4BE6-B503-0E55FF117D6C}" type="pres">
      <dgm:prSet presAssocID="{B80CDBAC-BA10-4329-B47E-95D4BA6458DA}" presName="sibTrans" presStyleCnt="0"/>
      <dgm:spPr/>
    </dgm:pt>
    <dgm:pt modelId="{1FE460D5-B88E-4F4B-BDCF-5402A0534238}" type="pres">
      <dgm:prSet presAssocID="{CA057972-F590-4434-90C6-3E56D33EEFAF}" presName="compNode" presStyleCnt="0"/>
      <dgm:spPr/>
    </dgm:pt>
    <dgm:pt modelId="{D9D14A38-847B-4276-8BB6-611FC361D59F}" type="pres">
      <dgm:prSet presAssocID="{CA057972-F590-4434-90C6-3E56D33EEF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A0CE97-C323-4769-9403-A1F642EC4262}" type="pres">
      <dgm:prSet presAssocID="{CA057972-F590-4434-90C6-3E56D33EEFAF}" presName="iconSpace" presStyleCnt="0"/>
      <dgm:spPr/>
    </dgm:pt>
    <dgm:pt modelId="{FBB2C3FD-1CAE-4AD4-BAAE-C7BEC84D6F1D}" type="pres">
      <dgm:prSet presAssocID="{CA057972-F590-4434-90C6-3E56D33EEFAF}" presName="parTx" presStyleLbl="revTx" presStyleIdx="2" presStyleCnt="6">
        <dgm:presLayoutVars>
          <dgm:chMax val="0"/>
          <dgm:chPref val="0"/>
        </dgm:presLayoutVars>
      </dgm:prSet>
      <dgm:spPr/>
    </dgm:pt>
    <dgm:pt modelId="{94D65709-1B62-43B5-B2C5-E1A6EEA253AA}" type="pres">
      <dgm:prSet presAssocID="{CA057972-F590-4434-90C6-3E56D33EEFAF}" presName="txSpace" presStyleCnt="0"/>
      <dgm:spPr/>
    </dgm:pt>
    <dgm:pt modelId="{B99D381F-8B50-4CFE-9EE9-B82E63CD2120}" type="pres">
      <dgm:prSet presAssocID="{CA057972-F590-4434-90C6-3E56D33EEFAF}" presName="desTx" presStyleLbl="revTx" presStyleIdx="3" presStyleCnt="6">
        <dgm:presLayoutVars/>
      </dgm:prSet>
      <dgm:spPr/>
    </dgm:pt>
    <dgm:pt modelId="{6F2CEB1B-F401-4384-A02E-0DF081255C5A}" type="pres">
      <dgm:prSet presAssocID="{7432A990-E1D5-4DBE-A902-6947D4FC03E5}" presName="sibTrans" presStyleCnt="0"/>
      <dgm:spPr/>
    </dgm:pt>
    <dgm:pt modelId="{B2882747-3155-4AA8-9866-3BE8A7F47F88}" type="pres">
      <dgm:prSet presAssocID="{66C12DB3-0533-4E89-A35E-9BD6C76C9144}" presName="compNode" presStyleCnt="0"/>
      <dgm:spPr/>
    </dgm:pt>
    <dgm:pt modelId="{212028BF-30F0-4D12-B464-2C16ED625FE2}" type="pres">
      <dgm:prSet presAssocID="{66C12DB3-0533-4E89-A35E-9BD6C76C91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D0B7FC57-D84C-48FB-974D-DA5363EE6705}" type="pres">
      <dgm:prSet presAssocID="{66C12DB3-0533-4E89-A35E-9BD6C76C9144}" presName="iconSpace" presStyleCnt="0"/>
      <dgm:spPr/>
    </dgm:pt>
    <dgm:pt modelId="{B77A3719-ABB1-4060-B31E-FF16BA2ED8DA}" type="pres">
      <dgm:prSet presAssocID="{66C12DB3-0533-4E89-A35E-9BD6C76C9144}" presName="parTx" presStyleLbl="revTx" presStyleIdx="4" presStyleCnt="6">
        <dgm:presLayoutVars>
          <dgm:chMax val="0"/>
          <dgm:chPref val="0"/>
        </dgm:presLayoutVars>
      </dgm:prSet>
      <dgm:spPr/>
    </dgm:pt>
    <dgm:pt modelId="{EE7ED2E2-C0D1-44F3-953F-353C2EFB2DDB}" type="pres">
      <dgm:prSet presAssocID="{66C12DB3-0533-4E89-A35E-9BD6C76C9144}" presName="txSpace" presStyleCnt="0"/>
      <dgm:spPr/>
    </dgm:pt>
    <dgm:pt modelId="{37E2BB99-50E0-4BD5-B284-489FCF1DE021}" type="pres">
      <dgm:prSet presAssocID="{66C12DB3-0533-4E89-A35E-9BD6C76C9144}" presName="desTx" presStyleLbl="revTx" presStyleIdx="5" presStyleCnt="6">
        <dgm:presLayoutVars/>
      </dgm:prSet>
      <dgm:spPr/>
    </dgm:pt>
  </dgm:ptLst>
  <dgm:cxnLst>
    <dgm:cxn modelId="{60CB5F04-5DDC-4522-B77D-B9BE92D2BE71}" type="presOf" srcId="{6A5A37FC-B848-44DE-9DD5-EBA3253E9F18}" destId="{37E2BB99-50E0-4BD5-B284-489FCF1DE021}" srcOrd="0" destOrd="0" presId="urn:microsoft.com/office/officeart/2018/5/layout/CenteredIconLabelDescriptionList"/>
    <dgm:cxn modelId="{3BBF000B-6341-431E-B6A8-04867D0360A1}" type="presOf" srcId="{2887B484-3FF9-4949-8EFB-CDFA97A7AEB0}" destId="{1C354F50-D4A0-4726-9884-FFE73D62909A}" srcOrd="0" destOrd="0" presId="urn:microsoft.com/office/officeart/2018/5/layout/CenteredIconLabelDescriptionList"/>
    <dgm:cxn modelId="{C458312D-C99F-4DAB-AFE4-5C3569BA2BE1}" srcId="{2887B484-3FF9-4949-8EFB-CDFA97A7AEB0}" destId="{CA057972-F590-4434-90C6-3E56D33EEFAF}" srcOrd="1" destOrd="0" parTransId="{F63D1C80-8C66-4D17-9104-237E8DE2CA99}" sibTransId="{7432A990-E1D5-4DBE-A902-6947D4FC03E5}"/>
    <dgm:cxn modelId="{CB36F63A-7CBF-4A9D-A20F-E6C9E2153ED1}" type="presOf" srcId="{AAFF8BEF-813D-477C-A504-F555A49462CD}" destId="{37E2BB99-50E0-4BD5-B284-489FCF1DE021}" srcOrd="0" destOrd="1" presId="urn:microsoft.com/office/officeart/2018/5/layout/CenteredIconLabelDescriptionList"/>
    <dgm:cxn modelId="{918A9741-F09B-41B2-9469-F465CF7A7678}" type="presOf" srcId="{CA057972-F590-4434-90C6-3E56D33EEFAF}" destId="{FBB2C3FD-1CAE-4AD4-BAAE-C7BEC84D6F1D}" srcOrd="0" destOrd="0" presId="urn:microsoft.com/office/officeart/2018/5/layout/CenteredIconLabelDescriptionList"/>
    <dgm:cxn modelId="{4B0CF664-E48D-439F-B34A-5EE85481ECE5}" srcId="{66C12DB3-0533-4E89-A35E-9BD6C76C9144}" destId="{388E0F19-24AA-494B-9A0E-64E54510CD36}" srcOrd="2" destOrd="0" parTransId="{7DD9A07A-CE4B-4A83-9C04-323E78730D46}" sibTransId="{7C7C3956-3278-4924-83AF-A367C7C1E50A}"/>
    <dgm:cxn modelId="{0B26E396-4E78-4D44-B33E-E7B9ADA6B327}" type="presOf" srcId="{66C12DB3-0533-4E89-A35E-9BD6C76C9144}" destId="{B77A3719-ABB1-4060-B31E-FF16BA2ED8DA}" srcOrd="0" destOrd="0" presId="urn:microsoft.com/office/officeart/2018/5/layout/CenteredIconLabelDescriptionList"/>
    <dgm:cxn modelId="{44938FA2-C5A7-44AE-AC72-AFF33ED471D0}" type="presOf" srcId="{388E0F19-24AA-494B-9A0E-64E54510CD36}" destId="{37E2BB99-50E0-4BD5-B284-489FCF1DE021}" srcOrd="0" destOrd="2" presId="urn:microsoft.com/office/officeart/2018/5/layout/CenteredIconLabelDescriptionList"/>
    <dgm:cxn modelId="{150DEDC6-D4CD-45F9-9AE5-48AC747C5952}" srcId="{66C12DB3-0533-4E89-A35E-9BD6C76C9144}" destId="{AAFF8BEF-813D-477C-A504-F555A49462CD}" srcOrd="1" destOrd="0" parTransId="{15D6E9F1-BA9A-49A5-963D-D7E3B3550785}" sibTransId="{0E16E3E6-E803-4281-9EBB-D98DEF377EC8}"/>
    <dgm:cxn modelId="{E9A4A8C7-45E8-4208-B4A8-0A8DD63604E6}" type="presOf" srcId="{6D5CF957-83EF-415D-9983-8B84896A5A90}" destId="{2D1BF861-8E10-4AE6-B76D-517122A1701E}" srcOrd="0" destOrd="0" presId="urn:microsoft.com/office/officeart/2018/5/layout/CenteredIconLabelDescriptionList"/>
    <dgm:cxn modelId="{C1A435CE-1566-4F9D-AFB1-78F629BB902C}" srcId="{2887B484-3FF9-4949-8EFB-CDFA97A7AEB0}" destId="{6D5CF957-83EF-415D-9983-8B84896A5A90}" srcOrd="0" destOrd="0" parTransId="{F54D1D52-03C0-47C7-8CA2-9C961F858D67}" sibTransId="{B80CDBAC-BA10-4329-B47E-95D4BA6458DA}"/>
    <dgm:cxn modelId="{293187E2-9F6E-4CF9-9668-8DA82CEBF9A9}" srcId="{66C12DB3-0533-4E89-A35E-9BD6C76C9144}" destId="{6A5A37FC-B848-44DE-9DD5-EBA3253E9F18}" srcOrd="0" destOrd="0" parTransId="{C86FCFD6-A238-46E0-870C-0E51AE1AC96D}" sibTransId="{37B5BD70-541F-4804-BA99-6ECD7F184404}"/>
    <dgm:cxn modelId="{3D81B1F1-768E-47DA-AF2A-0A0623F9AE4B}" srcId="{2887B484-3FF9-4949-8EFB-CDFA97A7AEB0}" destId="{66C12DB3-0533-4E89-A35E-9BD6C76C9144}" srcOrd="2" destOrd="0" parTransId="{85F895FE-5E0F-4AE4-ABEE-92F1F967E903}" sibTransId="{933207DD-45D7-4BEF-9711-3CA6D1033E95}"/>
    <dgm:cxn modelId="{87BE68EC-A282-4360-8A5B-A3AF9463CCA4}" type="presParOf" srcId="{1C354F50-D4A0-4726-9884-FFE73D62909A}" destId="{785B7223-686C-45B8-84F9-18549C0932D0}" srcOrd="0" destOrd="0" presId="urn:microsoft.com/office/officeart/2018/5/layout/CenteredIconLabelDescriptionList"/>
    <dgm:cxn modelId="{7AD2D9C1-6398-4AD7-869E-94275808DDDC}" type="presParOf" srcId="{785B7223-686C-45B8-84F9-18549C0932D0}" destId="{56355C77-0649-4FBA-96E8-290F3991074D}" srcOrd="0" destOrd="0" presId="urn:microsoft.com/office/officeart/2018/5/layout/CenteredIconLabelDescriptionList"/>
    <dgm:cxn modelId="{85FBECF3-9A47-44EB-B6AB-23645455696B}" type="presParOf" srcId="{785B7223-686C-45B8-84F9-18549C0932D0}" destId="{E0CC633C-BFA2-448C-A8B6-F82F0FA4F040}" srcOrd="1" destOrd="0" presId="urn:microsoft.com/office/officeart/2018/5/layout/CenteredIconLabelDescriptionList"/>
    <dgm:cxn modelId="{1224D1C6-3125-4A08-A343-B29349B07C3D}" type="presParOf" srcId="{785B7223-686C-45B8-84F9-18549C0932D0}" destId="{2D1BF861-8E10-4AE6-B76D-517122A1701E}" srcOrd="2" destOrd="0" presId="urn:microsoft.com/office/officeart/2018/5/layout/CenteredIconLabelDescriptionList"/>
    <dgm:cxn modelId="{601A72E3-7906-4155-B256-EF6A12FBC0EB}" type="presParOf" srcId="{785B7223-686C-45B8-84F9-18549C0932D0}" destId="{AF5C4149-FDDA-4187-BC10-DB3C91588E28}" srcOrd="3" destOrd="0" presId="urn:microsoft.com/office/officeart/2018/5/layout/CenteredIconLabelDescriptionList"/>
    <dgm:cxn modelId="{AD3D9073-74DB-4552-9C87-3F230111DF0E}" type="presParOf" srcId="{785B7223-686C-45B8-84F9-18549C0932D0}" destId="{B6397883-92EC-450C-A3BD-66A74CB08713}" srcOrd="4" destOrd="0" presId="urn:microsoft.com/office/officeart/2018/5/layout/CenteredIconLabelDescriptionList"/>
    <dgm:cxn modelId="{9C1B5BBA-8E0C-4C72-8CED-6FDEAF943443}" type="presParOf" srcId="{1C354F50-D4A0-4726-9884-FFE73D62909A}" destId="{50A775E5-0AF2-4BE6-B503-0E55FF117D6C}" srcOrd="1" destOrd="0" presId="urn:microsoft.com/office/officeart/2018/5/layout/CenteredIconLabelDescriptionList"/>
    <dgm:cxn modelId="{127FC69C-9A63-40E4-B60D-9C4085575574}" type="presParOf" srcId="{1C354F50-D4A0-4726-9884-FFE73D62909A}" destId="{1FE460D5-B88E-4F4B-BDCF-5402A0534238}" srcOrd="2" destOrd="0" presId="urn:microsoft.com/office/officeart/2018/5/layout/CenteredIconLabelDescriptionList"/>
    <dgm:cxn modelId="{DBD6000D-71E6-4B80-8024-4A272937ED05}" type="presParOf" srcId="{1FE460D5-B88E-4F4B-BDCF-5402A0534238}" destId="{D9D14A38-847B-4276-8BB6-611FC361D59F}" srcOrd="0" destOrd="0" presId="urn:microsoft.com/office/officeart/2018/5/layout/CenteredIconLabelDescriptionList"/>
    <dgm:cxn modelId="{E77C463A-2DA5-45F6-9721-6560DABF6F9D}" type="presParOf" srcId="{1FE460D5-B88E-4F4B-BDCF-5402A0534238}" destId="{F8A0CE97-C323-4769-9403-A1F642EC4262}" srcOrd="1" destOrd="0" presId="urn:microsoft.com/office/officeart/2018/5/layout/CenteredIconLabelDescriptionList"/>
    <dgm:cxn modelId="{A17F03AF-DFBA-41CB-93F2-4F05AA714031}" type="presParOf" srcId="{1FE460D5-B88E-4F4B-BDCF-5402A0534238}" destId="{FBB2C3FD-1CAE-4AD4-BAAE-C7BEC84D6F1D}" srcOrd="2" destOrd="0" presId="urn:microsoft.com/office/officeart/2018/5/layout/CenteredIconLabelDescriptionList"/>
    <dgm:cxn modelId="{56E72534-2DBC-4FC4-931F-B0180FB7AE26}" type="presParOf" srcId="{1FE460D5-B88E-4F4B-BDCF-5402A0534238}" destId="{94D65709-1B62-43B5-B2C5-E1A6EEA253AA}" srcOrd="3" destOrd="0" presId="urn:microsoft.com/office/officeart/2018/5/layout/CenteredIconLabelDescriptionList"/>
    <dgm:cxn modelId="{2A543853-48EB-4330-835A-0CE39542A95A}" type="presParOf" srcId="{1FE460D5-B88E-4F4B-BDCF-5402A0534238}" destId="{B99D381F-8B50-4CFE-9EE9-B82E63CD2120}" srcOrd="4" destOrd="0" presId="urn:microsoft.com/office/officeart/2018/5/layout/CenteredIconLabelDescriptionList"/>
    <dgm:cxn modelId="{4DB17128-A447-48A6-9C77-969FC83949C2}" type="presParOf" srcId="{1C354F50-D4A0-4726-9884-FFE73D62909A}" destId="{6F2CEB1B-F401-4384-A02E-0DF081255C5A}" srcOrd="3" destOrd="0" presId="urn:microsoft.com/office/officeart/2018/5/layout/CenteredIconLabelDescriptionList"/>
    <dgm:cxn modelId="{F4FBDCE1-6A81-47A8-A94C-5883F3CCC762}" type="presParOf" srcId="{1C354F50-D4A0-4726-9884-FFE73D62909A}" destId="{B2882747-3155-4AA8-9866-3BE8A7F47F88}" srcOrd="4" destOrd="0" presId="urn:microsoft.com/office/officeart/2018/5/layout/CenteredIconLabelDescriptionList"/>
    <dgm:cxn modelId="{1DAFBEE9-EF52-40EA-8E5E-CFFCFA401CBD}" type="presParOf" srcId="{B2882747-3155-4AA8-9866-3BE8A7F47F88}" destId="{212028BF-30F0-4D12-B464-2C16ED625FE2}" srcOrd="0" destOrd="0" presId="urn:microsoft.com/office/officeart/2018/5/layout/CenteredIconLabelDescriptionList"/>
    <dgm:cxn modelId="{97A8C8A3-A8E3-4535-BC6A-AA1177395499}" type="presParOf" srcId="{B2882747-3155-4AA8-9866-3BE8A7F47F88}" destId="{D0B7FC57-D84C-48FB-974D-DA5363EE6705}" srcOrd="1" destOrd="0" presId="urn:microsoft.com/office/officeart/2018/5/layout/CenteredIconLabelDescriptionList"/>
    <dgm:cxn modelId="{D06328A9-19EB-4058-9DC0-97FBE4F47858}" type="presParOf" srcId="{B2882747-3155-4AA8-9866-3BE8A7F47F88}" destId="{B77A3719-ABB1-4060-B31E-FF16BA2ED8DA}" srcOrd="2" destOrd="0" presId="urn:microsoft.com/office/officeart/2018/5/layout/CenteredIconLabelDescriptionList"/>
    <dgm:cxn modelId="{1051EB1B-94C8-4AAD-AB58-E54A78B54B69}" type="presParOf" srcId="{B2882747-3155-4AA8-9866-3BE8A7F47F88}" destId="{EE7ED2E2-C0D1-44F3-953F-353C2EFB2DDB}" srcOrd="3" destOrd="0" presId="urn:microsoft.com/office/officeart/2018/5/layout/CenteredIconLabelDescriptionList"/>
    <dgm:cxn modelId="{AF5AA7C8-FA12-4124-B37F-E4D5F14086BC}" type="presParOf" srcId="{B2882747-3155-4AA8-9866-3BE8A7F47F88}" destId="{37E2BB99-50E0-4BD5-B284-489FCF1DE0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55C77-0649-4FBA-96E8-290F3991074D}">
      <dsp:nvSpPr>
        <dsp:cNvPr id="0" name=""/>
        <dsp:cNvSpPr/>
      </dsp:nvSpPr>
      <dsp:spPr>
        <a:xfrm>
          <a:off x="1072631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F861-8E10-4AE6-B76D-517122A1701E}">
      <dsp:nvSpPr>
        <dsp:cNvPr id="0" name=""/>
        <dsp:cNvSpPr/>
      </dsp:nvSpPr>
      <dsp:spPr>
        <a:xfrm>
          <a:off x="3178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 dirty="0"/>
            <a:t>Créer un nuages de points aléatoirement</a:t>
          </a:r>
          <a:endParaRPr lang="en-US" sz="1800" kern="1200" dirty="0"/>
        </a:p>
      </dsp:txBody>
      <dsp:txXfrm>
        <a:off x="3178" y="1748297"/>
        <a:ext cx="3290624" cy="493593"/>
      </dsp:txXfrm>
    </dsp:sp>
    <dsp:sp modelId="{B6397883-92EC-450C-A3BD-66A74CB08713}">
      <dsp:nvSpPr>
        <dsp:cNvPr id="0" name=""/>
        <dsp:cNvSpPr/>
      </dsp:nvSpPr>
      <dsp:spPr>
        <a:xfrm>
          <a:off x="3178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14A38-847B-4276-8BB6-611FC361D59F}">
      <dsp:nvSpPr>
        <dsp:cNvPr id="0" name=""/>
        <dsp:cNvSpPr/>
      </dsp:nvSpPr>
      <dsp:spPr>
        <a:xfrm>
          <a:off x="4939115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C3FD-1CAE-4AD4-BAAE-C7BEC84D6F1D}">
      <dsp:nvSpPr>
        <dsp:cNvPr id="0" name=""/>
        <dsp:cNvSpPr/>
      </dsp:nvSpPr>
      <dsp:spPr>
        <a:xfrm>
          <a:off x="3869662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Trouver l’enveloppe convexe</a:t>
          </a:r>
          <a:endParaRPr lang="en-US" sz="1800" kern="1200"/>
        </a:p>
      </dsp:txBody>
      <dsp:txXfrm>
        <a:off x="3869662" y="1748297"/>
        <a:ext cx="3290624" cy="493593"/>
      </dsp:txXfrm>
    </dsp:sp>
    <dsp:sp modelId="{B99D381F-8B50-4CFE-9EE9-B82E63CD2120}">
      <dsp:nvSpPr>
        <dsp:cNvPr id="0" name=""/>
        <dsp:cNvSpPr/>
      </dsp:nvSpPr>
      <dsp:spPr>
        <a:xfrm>
          <a:off x="3869662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28BF-30F0-4D12-B464-2C16ED625FE2}">
      <dsp:nvSpPr>
        <dsp:cNvPr id="0" name=""/>
        <dsp:cNvSpPr/>
      </dsp:nvSpPr>
      <dsp:spPr>
        <a:xfrm>
          <a:off x="8805600" y="479666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3719-ABB1-4060-B31E-FF16BA2ED8DA}">
      <dsp:nvSpPr>
        <dsp:cNvPr id="0" name=""/>
        <dsp:cNvSpPr/>
      </dsp:nvSpPr>
      <dsp:spPr>
        <a:xfrm>
          <a:off x="7736146" y="1748297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800" kern="1200"/>
            <a:t>Trois méthodes de calcul:</a:t>
          </a:r>
          <a:endParaRPr lang="en-US" sz="1800" kern="1200"/>
        </a:p>
      </dsp:txBody>
      <dsp:txXfrm>
        <a:off x="7736146" y="1748297"/>
        <a:ext cx="3290624" cy="493593"/>
      </dsp:txXfrm>
    </dsp:sp>
    <dsp:sp modelId="{37E2BB99-50E0-4BD5-B284-489FCF1DE021}">
      <dsp:nvSpPr>
        <dsp:cNvPr id="0" name=""/>
        <dsp:cNvSpPr/>
      </dsp:nvSpPr>
      <dsp:spPr>
        <a:xfrm>
          <a:off x="7736146" y="2296269"/>
          <a:ext cx="3290624" cy="90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Graham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Jarvis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Quickhull </a:t>
          </a:r>
          <a:endParaRPr lang="en-US" sz="1800" kern="1200" dirty="0"/>
        </a:p>
      </dsp:txBody>
      <dsp:txXfrm>
        <a:off x="7736146" y="2296269"/>
        <a:ext cx="3290624" cy="90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85161B-0B14-40AE-B640-1602EF1272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16AFEC-B59F-4605-8A5D-7F11E34011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541ED-C7AA-47AE-AC9F-075210CA23C4}" type="datetime1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1CA1C0-161F-4E52-AD57-FBC4D4E56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B2E7A4-63B6-46DA-B39A-E6FEDF5C35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9841-3B26-4AB9-AA15-2A49FE028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8659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1070-EB11-4739-82EF-FABD2E9EA50B}" type="datetime1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7506-0F94-4913-A884-ED2E254FC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0443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DF1471-78DD-490F-BFC1-1385B28B5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8ADFAA2-538F-4D28-903F-D2423B8FF165}" type="datetime1">
              <a:rPr lang="fr-FR" smtClean="0"/>
              <a:t>28/05/2020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5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D8BA02-66BF-40C4-9DEF-57D7367DAA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EB4104-C201-4C69-A85B-57BE821AD32B}" type="datetime1">
              <a:rPr lang="fr-FR" smtClean="0"/>
              <a:t>28/05/2020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5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Axe des y orienté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6ED02-52A4-47B2-9AD9-A6924F5E52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14323A-0738-4D8C-A03D-2ECF029AD613}" type="datetime1">
              <a:rPr lang="fr-FR" smtClean="0"/>
              <a:t>28/05/2020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3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Inversion de A et B</a:t>
            </a:r>
            <a:r>
              <a:rPr lang="fr-FR" dirty="0">
                <a:sym typeface="Wingdings" panose="05000000000000000000" pitchFamily="2" charset="2"/>
              </a:rPr>
              <a:t> inversion droite et gauche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7506-0F94-4913-A884-ED2E254FC74D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88329B-E092-4673-962B-3AB3BD86A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7E73A0-ADA5-443C-ABAC-43FCD5CDB48E}" type="datetime1">
              <a:rPr lang="fr-FR" smtClean="0"/>
              <a:t>28/05/2020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5D3EB8-6C48-4D25-B05F-4BC451C6C547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7687-799E-4B57-838A-65DABA1A419F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88134-DAD4-4409-A49D-D4356E281651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CA56-DC9C-4E7F-9783-63DF819EFF2E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5B10AA-F6A6-4EE8-98FB-3796D9F140DE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DB40-12CD-43B8-8317-E8A99E39A9D5}" type="datetime1">
              <a:rPr lang="fr-FR" smtClean="0"/>
              <a:t>28/05/2020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DD94-25E4-427F-8B8D-84236D3B1A56}" type="datetime1">
              <a:rPr lang="fr-FR" smtClean="0"/>
              <a:t>28/05/2020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B8F1-A686-4E6C-A610-A10C2558198A}" type="datetime1">
              <a:rPr lang="fr-FR" smtClean="0"/>
              <a:t>28/05/2020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228-43C2-4723-ABD7-DAA91E962E0E}" type="datetime1">
              <a:rPr lang="fr-FR" smtClean="0"/>
              <a:t>28/05/2020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D44F8-2101-4F00-944F-A3201D9D3CC5}" type="datetime1">
              <a:rPr lang="fr-FR" smtClean="0"/>
              <a:t>28/05/2020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D130-156C-4092-91A0-2E1447EB6872}" type="datetime1">
              <a:rPr lang="fr-FR" smtClean="0"/>
              <a:t>28/05/2020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BA643A-4643-4E47-833D-B1F194874E22}" type="datetime1">
              <a:rPr lang="fr-FR" smtClean="0"/>
              <a:t>28/05/2020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Anaïs Gallerand ; Edouard Gautier ; Antoine Orvain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onald_Graham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1B76-C9DB-4A07-9917-341339A4D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Enveloppe Convexe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39E6AA-35B4-4A83-AEF1-FBAD676FD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Maths-Info</a:t>
            </a:r>
          </a:p>
        </p:txBody>
      </p:sp>
      <p:pic>
        <p:nvPicPr>
          <p:cNvPr id="5" name="Graphique 4" descr="Écran">
            <a:extLst>
              <a:ext uri="{FF2B5EF4-FFF2-40B4-BE49-F238E27FC236}">
                <a16:creationId xmlns:a16="http://schemas.microsoft.com/office/drawing/2014/main" id="{81C537D6-AA32-469E-9AEC-171EEF85F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8738" y="4848767"/>
            <a:ext cx="1446002" cy="1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7B5A1-3AC0-47D1-B1E7-05A0B355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b="1"/>
              <a:t>Méthode de Graham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rte, skiant, extérieur, texte&#10;&#10;Description générée automatiquement">
            <a:extLst>
              <a:ext uri="{FF2B5EF4-FFF2-40B4-BE49-F238E27FC236}">
                <a16:creationId xmlns:a16="http://schemas.microsoft.com/office/drawing/2014/main" id="{3791EE21-E516-4D3A-9602-883D299B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72856"/>
            <a:ext cx="3305175" cy="32256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D95F-D89F-45E8-ADE2-3E454E61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dirty="0"/>
              <a:t>Algorithme pour le calcul de l'enveloppe convexe d'un ensemble de points dans le plan</a:t>
            </a:r>
          </a:p>
          <a:p>
            <a:pPr marL="305435" indent="-305435"/>
            <a:r>
              <a:rPr lang="fr-FR" dirty="0"/>
              <a:t>Publication de l'algorithme original en 1973</a:t>
            </a:r>
          </a:p>
          <a:p>
            <a:pPr marL="305435" indent="-305435"/>
            <a:r>
              <a:rPr lang="fr-FR" dirty="0"/>
              <a:t>Création d’une classe Graham</a:t>
            </a:r>
          </a:p>
          <a:p>
            <a:pPr marL="305435" indent="-305435"/>
            <a:r>
              <a:rPr lang="fr-FR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1483B-92EB-45F0-9C29-D19449A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D2F72BD4-3864-4534-8547-858AC4298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0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DC5C44F-3DA5-42D5-895C-E0799F3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" name="Image 13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926D444F-0D41-4577-952A-0F58B2EC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B7CEA3B6-D725-47E7-A61B-5242CC8C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50A7-BA17-4558-B06F-9C637A6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 la liste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D65BFD-9AB3-4C45-ABF9-2610EC71C9ED}"/>
              </a:ext>
            </a:extLst>
          </p:cNvPr>
          <p:cNvSpPr txBox="1"/>
          <p:nvPr/>
        </p:nvSpPr>
        <p:spPr>
          <a:xfrm>
            <a:off x="489217" y="2007977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6FFF70-FAC7-4D17-9003-9AE5C25B3C12}"/>
              </a:ext>
            </a:extLst>
          </p:cNvPr>
          <p:cNvSpPr txBox="1"/>
          <p:nvPr/>
        </p:nvSpPr>
        <p:spPr>
          <a:xfrm>
            <a:off x="3617667" y="3447455"/>
            <a:ext cx="4956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sorting_fusion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list_fusion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C5B937-A5FC-47DC-978F-7B0F1201D950}"/>
              </a:ext>
            </a:extLst>
          </p:cNvPr>
          <p:cNvSpPr txBox="1"/>
          <p:nvPr/>
        </p:nvSpPr>
        <p:spPr>
          <a:xfrm>
            <a:off x="7076050" y="2054143"/>
            <a:ext cx="462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y9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…]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CA367-ACEF-426D-9ECD-EBC8620997D0}"/>
              </a:ext>
            </a:extLst>
          </p:cNvPr>
          <p:cNvSpPr txBox="1"/>
          <p:nvPr/>
        </p:nvSpPr>
        <p:spPr>
          <a:xfrm>
            <a:off x="4116997" y="4411398"/>
            <a:ext cx="389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angle(self, point: list)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404A-BDBD-4723-B06E-62C1BB45628F}"/>
              </a:ext>
            </a:extLst>
          </p:cNvPr>
          <p:cNvSpPr txBox="1"/>
          <p:nvPr/>
        </p:nvSpPr>
        <p:spPr>
          <a:xfrm>
            <a:off x="299451" y="3181328"/>
            <a:ext cx="233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tri fusion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817884-1B76-4A16-9138-C361C85F1A1B}"/>
              </a:ext>
            </a:extLst>
          </p:cNvPr>
          <p:cNvSpPr txBox="1"/>
          <p:nvPr/>
        </p:nvSpPr>
        <p:spPr>
          <a:xfrm>
            <a:off x="7259772" y="4923514"/>
            <a:ext cx="444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 selon le critère de l’angle trigonométrique</a:t>
            </a:r>
            <a:br>
              <a:rPr lang="fr-FR" dirty="0"/>
            </a:br>
            <a:r>
              <a:rPr lang="fr-FR" dirty="0"/>
              <a:t>Méthode de la tangente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F5740095-B00D-4E29-9E26-D2B5C933FD6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263731" y="2385907"/>
            <a:ext cx="1393312" cy="131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E25A9D2-85E4-4913-AC99-4DBBCA6B28EE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5400000" flipH="1" flipV="1">
            <a:off x="5974008" y="2345413"/>
            <a:ext cx="1224035" cy="980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0CDE526B-3E64-4383-8926-9DD950C4CE1E}"/>
              </a:ext>
            </a:extLst>
          </p:cNvPr>
          <p:cNvSpPr txBox="1"/>
          <p:nvPr/>
        </p:nvSpPr>
        <p:spPr>
          <a:xfrm>
            <a:off x="7076050" y="2537054"/>
            <a:ext cx="453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points triée dans l’ordre croissant des angles (points numérotés dans l’animation)</a:t>
            </a:r>
          </a:p>
        </p:txBody>
      </p:sp>
      <p:pic>
        <p:nvPicPr>
          <p:cNvPr id="1033" name="Image 1032">
            <a:extLst>
              <a:ext uri="{FF2B5EF4-FFF2-40B4-BE49-F238E27FC236}">
                <a16:creationId xmlns:a16="http://schemas.microsoft.com/office/drawing/2014/main" id="{B903585C-E7D5-4C2B-AE98-5B357C89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9652" y="4181235"/>
            <a:ext cx="2600877" cy="228990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82D289A-D334-4A22-B5A2-D504657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34D0B5A-7C2B-4364-A36D-36A95A98F277}"/>
              </a:ext>
            </a:extLst>
          </p:cNvPr>
          <p:cNvCxnSpPr>
            <a:stCxn id="12" idx="3"/>
            <a:endCxn id="9" idx="3"/>
          </p:cNvCxnSpPr>
          <p:nvPr/>
        </p:nvCxnSpPr>
        <p:spPr>
          <a:xfrm flipV="1">
            <a:off x="8012499" y="3739843"/>
            <a:ext cx="561833" cy="840832"/>
          </a:xfrm>
          <a:prstGeom prst="bentConnector3">
            <a:avLst>
              <a:gd name="adj1" fmla="val 1406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Loupe">
            <a:extLst>
              <a:ext uri="{FF2B5EF4-FFF2-40B4-BE49-F238E27FC236}">
                <a16:creationId xmlns:a16="http://schemas.microsoft.com/office/drawing/2014/main" id="{86663D7B-E2DB-45ED-B1E1-208959A3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8FC1D-C78E-4032-BFFE-55F8041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de l’enveloppe convexe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3AF55-03A9-4AB4-A3FA-C5D775815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150437" y="2208008"/>
            <a:ext cx="4177751" cy="3678238"/>
          </a:xfrm>
          <a:ln w="12700">
            <a:solidFill>
              <a:srgbClr val="002060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11179-B663-4A56-8F1D-01162E3AC3BF}"/>
              </a:ext>
            </a:extLst>
          </p:cNvPr>
          <p:cNvSpPr txBox="1"/>
          <p:nvPr/>
        </p:nvSpPr>
        <p:spPr>
          <a:xfrm>
            <a:off x="581192" y="335392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regarde quel point se trouve le plus à gauche du segment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55E49C-6182-4E27-BF5B-A54D00011FE0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9CBF1E-CEDC-49DD-AA3C-0EDC6196449E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FA9C26-9C2E-4A23-BDBF-A11B155000A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740582" y="2531174"/>
            <a:ext cx="1" cy="8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3B7E91-BD13-4424-A1E8-C217B91BEBE0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740583" y="4000253"/>
            <a:ext cx="0" cy="185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4D0A-6F31-405C-9EB4-92D67314B411}"/>
              </a:ext>
            </a:extLst>
          </p:cNvPr>
          <p:cNvSpPr/>
          <p:nvPr/>
        </p:nvSpPr>
        <p:spPr>
          <a:xfrm>
            <a:off x="2966021" y="4323419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vectorial_product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BC79EBB-95A5-4854-9825-DFA261264D0D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045CAA29-00EE-40D8-93B6-E86349B8D324}"/>
              </a:ext>
            </a:extLst>
          </p:cNvPr>
          <p:cNvCxnSpPr>
            <a:stCxn id="6" idx="3"/>
            <a:endCxn id="15" idx="0"/>
          </p:cNvCxnSpPr>
          <p:nvPr/>
        </p:nvCxnSpPr>
        <p:spPr>
          <a:xfrm flipH="1">
            <a:off x="4804200" y="3677088"/>
            <a:ext cx="95773" cy="646331"/>
          </a:xfrm>
          <a:prstGeom prst="bentConnector4">
            <a:avLst>
              <a:gd name="adj1" fmla="val -238689"/>
              <a:gd name="adj2" fmla="val 75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93EA8-A8CF-4E4A-8A2B-26944E62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2C22556C-D714-4C6A-931C-825ECAE4D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F41EB-414F-4A95-A961-65EE146F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62E16-D7A8-428A-82D8-267A7400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EE5AD-A8FB-4C70-B789-8D0ED00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Méthode de Jarvis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carte, skiant, différent, photo&#10;&#10;Description générée automatiquement">
            <a:extLst>
              <a:ext uri="{FF2B5EF4-FFF2-40B4-BE49-F238E27FC236}">
                <a16:creationId xmlns:a16="http://schemas.microsoft.com/office/drawing/2014/main" id="{B61A6879-BBEF-4B1B-94CE-74B5C2D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76189"/>
            <a:ext cx="3305175" cy="3218953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fr-FR" dirty="0"/>
              <a:t>Algorithme pour calculer l'enveloppe convexe d'un ensemble fini de points</a:t>
            </a:r>
          </a:p>
          <a:p>
            <a:r>
              <a:rPr lang="fr-FR" dirty="0"/>
              <a:t>Création d’une classe Jarvis</a:t>
            </a:r>
          </a:p>
          <a:p>
            <a:pPr marL="305435" indent="-305435"/>
            <a:r>
              <a:rPr lang="fr-FR" dirty="0"/>
              <a:t>Notions mathématiques abordées : méthode de la tangente, produit vectoriel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881AA6-CBA1-4E35-B5DB-D3C7851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ACBC5335-1EE7-44C9-A8C0-6C6E9DD4D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Recherche de l’origine relative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5141842" y="2017942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998227" y="2017942"/>
            <a:ext cx="261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77745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34130" y="2187219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5141842" y="2558964"/>
            <a:ext cx="28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998227" y="2558964"/>
            <a:ext cx="2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une liste qui représente le point d’origine</a:t>
            </a:r>
          </a:p>
        </p:txBody>
      </p:sp>
      <p:pic>
        <p:nvPicPr>
          <p:cNvPr id="12" name="Image 11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0F1D9A14-8A79-42AF-AA5F-A34975D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8DC52C1-B51F-496E-84F4-0CE26EB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5C0A70B9-3A77-479B-B0A9-A16B4891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401065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le plus grand angle</a:t>
            </a:r>
          </a:p>
        </p:txBody>
      </p:sp>
      <p:pic>
        <p:nvPicPr>
          <p:cNvPr id="7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817" y="2208008"/>
            <a:ext cx="474299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Segment formé des deux derniers points de l’enveloppe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point le plus à gauche fait partie de l’enveloppe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>
            <a:off x="581192" y="22080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531174"/>
            <a:ext cx="1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740581" y="4379984"/>
            <a:ext cx="2" cy="147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677646"/>
            <a:ext cx="367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find_next_point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previous_point_2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list)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9543C88-ED4C-4873-B1D4-7D89A1CE6958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4195318"/>
            <a:ext cx="95771" cy="482328"/>
          </a:xfrm>
          <a:prstGeom prst="bentConnector4">
            <a:avLst>
              <a:gd name="adj1" fmla="val -238694"/>
              <a:gd name="adj2" fmla="val 691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AAD89E-E7B5-4872-A299-6E9F88F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A423867D-ACB6-4D9E-99C6-674D075F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81DA11-D63B-4880-A7B8-0482ADC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</a:t>
            </a:r>
            <a:r>
              <a:rPr lang="en-US" sz="6000" dirty="0" err="1">
                <a:solidFill>
                  <a:schemeClr val="tx2"/>
                </a:solidFill>
              </a:rPr>
              <a:t>QUICKHULL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4D42F7-33C5-4358-8E99-41BA6AC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4F3634-086D-4A3E-88E7-800D1EE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AE56E-512C-472A-866E-A841F38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Méthode de Quickhull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rte, texte, bateau, skiant&#10;&#10;Description générée automatiquement">
            <a:extLst>
              <a:ext uri="{FF2B5EF4-FFF2-40B4-BE49-F238E27FC236}">
                <a16:creationId xmlns:a16="http://schemas.microsoft.com/office/drawing/2014/main" id="{04D9CB71-D044-4545-AC31-437D3C9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7" y="2361056"/>
            <a:ext cx="3739021" cy="364921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C0BCC7-F8EF-4181-92B5-9524CC88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FR" dirty="0"/>
              <a:t>Algorithme pour calculer l'enveloppe convexe d'un ensemble fini de points</a:t>
            </a:r>
          </a:p>
          <a:p>
            <a:r>
              <a:rPr lang="fr-FR" dirty="0"/>
              <a:t>Algorithme du type diviser pour régner</a:t>
            </a:r>
          </a:p>
          <a:p>
            <a:r>
              <a:rPr lang="fr-FR" dirty="0"/>
              <a:t>Création d’une classe Quickhull</a:t>
            </a:r>
          </a:p>
          <a:p>
            <a:pPr marL="305435" indent="-305435"/>
            <a:r>
              <a:rPr lang="fr-FR" dirty="0"/>
              <a:t>Notions mathématiques abordées : méthode de la tangente, produit vectoriel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48393C-EB3E-4F4E-999E-CF0F96A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Graphique 7" descr="Loupe">
            <a:extLst>
              <a:ext uri="{FF2B5EF4-FFF2-40B4-BE49-F238E27FC236}">
                <a16:creationId xmlns:a16="http://schemas.microsoft.com/office/drawing/2014/main" id="{FA0B76D5-29DD-4AA1-809F-D4A54A3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4E650-BAD9-4A5D-9B3F-3D4F796B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3473A-12F8-470C-BE8D-063E74AF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Objectifs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Méthode de Graham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Méthode de Jarvis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Méthode de Quickhull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Tests unitaires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Limites du programme</a:t>
            </a:r>
          </a:p>
          <a:p>
            <a:pPr marL="305435" indent="-305435"/>
            <a:r>
              <a:rPr lang="fr-FR" sz="20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A1D7E-6E68-448F-9270-81F556FA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73179-F084-4092-A6F0-99A8FE6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858F6-2F55-40CF-8197-0B389B7D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de des origines relatives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85365-C838-4AD7-A332-025E76F57F07}"/>
              </a:ext>
            </a:extLst>
          </p:cNvPr>
          <p:cNvSpPr txBox="1"/>
          <p:nvPr/>
        </p:nvSpPr>
        <p:spPr>
          <a:xfrm>
            <a:off x="549965" y="2017942"/>
            <a:ext cx="362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self.cloud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CCFE82-FD5B-4529-B52C-0D3B5ECCDDA8}"/>
              </a:ext>
            </a:extLst>
          </p:cNvPr>
          <p:cNvSpPr txBox="1"/>
          <p:nvPr/>
        </p:nvSpPr>
        <p:spPr>
          <a:xfrm>
            <a:off x="4954474" y="2017941"/>
            <a:ext cx="28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find_origin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1525AD-1A2C-4877-84A1-89DA9996ED35}"/>
              </a:ext>
            </a:extLst>
          </p:cNvPr>
          <p:cNvSpPr txBox="1"/>
          <p:nvPr/>
        </p:nvSpPr>
        <p:spPr>
          <a:xfrm>
            <a:off x="8623492" y="1894831"/>
            <a:ext cx="304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self.origin_max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5BE5C4D-3A13-43A2-B540-039A40F8A1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77745" y="2187218"/>
            <a:ext cx="776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507EA9D-AFA8-4D60-9B16-B8C7D1E827D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6762" y="2187218"/>
            <a:ext cx="776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631560F-1203-4E35-81C1-C59C36738578}"/>
              </a:ext>
            </a:extLst>
          </p:cNvPr>
          <p:cNvSpPr txBox="1"/>
          <p:nvPr/>
        </p:nvSpPr>
        <p:spPr>
          <a:xfrm>
            <a:off x="581192" y="2558964"/>
            <a:ext cx="359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Représentation du nuage de points sous la forme d’une liste de points, Eux-mêmes une liste de leurs coordonnées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0AB2737-8AF1-4B11-ADBC-39687C950FD7}"/>
              </a:ext>
            </a:extLst>
          </p:cNvPr>
          <p:cNvSpPr txBox="1"/>
          <p:nvPr/>
        </p:nvSpPr>
        <p:spPr>
          <a:xfrm>
            <a:off x="4718419" y="2558964"/>
            <a:ext cx="336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du point avec la plus petite ordonnée et abscisse et du point avec la plus grande ordonnée et abscisse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90A1664-4C16-4EEB-AC48-47AB66C83E32}"/>
              </a:ext>
            </a:extLst>
          </p:cNvPr>
          <p:cNvSpPr txBox="1"/>
          <p:nvPr/>
        </p:nvSpPr>
        <p:spPr>
          <a:xfrm>
            <a:off x="8623490" y="2697463"/>
            <a:ext cx="305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Retourne deux listes qui représentent les points d’origine</a:t>
            </a:r>
          </a:p>
        </p:txBody>
      </p:sp>
      <p:pic>
        <p:nvPicPr>
          <p:cNvPr id="20" name="Image 19" descr="Une image contenant grand, groupe, volant, gens&#10;&#10;Description générée automatiquement">
            <a:extLst>
              <a:ext uri="{FF2B5EF4-FFF2-40B4-BE49-F238E27FC236}">
                <a16:creationId xmlns:a16="http://schemas.microsoft.com/office/drawing/2014/main" id="{DC0AC8DA-9EBD-4ECC-94AC-0EB9878E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24" y="3759293"/>
            <a:ext cx="3596552" cy="290971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BE699B-DAD1-461A-A720-BAA9F80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" name="Graphique 13" descr="Loupe">
            <a:extLst>
              <a:ext uri="{FF2B5EF4-FFF2-40B4-BE49-F238E27FC236}">
                <a16:creationId xmlns:a16="http://schemas.microsoft.com/office/drawing/2014/main" id="{FD04FE2E-E6FF-42F6-9B76-8BF7744F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6FFD0-9C8C-4765-8753-4CD7BCD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de l’enveloppe convexe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4A13A5-D56F-42A8-A199-B806D9982D8C}"/>
              </a:ext>
            </a:extLst>
          </p:cNvPr>
          <p:cNvSpPr txBox="1"/>
          <p:nvPr/>
        </p:nvSpPr>
        <p:spPr>
          <a:xfrm>
            <a:off x="581190" y="3418886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recherche le point le plus à droite du segment</a:t>
            </a:r>
          </a:p>
        </p:txBody>
      </p:sp>
      <p:pic>
        <p:nvPicPr>
          <p:cNvPr id="7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A22C05-9093-4168-9477-E68EAE867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67817" y="2208008"/>
            <a:ext cx="4742991" cy="3678238"/>
          </a:xfrm>
          <a:ln w="12700">
            <a:solidFill>
              <a:srgbClr val="002060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4C3886-5CD7-4554-AD0F-067D465D175E}"/>
              </a:ext>
            </a:extLst>
          </p:cNvPr>
          <p:cNvSpPr txBox="1"/>
          <p:nvPr/>
        </p:nvSpPr>
        <p:spPr>
          <a:xfrm>
            <a:off x="581191" y="1884843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trace un segment entre les points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B34B7D-7590-4BDC-844B-79E08444F730}"/>
              </a:ext>
            </a:extLst>
          </p:cNvPr>
          <p:cNvSpPr txBox="1"/>
          <p:nvPr/>
        </p:nvSpPr>
        <p:spPr>
          <a:xfrm>
            <a:off x="581192" y="5859462"/>
            <a:ext cx="431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divise le nuage en deux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12D51E3-2827-46F8-9085-3DEAFDFE3684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>
            <a:off x="581192" y="2069510"/>
            <a:ext cx="1" cy="397461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B0D7A9-8ED7-41B8-BE2F-BA4EB3EF563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740581" y="2254175"/>
            <a:ext cx="1" cy="11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E3345B2-46FC-47ED-9DDD-E541C0CF7DC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40581" y="4065217"/>
            <a:ext cx="2" cy="179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FCB9-CB8A-4984-BDD3-A14AF8005B63}"/>
              </a:ext>
            </a:extLst>
          </p:cNvPr>
          <p:cNvSpPr/>
          <p:nvPr/>
        </p:nvSpPr>
        <p:spPr>
          <a:xfrm>
            <a:off x="2966021" y="4337375"/>
            <a:ext cx="3676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list)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75C31873-918E-4036-AF3A-2B6CF41E7CEF}"/>
              </a:ext>
            </a:extLst>
          </p:cNvPr>
          <p:cNvCxnSpPr>
            <a:stCxn id="5" idx="3"/>
            <a:endCxn id="20" idx="0"/>
          </p:cNvCxnSpPr>
          <p:nvPr/>
        </p:nvCxnSpPr>
        <p:spPr>
          <a:xfrm flipH="1">
            <a:off x="4804200" y="3742052"/>
            <a:ext cx="95771" cy="595323"/>
          </a:xfrm>
          <a:prstGeom prst="bentConnector4">
            <a:avLst>
              <a:gd name="adj1" fmla="val -238694"/>
              <a:gd name="adj2" fmla="val 77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353ADAC-8391-44DB-97D8-C6343A39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" name="Graphique 14" descr="Loupe">
            <a:extLst>
              <a:ext uri="{FF2B5EF4-FFF2-40B4-BE49-F238E27FC236}">
                <a16:creationId xmlns:a16="http://schemas.microsoft.com/office/drawing/2014/main" id="{4DD30494-0BB1-4FAC-A8B2-9A648D9EE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826B4-C563-43E2-AE03-9DE2304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LIMITES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4D5BD-B63B-4A58-8699-4E81FEF6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121FA-74A6-496E-8066-D97984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14CDE-FA9C-400B-955D-2B8E0F13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7943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24734-C51B-48C4-A282-7DF8F36A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ED381-5DB9-4197-8BAD-4019E6D4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C869-69F9-4691-8DAA-D0771A0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885292-E0F3-4566-B471-27519658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Anaïs Gallerand ; Edouard Gautier ; Antoine Orvain</a:t>
            </a:r>
          </a:p>
        </p:txBody>
      </p:sp>
    </p:spTree>
    <p:extLst>
      <p:ext uri="{BB962C8B-B14F-4D97-AF65-F5344CB8AC3E}">
        <p14:creationId xmlns:p14="http://schemas.microsoft.com/office/powerpoint/2010/main" val="39587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2985E-EB87-47A4-BD52-DB9C2A5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Introduction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veloppe convexe — Wikipédia">
            <a:extLst>
              <a:ext uri="{FF2B5EF4-FFF2-40B4-BE49-F238E27FC236}">
                <a16:creationId xmlns:a16="http://schemas.microsoft.com/office/drawing/2014/main" id="{3B077465-AD67-4B69-992B-73DE68FC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726" y="2361056"/>
            <a:ext cx="4561523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4958E-E1B8-4C55-A350-8054B26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 dirty="0"/>
              <a:t>Ensemble convexe le plus petit parmi ceux qui le contiennent</a:t>
            </a:r>
          </a:p>
          <a:p>
            <a:pPr marL="305435" indent="-305435"/>
            <a:endParaRPr lang="fr-FR" dirty="0"/>
          </a:p>
          <a:p>
            <a:pPr marL="305435" indent="-305435"/>
            <a:r>
              <a:rPr lang="fr-FR" dirty="0"/>
              <a:t>Peut être comparée à la région limitée par un élastique qui englobe tous les points qu'on relâche jusqu'à ce qu'il se contracte au maximum.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789124-943C-4F83-A857-057C2272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DFF1-0CE4-4C26-8547-ECF39C91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54D8E-7E3B-4759-912D-230A4F7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6" name="Espace réservé du contenu 2">
            <a:extLst>
              <a:ext uri="{FF2B5EF4-FFF2-40B4-BE49-F238E27FC236}">
                <a16:creationId xmlns:a16="http://schemas.microsoft.com/office/drawing/2014/main" id="{1856A382-16CD-4798-8940-A04F1642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32206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26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975E4F-BF4A-42F7-B6C1-A57958FC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Lecture et </a:t>
            </a:r>
            <a:r>
              <a:rPr lang="en-US" sz="6000" dirty="0" err="1">
                <a:solidFill>
                  <a:schemeClr val="tx2"/>
                </a:solidFill>
              </a:rPr>
              <a:t>écriture</a:t>
            </a:r>
            <a:r>
              <a:rPr lang="en-US" sz="6000" dirty="0">
                <a:solidFill>
                  <a:schemeClr val="tx2"/>
                </a:solidFill>
              </a:rPr>
              <a:t> des </a:t>
            </a:r>
            <a:r>
              <a:rPr lang="en-US" sz="6000" dirty="0" err="1">
                <a:solidFill>
                  <a:schemeClr val="tx2"/>
                </a:solidFill>
              </a:rPr>
              <a:t>nuages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89C639-416F-4A47-906A-82A291BA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600" y="5918152"/>
            <a:ext cx="5139896" cy="36512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AC374-753C-40D2-806B-6265609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5E2C3-1304-4FEE-818D-25E07F36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écriture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41CCF-4232-4693-AEE7-507E505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60C71-B2AC-4EBC-A22A-AA9AE3AC4A08}"/>
              </a:ext>
            </a:extLst>
          </p:cNvPr>
          <p:cNvSpPr txBox="1"/>
          <p:nvPr/>
        </p:nvSpPr>
        <p:spPr>
          <a:xfrm>
            <a:off x="1355329" y="2917405"/>
            <a:ext cx="375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avec des coordonnées aléatoire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E45D09-90B5-4F46-AEAE-C34C061B6267}"/>
              </a:ext>
            </a:extLst>
          </p:cNvPr>
          <p:cNvSpPr txBox="1"/>
          <p:nvPr/>
        </p:nvSpPr>
        <p:spPr>
          <a:xfrm>
            <a:off x="1756252" y="3867943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d’une liste de points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A06AF2-A3FB-44F6-A33A-AE88AFB299BD}"/>
              </a:ext>
            </a:extLst>
          </p:cNvPr>
          <p:cNvSpPr txBox="1"/>
          <p:nvPr/>
        </p:nvSpPr>
        <p:spPr>
          <a:xfrm>
            <a:off x="1756254" y="4818482"/>
            <a:ext cx="294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Écriture dans un fichier texte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6FB3C-D343-4C92-A4D1-8FCF01EEEE7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31152" y="3286737"/>
            <a:ext cx="6" cy="5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906D39-F4E7-4B4D-949D-6A8E10D846E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31152" y="4237275"/>
            <a:ext cx="2" cy="5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1BBDE18-EECD-40AD-9C56-B2EDE7D1C997}"/>
              </a:ext>
            </a:extLst>
          </p:cNvPr>
          <p:cNvSpPr txBox="1"/>
          <p:nvPr/>
        </p:nvSpPr>
        <p:spPr>
          <a:xfrm>
            <a:off x="5301518" y="4818482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89FCC73-8319-4601-B5BB-7EFE6B8219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06054" y="5003148"/>
            <a:ext cx="59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D3AF57F-7EB5-40C2-B9A6-5B66C5A15E7E}"/>
              </a:ext>
            </a:extLst>
          </p:cNvPr>
          <p:cNvSpPr txBox="1"/>
          <p:nvPr/>
        </p:nvSpPr>
        <p:spPr>
          <a:xfrm>
            <a:off x="2404677" y="5817290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Nuage_1.txt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17E063A-24B7-4632-8145-6543E8573620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3231154" y="5187814"/>
            <a:ext cx="0" cy="62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que 31" descr="Machine à écrire">
            <a:extLst>
              <a:ext uri="{FF2B5EF4-FFF2-40B4-BE49-F238E27FC236}">
                <a16:creationId xmlns:a16="http://schemas.microsoft.com/office/drawing/2014/main" id="{50A8BF94-1CF5-4004-87C8-D706A2161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A83BC1-D8EB-49F4-A07B-11C06056D691}"/>
              </a:ext>
            </a:extLst>
          </p:cNvPr>
          <p:cNvSpPr/>
          <p:nvPr/>
        </p:nvSpPr>
        <p:spPr>
          <a:xfrm>
            <a:off x="8023000" y="2194299"/>
            <a:ext cx="36036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[[[219, 379], [44, 104], [82, 235], [437, 445], [98, 116], [33, 276], [199, 319], [111, 56], [66, 95], [242, 53], [297, 322], [101, 90], [390, 278], [439, 305], [435, 21], [123, 75], [248, 319], [408, 20], [246, 145], [472, 182], [114, 248], [156, 316], [206, 168], [275, 395], [399, 449]], [500, 500]]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EE83A05-35AF-4B03-B682-9E2A8B8CA818}"/>
              </a:ext>
            </a:extLst>
          </p:cNvPr>
          <p:cNvSpPr txBox="1"/>
          <p:nvPr/>
        </p:nvSpPr>
        <p:spPr>
          <a:xfrm>
            <a:off x="5301518" y="5215952"/>
            <a:ext cx="2110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des dimensions du Canvas</a:t>
            </a: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0A58A0AE-799D-4870-B1BB-C43E73AF2DD1}"/>
              </a:ext>
            </a:extLst>
          </p:cNvPr>
          <p:cNvCxnSpPr>
            <a:stCxn id="41" idx="1"/>
            <a:endCxn id="8" idx="3"/>
          </p:cNvCxnSpPr>
          <p:nvPr/>
        </p:nvCxnSpPr>
        <p:spPr>
          <a:xfrm rot="10800000">
            <a:off x="4706054" y="5003149"/>
            <a:ext cx="595464" cy="674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8746B8C-DE95-44D3-95CB-30A2FDECF768}"/>
              </a:ext>
            </a:extLst>
          </p:cNvPr>
          <p:cNvSpPr txBox="1"/>
          <p:nvPr/>
        </p:nvSpPr>
        <p:spPr>
          <a:xfrm>
            <a:off x="2040225" y="2045914"/>
            <a:ext cx="238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cloud_of_point.py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6F3F398-F03D-48C4-9711-B5773A434922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3231153" y="2384468"/>
            <a:ext cx="5" cy="532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BEE43E9-0310-4000-A5B2-F876311BEC7A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031FB65-4018-46F0-A511-7D8A8184F416}"/>
              </a:ext>
            </a:extLst>
          </p:cNvPr>
          <p:cNvCxnSpPr>
            <a:cxnSpLocks/>
            <a:stCxn id="50" idx="1"/>
            <a:endCxn id="6" idx="3"/>
          </p:cNvCxnSpPr>
          <p:nvPr/>
        </p:nvCxnSpPr>
        <p:spPr>
          <a:xfrm flipH="1" flipV="1">
            <a:off x="5106987" y="3102071"/>
            <a:ext cx="520093" cy="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66C61-0852-43C9-B6B0-2C01CB27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FD3D11-B81F-4DB5-9A67-E7F2890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295DE5-92A0-488B-A8D4-383CACBC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phique 5" descr="Livre fermé">
            <a:extLst>
              <a:ext uri="{FF2B5EF4-FFF2-40B4-BE49-F238E27FC236}">
                <a16:creationId xmlns:a16="http://schemas.microsoft.com/office/drawing/2014/main" id="{51E80697-FFDE-4C37-A495-8CDB6044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5337AF0-410D-49CA-9ECF-6DA38A9C004F}"/>
              </a:ext>
            </a:extLst>
          </p:cNvPr>
          <p:cNvSpPr txBox="1"/>
          <p:nvPr/>
        </p:nvSpPr>
        <p:spPr>
          <a:xfrm>
            <a:off x="1700789" y="2917404"/>
            <a:ext cx="30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informations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191C1D-BDBA-45CD-975E-F58B1C0F243E}"/>
              </a:ext>
            </a:extLst>
          </p:cNvPr>
          <p:cNvSpPr txBox="1"/>
          <p:nvPr/>
        </p:nvSpPr>
        <p:spPr>
          <a:xfrm>
            <a:off x="581192" y="3867698"/>
            <a:ext cx="246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points du nuage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CBE7AE-B042-4C26-A3F4-55B15E6CBE18}"/>
              </a:ext>
            </a:extLst>
          </p:cNvPr>
          <p:cNvSpPr txBox="1"/>
          <p:nvPr/>
        </p:nvSpPr>
        <p:spPr>
          <a:xfrm>
            <a:off x="2635688" y="2001100"/>
            <a:ext cx="119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data.py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E6F1F44-6126-4832-8322-5632708DE5A8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231152" y="2339654"/>
            <a:ext cx="0" cy="5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9C7A42-2F5A-4EC4-98D7-A945D6F2E902}"/>
              </a:ext>
            </a:extLst>
          </p:cNvPr>
          <p:cNvSpPr txBox="1"/>
          <p:nvPr/>
        </p:nvSpPr>
        <p:spPr>
          <a:xfrm>
            <a:off x="5627080" y="2921070"/>
            <a:ext cx="22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Bibliothèque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DF4AB23-24EF-4F10-A787-877F66CD3C16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 flipV="1">
            <a:off x="4761515" y="3102070"/>
            <a:ext cx="86556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D725E9F-8B75-44F2-B733-F3A4028BAA87}"/>
              </a:ext>
            </a:extLst>
          </p:cNvPr>
          <p:cNvSpPr txBox="1"/>
          <p:nvPr/>
        </p:nvSpPr>
        <p:spPr>
          <a:xfrm>
            <a:off x="3623139" y="3861122"/>
            <a:ext cx="22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Dimension du Canvas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4147C2A-6F6A-4EBF-A711-96F9818789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31856" y="2868402"/>
            <a:ext cx="580962" cy="1417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1D05E82-E96E-4045-9FC1-EB4392F08CA8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16200000" flipH="1">
            <a:off x="3709140" y="2808747"/>
            <a:ext cx="574386" cy="15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que 58" descr="Nuage de points">
            <a:extLst>
              <a:ext uri="{FF2B5EF4-FFF2-40B4-BE49-F238E27FC236}">
                <a16:creationId xmlns:a16="http://schemas.microsoft.com/office/drawing/2014/main" id="{5606063E-F6AE-4635-BA1F-F43036B4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9380154" y="3756591"/>
            <a:ext cx="947725" cy="947725"/>
          </a:xfrm>
          <a:prstGeom prst="rect">
            <a:avLst/>
          </a:prstGeom>
        </p:spPr>
      </p:pic>
      <p:pic>
        <p:nvPicPr>
          <p:cNvPr id="61" name="Graphique 60" descr="Nuage">
            <a:extLst>
              <a:ext uri="{FF2B5EF4-FFF2-40B4-BE49-F238E27FC236}">
                <a16:creationId xmlns:a16="http://schemas.microsoft.com/office/drawing/2014/main" id="{D817BB1C-462C-4D6B-987C-2C113E56F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0710" y="2474742"/>
            <a:ext cx="3106615" cy="310661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3077AB6-841C-472F-810E-B34F426E4319}"/>
              </a:ext>
            </a:extLst>
          </p:cNvPr>
          <p:cNvSpPr txBox="1"/>
          <p:nvPr/>
        </p:nvSpPr>
        <p:spPr>
          <a:xfrm>
            <a:off x="3479079" y="4801174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Redimensionne le Canvas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A29BA66-78B3-4356-8609-C23F1F0DB286}"/>
              </a:ext>
            </a:extLst>
          </p:cNvPr>
          <p:cNvCxnSpPr>
            <a:stCxn id="38" idx="2"/>
            <a:endCxn id="62" idx="0"/>
          </p:cNvCxnSpPr>
          <p:nvPr/>
        </p:nvCxnSpPr>
        <p:spPr>
          <a:xfrm flipH="1">
            <a:off x="4761514" y="4230454"/>
            <a:ext cx="1" cy="5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B329135-7226-48A8-B11E-B511E78BE552}"/>
              </a:ext>
            </a:extLst>
          </p:cNvPr>
          <p:cNvSpPr/>
          <p:nvPr/>
        </p:nvSpPr>
        <p:spPr>
          <a:xfrm>
            <a:off x="581193" y="5213148"/>
            <a:ext cx="3245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cloud = [[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],...]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29965306-8C62-4ECA-8A39-7AC2F97E8E5D}"/>
              </a:ext>
            </a:extLst>
          </p:cNvPr>
          <p:cNvCxnSpPr>
            <a:stCxn id="8" idx="2"/>
            <a:endCxn id="65" idx="0"/>
          </p:cNvCxnSpPr>
          <p:nvPr/>
        </p:nvCxnSpPr>
        <p:spPr>
          <a:xfrm rot="16200000" flipH="1">
            <a:off x="1520654" y="4529898"/>
            <a:ext cx="976118" cy="39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6BE8-4DBB-470D-9B01-950A7A21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Méthode</a:t>
            </a:r>
            <a:r>
              <a:rPr lang="en-US" sz="6000" dirty="0">
                <a:solidFill>
                  <a:schemeClr val="tx2"/>
                </a:solidFill>
              </a:rPr>
              <a:t> de Graham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DB6D1E-6718-4877-911F-266EFE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Anaïs Gallerand ; Edouard Gautier ; Antoine Orvain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772B29-7909-486B-A817-3F408EB5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EDE2F-7C56-4B28-B9B4-F01F71F7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Ronald Lewis Graham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able, homme, intérieur, personne&#10;&#10;Description générée automatiquement">
            <a:extLst>
              <a:ext uri="{FF2B5EF4-FFF2-40B4-BE49-F238E27FC236}">
                <a16:creationId xmlns:a16="http://schemas.microsoft.com/office/drawing/2014/main" id="{9C0530C8-C7DF-4DCF-A1AF-5A9D36E16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r="2" b="47220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5FD10-7D75-4AAF-A6AA-756AF77C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180496"/>
            <a:ext cx="5269976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fr-FR"/>
              <a:t>Mathématicien</a:t>
            </a:r>
          </a:p>
          <a:p>
            <a:pPr marL="305435" indent="-305435"/>
            <a:r>
              <a:rPr lang="fr-FR"/>
              <a:t>Né le 31 octobre 1935 en Californie</a:t>
            </a:r>
          </a:p>
          <a:p>
            <a:pPr marL="305435" indent="-305435"/>
            <a:r>
              <a:rPr lang="fr-FR"/>
              <a:t>« Un des principaux architectes du développement rapide des mathématiques discrètes ces dernières années à l'échelle mondiale »</a:t>
            </a:r>
          </a:p>
          <a:p>
            <a:pPr marL="305435" indent="-305435"/>
            <a:r>
              <a:rPr lang="fr-FR"/>
              <a:t>A travaillé sur : </a:t>
            </a:r>
            <a:br>
              <a:rPr lang="fr-FR"/>
            </a:br>
            <a:r>
              <a:rPr lang="fr-FR"/>
              <a:t>- Théorie de l'ordonnancement</a:t>
            </a:r>
            <a:br>
              <a:rPr lang="fr-FR"/>
            </a:br>
            <a:r>
              <a:rPr lang="fr-FR"/>
              <a:t>- La géométrie algorithmique</a:t>
            </a:r>
            <a:br>
              <a:rPr lang="fr-FR"/>
            </a:br>
            <a:r>
              <a:rPr lang="fr-FR"/>
              <a:t>- La théorie de Ramsey et les suites quasi-aléatoires</a:t>
            </a:r>
            <a:br>
              <a:rPr lang="fr-FR"/>
            </a:br>
            <a:r>
              <a:rPr lang="fr-FR"/>
              <a:t>- Inventeur de la méthode de Graham pour résoudre le problème de l'enveloppe convexe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4E819-B1D4-4398-B9CD-186019AADDA6}"/>
              </a:ext>
            </a:extLst>
          </p:cNvPr>
          <p:cNvSpPr txBox="1"/>
          <p:nvPr/>
        </p:nvSpPr>
        <p:spPr>
          <a:xfrm>
            <a:off x="657225" y="5645354"/>
            <a:ext cx="4962525" cy="36492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fr-FR" sz="14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Wikipédia</a:t>
            </a:r>
            <a:endParaRPr lang="fr-FR" sz="140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CB32A-C843-485F-8814-6B20E8F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Graphique 8" descr="Faire défiler">
            <a:extLst>
              <a:ext uri="{FF2B5EF4-FFF2-40B4-BE49-F238E27FC236}">
                <a16:creationId xmlns:a16="http://schemas.microsoft.com/office/drawing/2014/main" id="{125B924F-D801-412D-8E29-EFF59716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92925" y="801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D57971A208346B1BE69F75D61F5D8" ma:contentTypeVersion="13" ma:contentTypeDescription="Crée un document." ma:contentTypeScope="" ma:versionID="3fbf70a5a62f7922143591b7ba8c43dc">
  <xsd:schema xmlns:xsd="http://www.w3.org/2001/XMLSchema" xmlns:xs="http://www.w3.org/2001/XMLSchema" xmlns:p="http://schemas.microsoft.com/office/2006/metadata/properties" xmlns:ns3="9ef4d5d9-443a-456c-921d-c0052e2b4a74" xmlns:ns4="728b956b-bcb0-4c80-af13-b2d0ad2fbfe6" targetNamespace="http://schemas.microsoft.com/office/2006/metadata/properties" ma:root="true" ma:fieldsID="dccdec8ea67c40bf1124b970d08cc643" ns3:_="" ns4:_="">
    <xsd:import namespace="9ef4d5d9-443a-456c-921d-c0052e2b4a74"/>
    <xsd:import namespace="728b956b-bcb0-4c80-af13-b2d0ad2f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4d5d9-443a-456c-921d-c0052e2b4a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b956b-bcb0-4c80-af13-b2d0ad2f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EBF2-85BF-48B7-811B-14F5FC5E3D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FEBF7E-E609-4AAE-97E6-7B4585FCE3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CD12F-20E4-4A19-B95C-7AFA460A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4d5d9-443a-456c-921d-c0052e2b4a74"/>
    <ds:schemaRef ds:uri="728b956b-bcb0-4c80-af13-b2d0ad2fb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1044</Words>
  <Application>Microsoft Office PowerPoint</Application>
  <PresentationFormat>Grand écran</PresentationFormat>
  <Paragraphs>151</Paragraphs>
  <Slides>23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Wingdings 2</vt:lpstr>
      <vt:lpstr>Dividende</vt:lpstr>
      <vt:lpstr>Enveloppe Convexe</vt:lpstr>
      <vt:lpstr>Sommaire</vt:lpstr>
      <vt:lpstr>Introduction</vt:lpstr>
      <vt:lpstr>Objectifs</vt:lpstr>
      <vt:lpstr>Lecture et écriture des nuages</vt:lpstr>
      <vt:lpstr>écriture</vt:lpstr>
      <vt:lpstr>Lecture</vt:lpstr>
      <vt:lpstr>Méthode de Graham</vt:lpstr>
      <vt:lpstr>Ronald Lewis Graham</vt:lpstr>
      <vt:lpstr>Méthode de Graham</vt:lpstr>
      <vt:lpstr>Recherche de l’origine relative</vt:lpstr>
      <vt:lpstr>Tri de la liste</vt:lpstr>
      <vt:lpstr>Recherche de l’enveloppe convexe</vt:lpstr>
      <vt:lpstr>Méthode de Jarvis</vt:lpstr>
      <vt:lpstr>Méthode de Jarvis</vt:lpstr>
      <vt:lpstr>Recherche de l’origine relative</vt:lpstr>
      <vt:lpstr>Recherche de l’enveloppe convexe</vt:lpstr>
      <vt:lpstr>Méthode de QUICKHULL</vt:lpstr>
      <vt:lpstr>Méthode de Quickhull</vt:lpstr>
      <vt:lpstr>Recherche de des origines relatives</vt:lpstr>
      <vt:lpstr>Recherche de l’enveloppe convexe</vt:lpstr>
      <vt:lpstr>LIMITES DU PROGRAMME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Enveloppe Convexe</dc:title>
  <dc:creator>Gautier Edouard</dc:creator>
  <cp:lastModifiedBy>Gautier Edouard</cp:lastModifiedBy>
  <cp:revision>1</cp:revision>
  <dcterms:created xsi:type="dcterms:W3CDTF">2020-05-28T14:49:42Z</dcterms:created>
  <dcterms:modified xsi:type="dcterms:W3CDTF">2020-05-28T16:09:15Z</dcterms:modified>
</cp:coreProperties>
</file>