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74830"/>
  </p:normalViewPr>
  <p:slideViewPr>
    <p:cSldViewPr snapToGrid="0" snapToObjects="1">
      <p:cViewPr varScale="1">
        <p:scale>
          <a:sx n="94" d="100"/>
          <a:sy n="94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A612D-225F-8644-8CE6-CFD321A6261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1C911-1F3B-1243-ACC6-2F3AF494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C911-1F3B-1243-ACC6-2F3AF494F1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game that’s a retelling of my first few years after moving to America. It’s going to be sort of about culture shock, and also, kind of relatedly, about exploring a new place.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C911-1F3B-1243-ACC6-2F3AF494F1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locations aren’t final, and if I have time I’d like to add some more) 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all of it being set in real places from my life though, it’ll be regularly switching between those and ~sort of~ historical locations. 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Say, you’ll visit a place I lived in, then ancient Egypt.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 ride a modern airplane, but get out and find you disembark into Cusco, the capital of the Inca Empire. 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other time maybe you spend a while studying for a test but when you get to school the testing room is a civil service examination in ancient China.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juxtaposing our present day with the distant past to highlight an extra culture shock, highlight the differences, in this way.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C911-1F3B-1243-ACC6-2F3AF494F1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4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36E9-151B-3246-A790-53AE9F91E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326C3-AD3A-6645-A812-5240A3F9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E993-B688-CD4D-B127-CAD6BE2B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74FC-6985-764D-9F96-4D91A20A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9F70-A836-024A-89FB-A5794231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0103-C423-5F4E-960B-E619421C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12412-290D-554E-B8AF-89B33FE4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82A6-CE32-0B41-B9F4-4DCAFB48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4132-31A1-0541-AD9E-ADC9B5D9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1730-6ACE-E84D-8E76-337475C4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1B27D-4F36-064C-AFF4-E305A1FA6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70060-67DA-504B-A0CA-75E04ACB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913E-E351-104F-9122-3BF570F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D120-F5C6-AE4D-94AA-76304FA1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3F50-2E5E-DB4D-A35E-DB4EC16B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258E-47D9-8E4C-90D1-BDB947EB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CF83-A8A8-3B4A-BAA9-72559DD3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3BC1D-324B-FC48-8754-3E402516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3184-78A3-4C45-91EF-E2115FF9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1973-5E18-F540-A0C7-CA60742D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E590-90EB-8140-A721-3BF5928C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4AC4-5257-5743-9DA1-BBF164DC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52CD-EA51-0348-9C4F-CD6BF397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F240-B382-1946-B227-5D4B5890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DE95-BC14-BC48-99EF-091638A6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DBAD-417B-5643-B2B8-BA5DB9A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02B3-7B3C-1D47-A656-14CFCB7B9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52EEC-5574-5347-A482-9E7CB5B2D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0B8CE-28A9-5942-A84D-C2C84B69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FE275-8F2D-3042-858A-F1239D4C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5E03B-F866-F34C-95CB-971E063D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2A49-8147-9844-B2FD-624C5FF3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4BE8-5BCF-444D-941B-48038EAB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1BBA0-C1D5-A242-9C9C-A672E4F7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DFBD5-FF08-4F45-9601-5A40DCC4F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7D704-046F-EC4A-8861-345ADFCDC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244C9-BC39-EA4A-AF0B-9BA698EE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624BB-48A8-1C4D-BD1D-C6A66B43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AD374-7F7D-5041-8246-6F769CED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4FDA-5D26-E34E-8E5A-833F68A4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D10EB-F7BD-4A4D-BE69-7630733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6EDAE-F0BC-DD47-8AA7-B2E4D555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5A39D-A124-974E-A3C8-943B7CDD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E6A85-9694-864C-9BF9-804BE373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F7F83-2D9D-704D-9598-94526612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339F-B612-FA4D-BCBA-5D8242AA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DFA5-758C-ED4F-8B7D-88D9D9E9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51BB-5EE9-E94B-B714-1C64124B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150B3-941A-1447-9766-048FCC51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8CED-4773-6744-B50A-8192D03E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4ADA1-8E42-1F4C-8CBE-27562F55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DB3D4-DDB3-D446-9FEA-2934FB34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978D-7B03-0F43-A2F8-16DD484F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3E229-0A5C-1542-B04D-B8AFC78F4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EF77A-6831-0E44-8327-60C7F7B40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8A907-35E5-5340-8A6D-DC4F1554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5727-7EDB-4148-8DBB-B2BB2B5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5D66-2087-734E-AC71-24C8B60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81685-3CA6-7B4E-A410-38AA3D05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FE94-6F57-B249-B0DA-4171941D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EC51-53D2-8D47-9F3E-72B069816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415F-811E-244B-9BD3-5B48DC9A640C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7DCF-A72F-F947-A115-65A4CC12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8A55-082E-5A45-A6A1-B4CBBD1B4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66F6-DF55-814B-91B3-471FAE73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9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65E97-1AC1-5F41-B38E-1F5F61A7EC9D}"/>
              </a:ext>
            </a:extLst>
          </p:cNvPr>
          <p:cNvSpPr txBox="1"/>
          <p:nvPr/>
        </p:nvSpPr>
        <p:spPr>
          <a:xfrm>
            <a:off x="4887239" y="2905780"/>
            <a:ext cx="241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New Game</a:t>
            </a:r>
          </a:p>
        </p:txBody>
      </p:sp>
    </p:spTree>
    <p:extLst>
      <p:ext uri="{BB962C8B-B14F-4D97-AF65-F5344CB8AC3E}">
        <p14:creationId xmlns:p14="http://schemas.microsoft.com/office/powerpoint/2010/main" val="13130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F6950-6773-CA45-96DD-F19643663CEF}"/>
              </a:ext>
            </a:extLst>
          </p:cNvPr>
          <p:cNvSpPr txBox="1"/>
          <p:nvPr/>
        </p:nvSpPr>
        <p:spPr>
          <a:xfrm>
            <a:off x="1288005" y="1153644"/>
            <a:ext cx="2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UK -&gt;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2F2A0-504E-E541-BCBA-F3FC664D52D5}"/>
              </a:ext>
            </a:extLst>
          </p:cNvPr>
          <p:cNvSpPr txBox="1"/>
          <p:nvPr/>
        </p:nvSpPr>
        <p:spPr>
          <a:xfrm>
            <a:off x="3978772" y="289909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Rapa Nui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C4EBF-94B9-764F-B128-F61E955EE6D3}"/>
              </a:ext>
            </a:extLst>
          </p:cNvPr>
          <p:cNvSpPr txBox="1"/>
          <p:nvPr/>
        </p:nvSpPr>
        <p:spPr>
          <a:xfrm>
            <a:off x="1595780" y="231727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house in Boston 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6F857-4CA8-8645-BA1E-755EE3B8229E}"/>
              </a:ext>
            </a:extLst>
          </p:cNvPr>
          <p:cNvSpPr txBox="1"/>
          <p:nvPr/>
        </p:nvSpPr>
        <p:spPr>
          <a:xfrm>
            <a:off x="2598660" y="1636352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Ancient Egypt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14AA0-3FA5-E945-840D-A3E92CE27153}"/>
              </a:ext>
            </a:extLst>
          </p:cNvPr>
          <p:cNvSpPr txBox="1"/>
          <p:nvPr/>
        </p:nvSpPr>
        <p:spPr>
          <a:xfrm>
            <a:off x="2842603" y="3480908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return to the UK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A57A4-C840-7C47-9529-1177D4E086AE}"/>
              </a:ext>
            </a:extLst>
          </p:cNvPr>
          <p:cNvSpPr txBox="1"/>
          <p:nvPr/>
        </p:nvSpPr>
        <p:spPr>
          <a:xfrm>
            <a:off x="4594581" y="4663276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America again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61AA9-1511-C74A-A03B-223127D1C1FA}"/>
              </a:ext>
            </a:extLst>
          </p:cNvPr>
          <p:cNvSpPr txBox="1"/>
          <p:nvPr/>
        </p:nvSpPr>
        <p:spPr>
          <a:xfrm>
            <a:off x="6788355" y="507890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Ming China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DA26E-9693-CE49-A1CE-570CD61D81F7}"/>
              </a:ext>
            </a:extLst>
          </p:cNvPr>
          <p:cNvSpPr txBox="1"/>
          <p:nvPr/>
        </p:nvSpPr>
        <p:spPr>
          <a:xfrm>
            <a:off x="8934802" y="1418233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packing for the trip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30E93-9851-DE4E-9F65-26EF5DD84EE2}"/>
              </a:ext>
            </a:extLst>
          </p:cNvPr>
          <p:cNvSpPr txBox="1"/>
          <p:nvPr/>
        </p:nvSpPr>
        <p:spPr>
          <a:xfrm>
            <a:off x="9265020" y="2643759"/>
            <a:ext cx="163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returning 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D80BC-E1CA-B841-851B-CFCE9868CFE1}"/>
              </a:ext>
            </a:extLst>
          </p:cNvPr>
          <p:cNvSpPr txBox="1"/>
          <p:nvPr/>
        </p:nvSpPr>
        <p:spPr>
          <a:xfrm>
            <a:off x="5247068" y="4062724"/>
            <a:ext cx="228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ancient Central Asia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0C0B8-39AB-0A42-930E-847DDB315394}"/>
              </a:ext>
            </a:extLst>
          </p:cNvPr>
          <p:cNvSpPr txBox="1"/>
          <p:nvPr/>
        </p:nvSpPr>
        <p:spPr>
          <a:xfrm>
            <a:off x="9319138" y="3844605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meeting family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842E2-A996-704D-B651-BC39CF340AC2}"/>
              </a:ext>
            </a:extLst>
          </p:cNvPr>
          <p:cNvSpPr txBox="1"/>
          <p:nvPr/>
        </p:nvSpPr>
        <p:spPr>
          <a:xfrm>
            <a:off x="9876150" y="486078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at school</a:t>
            </a:r>
          </a:p>
        </p:txBody>
      </p:sp>
    </p:spTree>
    <p:extLst>
      <p:ext uri="{BB962C8B-B14F-4D97-AF65-F5344CB8AC3E}">
        <p14:creationId xmlns:p14="http://schemas.microsoft.com/office/powerpoint/2010/main" val="203468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228</Words>
  <Application>Microsoft Macintosh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Thornborough</dc:creator>
  <cp:lastModifiedBy>Alexander Thornborough</cp:lastModifiedBy>
  <cp:revision>7</cp:revision>
  <dcterms:created xsi:type="dcterms:W3CDTF">2019-11-11T13:38:26Z</dcterms:created>
  <dcterms:modified xsi:type="dcterms:W3CDTF">2019-11-11T19:41:04Z</dcterms:modified>
</cp:coreProperties>
</file>