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</p:sldIdLst>
  <p:sldSz cx="9144000" cy="6858000" type="screen4x3"/>
  <p:notesSz cx="6858000" cy="9144000"/>
  <p:defaultTextStyle>
    <a:defPPr>
      <a:defRPr lang="fr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75"/>
            </a:lvl1pPr>
            <a:lvl2pPr>
              <a:buClr>
                <a:srgbClr val="0070C0"/>
              </a:buClr>
              <a:defRPr sz="135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8171529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399851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C:\Users\JNW.WAVENET\AppData\Local\Microsoft\Windows\Temporary Internet Files\Content.Outlook\T30WCYVE\WAVENETlogo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3" y="620713"/>
            <a:ext cx="401597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939403" y="1743076"/>
            <a:ext cx="1222772" cy="4537075"/>
            <a:chOff x="2417763" y="1922463"/>
            <a:chExt cx="1430133" cy="500221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48"/>
            <a:stretch>
              <a:fillRect/>
            </a:stretch>
          </p:blipFill>
          <p:spPr bwMode="auto">
            <a:xfrm>
              <a:off x="2417763" y="1922463"/>
              <a:ext cx="1430133" cy="1572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56" r="31416"/>
            <a:stretch>
              <a:fillRect/>
            </a:stretch>
          </p:blipFill>
          <p:spPr bwMode="auto">
            <a:xfrm>
              <a:off x="2417763" y="3637507"/>
              <a:ext cx="1430133" cy="157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62" r="8026"/>
            <a:stretch>
              <a:fillRect/>
            </a:stretch>
          </p:blipFill>
          <p:spPr bwMode="auto">
            <a:xfrm>
              <a:off x="2423948" y="5351475"/>
              <a:ext cx="1417762" cy="157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724764" y="2580208"/>
            <a:ext cx="5725965" cy="1175344"/>
          </a:xfr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724469" y="3886154"/>
            <a:ext cx="3325831" cy="839431"/>
          </a:xfrm>
        </p:spPr>
        <p:txBody>
          <a:bodyPr/>
          <a:lstStyle>
            <a:lvl2pPr marL="0" indent="0" algn="l">
              <a:buNone/>
              <a:defRPr sz="1350" i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5187747" y="5387916"/>
            <a:ext cx="3570730" cy="718485"/>
          </a:xfrm>
        </p:spPr>
        <p:txBody>
          <a:bodyPr/>
          <a:lstStyle>
            <a:lvl3pPr marL="685634" indent="0" algn="r">
              <a:buNone/>
              <a:defRPr i="1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74245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75"/>
            </a:lvl1pPr>
            <a:lvl2pPr>
              <a:buClr>
                <a:srgbClr val="0070C0"/>
              </a:buClr>
              <a:defRPr sz="135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6507" y="619945"/>
            <a:ext cx="8250777" cy="457872"/>
          </a:xfrm>
        </p:spPr>
        <p:txBody>
          <a:bodyPr/>
          <a:lstStyle>
            <a:lvl1pPr marL="0" indent="0">
              <a:buNone/>
              <a:defRPr sz="1200" b="1">
                <a:solidFill>
                  <a:srgbClr val="FF9900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592183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5965677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>
            <a:lvl1pPr algn="ctr">
              <a:defRPr sz="2625"/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5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300552" indent="0" algn="ctr">
              <a:buNone/>
              <a:defRPr/>
            </a:lvl2pPr>
            <a:lvl3pPr marL="601104" indent="0" algn="ctr">
              <a:buNone/>
              <a:defRPr/>
            </a:lvl3pPr>
            <a:lvl4pPr marL="901655" indent="0" algn="ctr">
              <a:buNone/>
              <a:defRPr/>
            </a:lvl4pPr>
            <a:lvl5pPr marL="1202207" indent="0" algn="ctr">
              <a:buNone/>
              <a:defRPr/>
            </a:lvl5pPr>
            <a:lvl6pPr marL="1502759" indent="0" algn="ctr">
              <a:buNone/>
              <a:defRPr/>
            </a:lvl6pPr>
            <a:lvl7pPr marL="1803311" indent="0" algn="ctr">
              <a:buNone/>
              <a:defRPr/>
            </a:lvl7pPr>
            <a:lvl8pPr marL="2103863" indent="0" algn="ctr">
              <a:buNone/>
              <a:defRPr/>
            </a:lvl8pPr>
            <a:lvl9pPr marL="240441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6885341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2" y="4407380"/>
            <a:ext cx="7772943" cy="1362097"/>
          </a:xfrm>
        </p:spPr>
        <p:txBody>
          <a:bodyPr/>
          <a:lstStyle>
            <a:lvl1pPr algn="l">
              <a:defRPr sz="2625" b="1" cap="all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2" y="2907056"/>
            <a:ext cx="7772943" cy="1500322"/>
          </a:xfrm>
        </p:spPr>
        <p:txBody>
          <a:bodyPr anchor="b"/>
          <a:lstStyle>
            <a:lvl1pPr marL="0" indent="0">
              <a:buNone/>
              <a:defRPr sz="1350"/>
            </a:lvl1pPr>
            <a:lvl2pPr marL="300552" indent="0">
              <a:buNone/>
              <a:defRPr sz="1200"/>
            </a:lvl2pPr>
            <a:lvl3pPr marL="601104" indent="0">
              <a:buNone/>
              <a:defRPr sz="1050"/>
            </a:lvl3pPr>
            <a:lvl4pPr marL="901655" indent="0">
              <a:buNone/>
              <a:defRPr sz="900"/>
            </a:lvl4pPr>
            <a:lvl5pPr marL="1202207" indent="0">
              <a:buNone/>
              <a:defRPr sz="900"/>
            </a:lvl5pPr>
            <a:lvl6pPr marL="1502759" indent="0">
              <a:buNone/>
              <a:defRPr sz="900"/>
            </a:lvl6pPr>
            <a:lvl7pPr marL="1803311" indent="0">
              <a:buNone/>
              <a:defRPr sz="900"/>
            </a:lvl7pPr>
            <a:lvl8pPr marL="2103863" indent="0">
              <a:buNone/>
              <a:defRPr sz="900"/>
            </a:lvl8pPr>
            <a:lvl9pPr marL="240441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076001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11432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3" y="1534880"/>
            <a:ext cx="4039867" cy="639293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552" indent="0">
              <a:buNone/>
              <a:defRPr sz="1350" b="1"/>
            </a:lvl2pPr>
            <a:lvl3pPr marL="601104" indent="0">
              <a:buNone/>
              <a:defRPr sz="1200" b="1"/>
            </a:lvl3pPr>
            <a:lvl4pPr marL="901655" indent="0">
              <a:buNone/>
              <a:defRPr sz="1050" b="1"/>
            </a:lvl4pPr>
            <a:lvl5pPr marL="1202207" indent="0">
              <a:buNone/>
              <a:defRPr sz="1050" b="1"/>
            </a:lvl5pPr>
            <a:lvl6pPr marL="1502759" indent="0">
              <a:buNone/>
              <a:defRPr sz="1050" b="1"/>
            </a:lvl6pPr>
            <a:lvl7pPr marL="1803311" indent="0">
              <a:buNone/>
              <a:defRPr sz="1050" b="1"/>
            </a:lvl7pPr>
            <a:lvl8pPr marL="2103863" indent="0">
              <a:buNone/>
              <a:defRPr sz="1050" b="1"/>
            </a:lvl8pPr>
            <a:lvl9pPr marL="2404415" indent="0">
              <a:buNone/>
              <a:defRPr sz="10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3" y="2174174"/>
            <a:ext cx="4039867" cy="3952385"/>
          </a:xfrm>
        </p:spPr>
        <p:txBody>
          <a:bodyPr/>
          <a:lstStyle>
            <a:lvl1pPr>
              <a:defRPr sz="1575"/>
            </a:lvl1pPr>
            <a:lvl2pPr marL="557273" indent="-164886">
              <a:defRPr lang="en-US" sz="1350" noProof="0" dirty="0" smtClean="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534880"/>
            <a:ext cx="4041225" cy="639293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552" indent="0">
              <a:buNone/>
              <a:defRPr sz="1350" b="1"/>
            </a:lvl2pPr>
            <a:lvl3pPr marL="601104" indent="0">
              <a:buNone/>
              <a:defRPr sz="1200" b="1"/>
            </a:lvl3pPr>
            <a:lvl4pPr marL="901655" indent="0">
              <a:buNone/>
              <a:defRPr sz="1050" b="1"/>
            </a:lvl4pPr>
            <a:lvl5pPr marL="1202207" indent="0">
              <a:buNone/>
              <a:defRPr sz="1050" b="1"/>
            </a:lvl5pPr>
            <a:lvl6pPr marL="1502759" indent="0">
              <a:buNone/>
              <a:defRPr sz="1050" b="1"/>
            </a:lvl6pPr>
            <a:lvl7pPr marL="1803311" indent="0">
              <a:buNone/>
              <a:defRPr sz="1050" b="1"/>
            </a:lvl7pPr>
            <a:lvl8pPr marL="2103863" indent="0">
              <a:buNone/>
              <a:defRPr sz="1050" b="1"/>
            </a:lvl8pPr>
            <a:lvl9pPr marL="2404415" indent="0">
              <a:buNone/>
              <a:defRPr sz="10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2174174"/>
            <a:ext cx="4041225" cy="3952385"/>
          </a:xfrm>
        </p:spPr>
        <p:txBody>
          <a:bodyPr/>
          <a:lstStyle>
            <a:lvl1pPr>
              <a:defRPr sz="1575"/>
            </a:lvl1pPr>
            <a:lvl2pPr marL="557273" indent="-164886">
              <a:defRPr lang="en-US" sz="1350" noProof="0" dirty="0" smtClean="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5206401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35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9" y="273571"/>
            <a:ext cx="5110921" cy="5852986"/>
          </a:xfrm>
        </p:spPr>
        <p:txBody>
          <a:bodyPr/>
          <a:lstStyle>
            <a:lvl1pPr>
              <a:defRPr sz="2100"/>
            </a:lvl1pPr>
            <a:lvl2pPr marL="557273" indent="-164886">
              <a:defRPr lang="en-US" sz="1350" noProof="0" dirty="0" smtClean="0">
                <a:solidFill>
                  <a:schemeClr val="tx1"/>
                </a:solidFill>
                <a:latin typeface="+mn-lt"/>
              </a:defRPr>
            </a:lvl2pPr>
            <a:lvl3pPr>
              <a:defRPr sz="1575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2"/>
            <a:ext cx="3008181" cy="4691027"/>
          </a:xfrm>
        </p:spPr>
        <p:txBody>
          <a:bodyPr/>
          <a:lstStyle>
            <a:lvl1pPr marL="0" indent="0">
              <a:buNone/>
              <a:defRPr sz="900"/>
            </a:lvl1pPr>
            <a:lvl2pPr marL="300552" indent="0">
              <a:buNone/>
              <a:defRPr sz="825"/>
            </a:lvl2pPr>
            <a:lvl3pPr marL="601104" indent="0">
              <a:buNone/>
              <a:defRPr sz="675"/>
            </a:lvl3pPr>
            <a:lvl4pPr marL="901655" indent="0">
              <a:buNone/>
              <a:defRPr sz="600"/>
            </a:lvl4pPr>
            <a:lvl5pPr marL="1202207" indent="0">
              <a:buNone/>
              <a:defRPr sz="600"/>
            </a:lvl5pPr>
            <a:lvl6pPr marL="1502759" indent="0">
              <a:buNone/>
              <a:defRPr sz="600"/>
            </a:lvl6pPr>
            <a:lvl7pPr marL="1803311" indent="0">
              <a:buNone/>
              <a:defRPr sz="600"/>
            </a:lvl7pPr>
            <a:lvl8pPr marL="2103863" indent="0">
              <a:buNone/>
              <a:defRPr sz="600"/>
            </a:lvl8pPr>
            <a:lvl9pPr marL="2404415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049034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C:\Users\JNW.WAVENET\AppData\Local\Microsoft\Windows\Temporary Internet Files\Content.Outlook\T30WCYVE\WAVENETlogo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3" y="620713"/>
            <a:ext cx="401597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939403" y="1743076"/>
            <a:ext cx="1222772" cy="4537075"/>
            <a:chOff x="2417763" y="1922463"/>
            <a:chExt cx="1430133" cy="500221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48"/>
            <a:stretch>
              <a:fillRect/>
            </a:stretch>
          </p:blipFill>
          <p:spPr bwMode="auto">
            <a:xfrm>
              <a:off x="2417763" y="1922463"/>
              <a:ext cx="1430133" cy="1572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56" r="31416"/>
            <a:stretch>
              <a:fillRect/>
            </a:stretch>
          </p:blipFill>
          <p:spPr bwMode="auto">
            <a:xfrm>
              <a:off x="2417763" y="3637507"/>
              <a:ext cx="1430133" cy="157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62" r="8026"/>
            <a:stretch>
              <a:fillRect/>
            </a:stretch>
          </p:blipFill>
          <p:spPr bwMode="auto">
            <a:xfrm>
              <a:off x="2423948" y="5351475"/>
              <a:ext cx="1417762" cy="157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16" descr="C:\Users\JNW.WAVENET\AppData\Local\Microsoft\Windows\Temporary Internet Files\Content.Outlook\T30WCYVE\WAVENETlogo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3" y="620713"/>
            <a:ext cx="401597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939403" y="1743076"/>
            <a:ext cx="1222772" cy="4537075"/>
            <a:chOff x="2417763" y="1922463"/>
            <a:chExt cx="1430133" cy="5002212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48"/>
            <a:stretch>
              <a:fillRect/>
            </a:stretch>
          </p:blipFill>
          <p:spPr bwMode="auto">
            <a:xfrm>
              <a:off x="2417763" y="1922463"/>
              <a:ext cx="1430133" cy="1572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56" r="31416"/>
            <a:stretch>
              <a:fillRect/>
            </a:stretch>
          </p:blipFill>
          <p:spPr bwMode="auto">
            <a:xfrm>
              <a:off x="2417763" y="3637507"/>
              <a:ext cx="1430133" cy="157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62" r="8026"/>
            <a:stretch>
              <a:fillRect/>
            </a:stretch>
          </p:blipFill>
          <p:spPr bwMode="auto">
            <a:xfrm>
              <a:off x="2423948" y="5351475"/>
              <a:ext cx="1417762" cy="157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724764" y="2580208"/>
            <a:ext cx="5725965" cy="1175344"/>
          </a:xfr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724469" y="3886154"/>
            <a:ext cx="3325831" cy="839431"/>
          </a:xfrm>
        </p:spPr>
        <p:txBody>
          <a:bodyPr/>
          <a:lstStyle>
            <a:lvl2pPr marL="0" indent="0" algn="l">
              <a:buNone/>
              <a:defRPr sz="1350" i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5187747" y="5387916"/>
            <a:ext cx="3570730" cy="718485"/>
          </a:xfrm>
        </p:spPr>
        <p:txBody>
          <a:bodyPr/>
          <a:lstStyle>
            <a:lvl3pPr marL="685634" indent="0" algn="r">
              <a:buNone/>
              <a:defRPr i="1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13171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75"/>
            </a:lvl1pPr>
            <a:lvl2pPr>
              <a:buClr>
                <a:srgbClr val="0070C0"/>
              </a:buClr>
              <a:defRPr sz="135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6507" y="619945"/>
            <a:ext cx="8250777" cy="457872"/>
          </a:xfrm>
        </p:spPr>
        <p:txBody>
          <a:bodyPr/>
          <a:lstStyle>
            <a:lvl1pPr marL="0" indent="0">
              <a:buNone/>
              <a:defRPr sz="1200" b="1">
                <a:solidFill>
                  <a:srgbClr val="FF9900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43265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485" y="293689"/>
            <a:ext cx="824031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BE" altLang="fr-FR"/>
          </a:p>
        </p:txBody>
      </p:sp>
      <p:pic>
        <p:nvPicPr>
          <p:cNvPr id="1028" name="Picture 8" descr="C:\Users\JNW.WAVENET\AppData\Local\Microsoft\Windows\Temporary Internet Files\Content.Outlook\T30WCYVE\WAVENETlogo (3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310" y="6154738"/>
            <a:ext cx="200620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C:\Users\JNW.WAVENET\AppData\Local\Microsoft\Windows\Temporary Internet Files\Content.Outlook\T30WCYVE\WAVENETlogo (3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310" y="6154738"/>
            <a:ext cx="200620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AutoShape 10" descr="http://intranet.wavenet.lan/traininginfo/Logo%20Technocit%C3%A9.jpg"/>
          <p:cNvSpPr>
            <a:spLocks noChangeAspect="1" noChangeArrowheads="1"/>
          </p:cNvSpPr>
          <p:nvPr/>
        </p:nvSpPr>
        <p:spPr bwMode="auto">
          <a:xfrm>
            <a:off x="155972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BE" alt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2" y="6107516"/>
            <a:ext cx="1259127" cy="4218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3" r:id="rId8"/>
    <p:sldLayoutId id="2147483681" r:id="rId9"/>
    <p:sldLayoutId id="2147483682" r:id="rId10"/>
    <p:sldLayoutId id="2147483684" r:id="rId11"/>
  </p:sldLayoutIdLst>
  <p:transition>
    <p:strips dir="rd"/>
  </p:transition>
  <p:hf sldNum="0" hdr="0" dt="0"/>
  <p:txStyles>
    <p:titleStyle>
      <a:lvl1pPr algn="l" defTabSz="684610" rtl="0" eaLnBrk="1" fontAlgn="base" hangingPunct="1">
        <a:spcBef>
          <a:spcPct val="0"/>
        </a:spcBef>
        <a:spcAft>
          <a:spcPct val="0"/>
        </a:spcAft>
        <a:defRPr lang="en-US" sz="1875" b="1" dirty="0">
          <a:solidFill>
            <a:schemeClr val="bg2"/>
          </a:solidFill>
          <a:latin typeface="+mj-lt"/>
          <a:ea typeface="+mj-ea"/>
          <a:cs typeface="+mj-cs"/>
        </a:defRPr>
      </a:lvl1pPr>
      <a:lvl2pPr algn="l" defTabSz="684610" rtl="0" eaLnBrk="1" fontAlgn="base" hangingPunct="1">
        <a:spcBef>
          <a:spcPct val="0"/>
        </a:spcBef>
        <a:spcAft>
          <a:spcPct val="0"/>
        </a:spcAft>
        <a:defRPr sz="1875" b="1">
          <a:solidFill>
            <a:schemeClr val="bg2"/>
          </a:solidFill>
          <a:latin typeface="Calibri" pitchFamily="34" charset="0"/>
        </a:defRPr>
      </a:lvl2pPr>
      <a:lvl3pPr algn="l" defTabSz="684610" rtl="0" eaLnBrk="1" fontAlgn="base" hangingPunct="1">
        <a:spcBef>
          <a:spcPct val="0"/>
        </a:spcBef>
        <a:spcAft>
          <a:spcPct val="0"/>
        </a:spcAft>
        <a:defRPr sz="1875" b="1">
          <a:solidFill>
            <a:schemeClr val="bg2"/>
          </a:solidFill>
          <a:latin typeface="Calibri" pitchFamily="34" charset="0"/>
        </a:defRPr>
      </a:lvl3pPr>
      <a:lvl4pPr algn="l" defTabSz="684610" rtl="0" eaLnBrk="1" fontAlgn="base" hangingPunct="1">
        <a:spcBef>
          <a:spcPct val="0"/>
        </a:spcBef>
        <a:spcAft>
          <a:spcPct val="0"/>
        </a:spcAft>
        <a:defRPr sz="1875" b="1">
          <a:solidFill>
            <a:schemeClr val="bg2"/>
          </a:solidFill>
          <a:latin typeface="Calibri" pitchFamily="34" charset="0"/>
        </a:defRPr>
      </a:lvl4pPr>
      <a:lvl5pPr algn="l" defTabSz="684610" rtl="0" eaLnBrk="1" fontAlgn="base" hangingPunct="1">
        <a:spcBef>
          <a:spcPct val="0"/>
        </a:spcBef>
        <a:spcAft>
          <a:spcPct val="0"/>
        </a:spcAft>
        <a:defRPr sz="1875" b="1">
          <a:solidFill>
            <a:schemeClr val="bg2"/>
          </a:solidFill>
          <a:latin typeface="Calibri" pitchFamily="34" charset="0"/>
        </a:defRPr>
      </a:lvl5pPr>
      <a:lvl6pPr marL="300552" algn="l" defTabSz="685634" rtl="0" eaLnBrk="1" fontAlgn="base" hangingPunct="1">
        <a:spcBef>
          <a:spcPct val="0"/>
        </a:spcBef>
        <a:spcAft>
          <a:spcPct val="0"/>
        </a:spcAft>
        <a:defRPr sz="2925" b="1">
          <a:solidFill>
            <a:srgbClr val="AFA28B"/>
          </a:solidFill>
          <a:latin typeface="Arial" charset="0"/>
        </a:defRPr>
      </a:lvl6pPr>
      <a:lvl7pPr marL="601104" algn="l" defTabSz="685634" rtl="0" eaLnBrk="1" fontAlgn="base" hangingPunct="1">
        <a:spcBef>
          <a:spcPct val="0"/>
        </a:spcBef>
        <a:spcAft>
          <a:spcPct val="0"/>
        </a:spcAft>
        <a:defRPr sz="2925" b="1">
          <a:solidFill>
            <a:srgbClr val="AFA28B"/>
          </a:solidFill>
          <a:latin typeface="Arial" charset="0"/>
        </a:defRPr>
      </a:lvl7pPr>
      <a:lvl8pPr marL="901655" algn="l" defTabSz="685634" rtl="0" eaLnBrk="1" fontAlgn="base" hangingPunct="1">
        <a:spcBef>
          <a:spcPct val="0"/>
        </a:spcBef>
        <a:spcAft>
          <a:spcPct val="0"/>
        </a:spcAft>
        <a:defRPr sz="2925" b="1">
          <a:solidFill>
            <a:srgbClr val="AFA28B"/>
          </a:solidFill>
          <a:latin typeface="Arial" charset="0"/>
        </a:defRPr>
      </a:lvl8pPr>
      <a:lvl9pPr marL="1202207" algn="l" defTabSz="685634" rtl="0" eaLnBrk="1" fontAlgn="base" hangingPunct="1">
        <a:spcBef>
          <a:spcPct val="0"/>
        </a:spcBef>
        <a:spcAft>
          <a:spcPct val="0"/>
        </a:spcAft>
        <a:defRPr sz="2925" b="1">
          <a:solidFill>
            <a:srgbClr val="AFA28B"/>
          </a:solidFill>
          <a:latin typeface="Arial" charset="0"/>
        </a:defRPr>
      </a:lvl9pPr>
    </p:titleStyle>
    <p:bodyStyle>
      <a:lvl1pPr marL="164306" indent="-164306" algn="l" defTabSz="684610" rtl="0" eaLnBrk="1" fontAlgn="base" hangingPunct="1">
        <a:spcBef>
          <a:spcPct val="0"/>
        </a:spcBef>
        <a:spcAft>
          <a:spcPct val="0"/>
        </a:spcAft>
        <a:buClr>
          <a:srgbClr val="92B4DF"/>
        </a:buClr>
        <a:buSzPct val="99000"/>
        <a:buFont typeface="Arial" panose="020B0604020202020204" pitchFamily="34" charset="0"/>
        <a:buChar char="•"/>
        <a:defRPr lang="en-US" sz="1575" kern="1200" dirty="0">
          <a:solidFill>
            <a:srgbClr val="595959"/>
          </a:solidFill>
          <a:latin typeface="+mn-lt"/>
          <a:ea typeface="+mn-ea"/>
          <a:cs typeface="+mn-cs"/>
        </a:defRPr>
      </a:lvl1pPr>
      <a:lvl2pPr marL="557213" indent="-164306" algn="l" defTabSz="684610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lang="en-US" dirty="0">
          <a:solidFill>
            <a:schemeClr val="tx1"/>
          </a:solidFill>
          <a:latin typeface="+mn-lt"/>
        </a:defRPr>
      </a:lvl2pPr>
      <a:lvl3pPr marL="856060" indent="-170260" algn="l" defTabSz="68461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200">
          <a:solidFill>
            <a:schemeClr val="tx1"/>
          </a:solidFill>
          <a:latin typeface="+mn-lt"/>
        </a:defRPr>
      </a:lvl3pPr>
      <a:lvl4pPr marL="1198960" indent="-170260" algn="l" defTabSz="684610" rtl="0" eaLnBrk="1" fontAlgn="base" hangingPunct="1">
        <a:spcBef>
          <a:spcPct val="20000"/>
        </a:spcBef>
        <a:spcAft>
          <a:spcPct val="0"/>
        </a:spcAft>
        <a:buChar char="–"/>
        <a:defRPr sz="1050">
          <a:solidFill>
            <a:schemeClr val="tx1"/>
          </a:solidFill>
          <a:latin typeface="+mn-lt"/>
        </a:defRPr>
      </a:lvl4pPr>
      <a:lvl5pPr marL="1541860" indent="-170260" algn="l" defTabSz="684610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+mn-lt"/>
        </a:defRPr>
      </a:lvl5pPr>
      <a:lvl6pPr marL="1842968" indent="-171148" algn="l" defTabSz="685634" rtl="0" eaLnBrk="1" fontAlgn="base" hangingPunct="1">
        <a:spcBef>
          <a:spcPct val="20000"/>
        </a:spcBef>
        <a:spcAft>
          <a:spcPct val="0"/>
        </a:spcAft>
        <a:defRPr sz="1050">
          <a:solidFill>
            <a:schemeClr val="tx1"/>
          </a:solidFill>
          <a:latin typeface="+mn-lt"/>
        </a:defRPr>
      </a:lvl6pPr>
      <a:lvl7pPr marL="2143519" indent="-171148" algn="l" defTabSz="685634" rtl="0" eaLnBrk="1" fontAlgn="base" hangingPunct="1">
        <a:spcBef>
          <a:spcPct val="20000"/>
        </a:spcBef>
        <a:spcAft>
          <a:spcPct val="0"/>
        </a:spcAft>
        <a:defRPr sz="1050">
          <a:solidFill>
            <a:schemeClr val="tx1"/>
          </a:solidFill>
          <a:latin typeface="+mn-lt"/>
        </a:defRPr>
      </a:lvl7pPr>
      <a:lvl8pPr marL="2444071" indent="-171148" algn="l" defTabSz="685634" rtl="0" eaLnBrk="1" fontAlgn="base" hangingPunct="1">
        <a:spcBef>
          <a:spcPct val="20000"/>
        </a:spcBef>
        <a:spcAft>
          <a:spcPct val="0"/>
        </a:spcAft>
        <a:defRPr sz="1050">
          <a:solidFill>
            <a:schemeClr val="tx1"/>
          </a:solidFill>
          <a:latin typeface="+mn-lt"/>
        </a:defRPr>
      </a:lvl8pPr>
      <a:lvl9pPr marL="2744623" indent="-171148" algn="l" defTabSz="685634" rtl="0" eaLnBrk="1" fontAlgn="base" hangingPunct="1">
        <a:spcBef>
          <a:spcPct val="20000"/>
        </a:spcBef>
        <a:spcAft>
          <a:spcPct val="0"/>
        </a:spcAft>
        <a:defRPr sz="105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6011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0552" algn="l" defTabSz="6011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1104" algn="l" defTabSz="6011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1655" algn="l" defTabSz="6011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2207" algn="l" defTabSz="6011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02759" algn="l" defTabSz="6011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3311" algn="l" defTabSz="6011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863" algn="l" defTabSz="6011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04415" algn="l" defTabSz="6011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2455069"/>
            <a:ext cx="7772400" cy="1102519"/>
          </a:xfrm>
        </p:spPr>
        <p:txBody>
          <a:bodyPr/>
          <a:lstStyle/>
          <a:p>
            <a:r>
              <a:rPr lang="fr-BE" sz="3200" b="1" dirty="0"/>
              <a:t>Développeur-</a:t>
            </a:r>
            <a:r>
              <a:rPr lang="fr-BE" sz="3200" b="1" dirty="0" err="1"/>
              <a:t>euse</a:t>
            </a:r>
            <a:r>
              <a:rPr lang="fr-BE" sz="3200" b="1" dirty="0"/>
              <a:t> .NET orienté multi-</a:t>
            </a:r>
            <a:r>
              <a:rPr lang="fr-BE" sz="3200" b="1" dirty="0" err="1"/>
              <a:t>device</a:t>
            </a:r>
            <a:endParaRPr lang="fr-BE" sz="3200" b="1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371600" y="3771900"/>
            <a:ext cx="6400800" cy="1314450"/>
          </a:xfrm>
        </p:spPr>
        <p:txBody>
          <a:bodyPr/>
          <a:lstStyle/>
          <a:p>
            <a:r>
              <a:rPr lang="fr-BE" altLang="fr-FR" sz="3200" dirty="0"/>
              <a:t>Module « </a:t>
            </a:r>
            <a:r>
              <a:rPr lang="fr-BE" sz="3200" dirty="0" err="1"/>
              <a:t>Entity</a:t>
            </a:r>
            <a:r>
              <a:rPr lang="fr-BE" sz="3200" dirty="0"/>
              <a:t> Framework </a:t>
            </a:r>
            <a:r>
              <a:rPr lang="fr-BE" sz="3200" dirty="0" err="1"/>
              <a:t>Core</a:t>
            </a:r>
            <a:r>
              <a:rPr lang="fr-BE" sz="3200" dirty="0"/>
              <a:t> »</a:t>
            </a:r>
            <a:endParaRPr lang="fr-BE" altLang="fr-FR" sz="3200" dirty="0"/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1600" dirty="0"/>
              <a:t>ADO.NET</a:t>
            </a:r>
          </a:p>
          <a:p>
            <a:pPr lvl="1"/>
            <a:r>
              <a:rPr lang="fr-BE" altLang="fr-FR" sz="1400" dirty="0"/>
              <a:t>Introduction à la couche de bas niveau</a:t>
            </a:r>
          </a:p>
          <a:p>
            <a:pPr lvl="1"/>
            <a:r>
              <a:rPr lang="fr-BE" altLang="fr-FR" sz="1400" dirty="0"/>
              <a:t>Mode connecté/déconnecté</a:t>
            </a:r>
          </a:p>
          <a:p>
            <a:pPr lvl="1"/>
            <a:r>
              <a:rPr lang="fr-BE" altLang="fr-FR" sz="1400" dirty="0"/>
              <a:t>Lire et ajouter des données dans une table</a:t>
            </a:r>
          </a:p>
          <a:p>
            <a:pPr lvl="1"/>
            <a:r>
              <a:rPr lang="fr-BE" altLang="fr-FR" sz="1400" dirty="0"/>
              <a:t>Organiser un projet correctement: configuration, repository, CRUD (début)</a:t>
            </a:r>
          </a:p>
          <a:p>
            <a:pPr lvl="1"/>
            <a:endParaRPr lang="fr-BE" altLang="fr-FR" sz="1600" dirty="0"/>
          </a:p>
          <a:p>
            <a:r>
              <a:rPr lang="fr-BE" altLang="fr-FR" sz="1600" dirty="0"/>
              <a:t>LINQ</a:t>
            </a:r>
          </a:p>
          <a:p>
            <a:pPr lvl="1"/>
            <a:r>
              <a:rPr lang="fr-BE" altLang="fr-FR" sz="1400" dirty="0"/>
              <a:t>Principes de fonctionnement</a:t>
            </a:r>
          </a:p>
          <a:p>
            <a:pPr lvl="1"/>
            <a:r>
              <a:rPr lang="fr-BE" altLang="fr-FR" sz="1400" dirty="0"/>
              <a:t>Notions d’</a:t>
            </a:r>
            <a:r>
              <a:rPr lang="fr-BE" altLang="fr-FR" sz="1400" dirty="0" err="1"/>
              <a:t>IEnumerable</a:t>
            </a:r>
            <a:r>
              <a:rPr lang="fr-BE" altLang="fr-FR" sz="1400" dirty="0"/>
              <a:t>, </a:t>
            </a:r>
            <a:r>
              <a:rPr lang="fr-BE" altLang="fr-FR" sz="1400" dirty="0" err="1"/>
              <a:t>ToList</a:t>
            </a:r>
            <a:r>
              <a:rPr lang="fr-BE" altLang="fr-FR" sz="1400" dirty="0"/>
              <a:t>(), expression lambda</a:t>
            </a:r>
          </a:p>
          <a:p>
            <a:pPr lvl="1"/>
            <a:r>
              <a:rPr lang="fr-BE" altLang="fr-FR" sz="1400" dirty="0"/>
              <a:t>Être à l’aise dans l’écriture de requête en LINQ</a:t>
            </a:r>
          </a:p>
          <a:p>
            <a:endParaRPr lang="fr-BE" altLang="fr-FR" sz="1600" dirty="0"/>
          </a:p>
          <a:p>
            <a:r>
              <a:rPr lang="fr-BE" altLang="fr-FR" sz="1600" dirty="0" err="1"/>
              <a:t>Entity</a:t>
            </a:r>
            <a:r>
              <a:rPr lang="fr-BE" altLang="fr-FR" sz="1600" dirty="0"/>
              <a:t> Framework </a:t>
            </a:r>
            <a:r>
              <a:rPr lang="fr-BE" altLang="fr-FR" sz="1600" dirty="0" err="1"/>
              <a:t>Core</a:t>
            </a:r>
            <a:endParaRPr lang="fr-BE" altLang="fr-FR" sz="1600" dirty="0"/>
          </a:p>
          <a:p>
            <a:pPr lvl="1"/>
            <a:r>
              <a:rPr lang="fr-BE" altLang="fr-FR" sz="1400" dirty="0"/>
              <a:t>Extension de ADO.NET</a:t>
            </a:r>
          </a:p>
          <a:p>
            <a:pPr lvl="1"/>
            <a:r>
              <a:rPr lang="fr-BE" altLang="fr-FR" sz="1400" dirty="0"/>
              <a:t>ORM</a:t>
            </a:r>
          </a:p>
          <a:p>
            <a:pPr lvl="1"/>
            <a:r>
              <a:rPr lang="fr-BE" altLang="fr-FR" sz="1400" dirty="0"/>
              <a:t>Configuration de EF </a:t>
            </a:r>
            <a:r>
              <a:rPr lang="fr-BE" altLang="fr-FR" sz="1400" dirty="0" err="1"/>
              <a:t>Core</a:t>
            </a:r>
            <a:endParaRPr lang="fr-BE" altLang="fr-FR" sz="1400" dirty="0"/>
          </a:p>
          <a:p>
            <a:pPr lvl="1"/>
            <a:r>
              <a:rPr lang="fr-BE" altLang="fr-FR" sz="1400" dirty="0"/>
              <a:t>Pouvoir manipuler les données de plusieurs tables</a:t>
            </a:r>
          </a:p>
          <a:p>
            <a:pPr lvl="1"/>
            <a:r>
              <a:rPr lang="fr-BE" altLang="fr-FR" sz="1400" dirty="0"/>
              <a:t>Réaliser une jointure</a:t>
            </a:r>
          </a:p>
          <a:p>
            <a:pPr lvl="1"/>
            <a:r>
              <a:rPr lang="fr-BE" altLang="fr-FR" sz="1400" dirty="0"/>
              <a:t>Organiser un projet correctement: configuration, repository, CRUD (suite)</a:t>
            </a:r>
          </a:p>
          <a:p>
            <a:pPr lvl="1"/>
            <a:r>
              <a:rPr lang="fr-BE" altLang="fr-FR" sz="1400" dirty="0"/>
              <a:t>LINQ</a:t>
            </a:r>
          </a:p>
          <a:p>
            <a:pPr lvl="1"/>
            <a:endParaRPr lang="fr-BE" altLang="fr-FR" sz="1575" dirty="0"/>
          </a:p>
          <a:p>
            <a:pPr lvl="1"/>
            <a:endParaRPr lang="fr-BE" altLang="fr-FR" sz="1575" dirty="0"/>
          </a:p>
          <a:p>
            <a:pPr lvl="1"/>
            <a:endParaRPr lang="fr-BE" altLang="fr-FR" sz="1575" dirty="0"/>
          </a:p>
          <a:p>
            <a:pPr lvl="1"/>
            <a:endParaRPr lang="fr-BE" altLang="fr-FR" sz="1575" dirty="0"/>
          </a:p>
          <a:p>
            <a:endParaRPr lang="fr-BE" altLang="fr-FR" sz="1800" dirty="0"/>
          </a:p>
          <a:p>
            <a:endParaRPr lang="fr-BE" altLang="fr-FR" sz="1800" dirty="0"/>
          </a:p>
        </p:txBody>
      </p:sp>
    </p:spTree>
    <p:extLst>
      <p:ext uri="{BB962C8B-B14F-4D97-AF65-F5344CB8AC3E}">
        <p14:creationId xmlns:p14="http://schemas.microsoft.com/office/powerpoint/2010/main" val="1958392596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FDA40-C717-4E48-87C0-786F1F8B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3B674A-BDD1-474D-90A1-694D5C35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solutions existent pour accéder à une base de données en .NET.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B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existe une multitude de </a:t>
            </a:r>
            <a:r>
              <a:rPr lang="fr-BE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librairies</a:t>
            </a: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BE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NuGet</a:t>
            </a: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packages) utilisables. Certaines sont écrites par la </a:t>
            </a:r>
            <a:r>
              <a:rPr lang="fr-BE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communauté</a:t>
            </a: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d’autres proviennent du monde de </a:t>
            </a:r>
            <a:r>
              <a:rPr lang="fr-BE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l’entreprise</a:t>
            </a: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(ex : Oracle fournit les dll pour utiliser sa base de données).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B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outils sont mis à notre disposition par </a:t>
            </a:r>
            <a:r>
              <a:rPr lang="fr-BE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le Framework .NET fournit tout ce qui est nécessaire pour gérer une base de données en .NET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B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verrons </a:t>
            </a:r>
            <a:r>
              <a:rPr lang="fr-BE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ADO.NET</a:t>
            </a: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BE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LINQ</a:t>
            </a: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BE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</a:t>
            </a:r>
            <a:r>
              <a:rPr lang="fr-BE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fr-BE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BE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BE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 ce qui est possible de faire dans un SGBD (Système de Gestion de Base de Données), on </a:t>
            </a:r>
            <a:r>
              <a:rPr lang="fr-BE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peut le </a:t>
            </a:r>
            <a:r>
              <a:rPr lang="fr-B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faire en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CAED3E-F82F-418B-AFA4-249FB4DDFF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BE" dirty="0"/>
              <a:t>Les base de données en .NET</a:t>
            </a:r>
          </a:p>
        </p:txBody>
      </p:sp>
    </p:spTree>
    <p:extLst>
      <p:ext uri="{BB962C8B-B14F-4D97-AF65-F5344CB8AC3E}">
        <p14:creationId xmlns:p14="http://schemas.microsoft.com/office/powerpoint/2010/main" val="302688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BD6BD-E3D0-49EE-989E-1626DDEC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Modèles d’accès aux données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3AAB19-9212-4F19-8294-10F14F3D1E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CDBB49-037E-49B0-AE5E-B40EF8C9A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7105650" cy="4556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altLang="fr-FR" sz="2400" dirty="0"/>
              <a:t>Evolution of data access</a:t>
            </a:r>
          </a:p>
        </p:txBody>
      </p:sp>
      <p:sp>
        <p:nvSpPr>
          <p:cNvPr id="7" name="AutoShape 852">
            <a:extLst>
              <a:ext uri="{FF2B5EF4-FFF2-40B4-BE49-F238E27FC236}">
                <a16:creationId xmlns:a16="http://schemas.microsoft.com/office/drawing/2014/main" id="{78CD0CBF-096D-4406-BDE2-8962390B3D2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87575" y="-558799"/>
            <a:ext cx="4702175" cy="7569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8" name="Group 937">
            <a:extLst>
              <a:ext uri="{FF2B5EF4-FFF2-40B4-BE49-F238E27FC236}">
                <a16:creationId xmlns:a16="http://schemas.microsoft.com/office/drawing/2014/main" id="{47D3A7AF-9206-4941-ACF3-5D80F951B701}"/>
              </a:ext>
            </a:extLst>
          </p:cNvPr>
          <p:cNvGrpSpPr>
            <a:grpSpLocks/>
          </p:cNvGrpSpPr>
          <p:nvPr/>
        </p:nvGrpSpPr>
        <p:grpSpPr bwMode="auto">
          <a:xfrm>
            <a:off x="703263" y="2346325"/>
            <a:ext cx="1354137" cy="2790825"/>
            <a:chOff x="443" y="1776"/>
            <a:chExt cx="853" cy="1758"/>
          </a:xfrm>
        </p:grpSpPr>
        <p:sp>
          <p:nvSpPr>
            <p:cNvPr id="9" name="Text Box 38">
              <a:extLst>
                <a:ext uri="{FF2B5EF4-FFF2-40B4-BE49-F238E27FC236}">
                  <a16:creationId xmlns:a16="http://schemas.microsoft.com/office/drawing/2014/main" id="{83E2E51C-FE7E-44ED-A6D2-541E64C58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" y="3168"/>
              <a:ext cx="85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92B4DF"/>
                </a:buClr>
                <a:buSzPct val="99000"/>
                <a:buFont typeface="Arial" panose="020B0604020202020204" pitchFamily="34" charset="0"/>
                <a:buChar char="•"/>
                <a:defRPr sz="2100">
                  <a:solidFill>
                    <a:srgbClr val="595959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­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fr-FR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1-Tier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en-US" altLang="fr-FR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(monolithic)</a:t>
              </a:r>
            </a:p>
          </p:txBody>
        </p:sp>
        <p:sp>
          <p:nvSpPr>
            <p:cNvPr id="10" name="Text Box 69">
              <a:extLst>
                <a:ext uri="{FF2B5EF4-FFF2-40B4-BE49-F238E27FC236}">
                  <a16:creationId xmlns:a16="http://schemas.microsoft.com/office/drawing/2014/main" id="{B479D919-6D2D-46DB-AD26-56F04D9E6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776"/>
              <a:ext cx="702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92B4DF"/>
                </a:buClr>
                <a:buSzPct val="99000"/>
                <a:buFont typeface="Arial" panose="020B0604020202020204" pitchFamily="34" charset="0"/>
                <a:buChar char="•"/>
                <a:defRPr sz="2100">
                  <a:solidFill>
                    <a:srgbClr val="595959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­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fr-FR" sz="1400">
                  <a:solidFill>
                    <a:schemeClr val="tx1"/>
                  </a:solidFill>
                  <a:latin typeface="Arial Narrow" panose="020B0606020202030204" pitchFamily="34" charset="0"/>
                </a:rPr>
                <a:t>Client logic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altLang="fr-FR" sz="1400">
                  <a:solidFill>
                    <a:schemeClr val="tx1"/>
                  </a:solidFill>
                  <a:latin typeface="Arial Narrow" panose="020B0606020202030204" pitchFamily="34" charset="0"/>
                </a:rPr>
                <a:t>Business logic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altLang="fr-FR" sz="1400">
                  <a:solidFill>
                    <a:schemeClr val="tx1"/>
                  </a:solidFill>
                  <a:latin typeface="Arial Narrow" panose="020B0606020202030204" pitchFamily="34" charset="0"/>
                </a:rPr>
                <a:t>Data storage</a:t>
              </a:r>
            </a:p>
          </p:txBody>
        </p:sp>
        <p:grpSp>
          <p:nvGrpSpPr>
            <p:cNvPr id="11" name="Group 100">
              <a:extLst>
                <a:ext uri="{FF2B5EF4-FFF2-40B4-BE49-F238E27FC236}">
                  <a16:creationId xmlns:a16="http://schemas.microsoft.com/office/drawing/2014/main" id="{D8D52222-7474-49E1-B4A1-1AF60A871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" y="2281"/>
              <a:ext cx="517" cy="570"/>
              <a:chOff x="2967" y="2733"/>
              <a:chExt cx="789" cy="870"/>
            </a:xfrm>
          </p:grpSpPr>
          <p:grpSp>
            <p:nvGrpSpPr>
              <p:cNvPr id="12" name="Group 101">
                <a:extLst>
                  <a:ext uri="{FF2B5EF4-FFF2-40B4-BE49-F238E27FC236}">
                    <a16:creationId xmlns:a16="http://schemas.microsoft.com/office/drawing/2014/main" id="{E3F63CF5-DFD4-421C-AA55-73045EB8E1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7" y="3191"/>
                <a:ext cx="763" cy="412"/>
                <a:chOff x="1929" y="1343"/>
                <a:chExt cx="763" cy="412"/>
              </a:xfrm>
            </p:grpSpPr>
            <p:sp>
              <p:nvSpPr>
                <p:cNvPr id="25" name="Freeform 102">
                  <a:extLst>
                    <a:ext uri="{FF2B5EF4-FFF2-40B4-BE49-F238E27FC236}">
                      <a16:creationId xmlns:a16="http://schemas.microsoft.com/office/drawing/2014/main" id="{C37653CB-B8BA-4DE9-B60D-2669C618EA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428" y="1450"/>
                  <a:ext cx="263" cy="305"/>
                </a:xfrm>
                <a:custGeom>
                  <a:avLst/>
                  <a:gdLst>
                    <a:gd name="T0" fmla="*/ 1 w 364"/>
                    <a:gd name="T1" fmla="*/ 7 h 422"/>
                    <a:gd name="T2" fmla="*/ 10 w 364"/>
                    <a:gd name="T3" fmla="*/ 0 h 422"/>
                    <a:gd name="T4" fmla="*/ 10 w 364"/>
                    <a:gd name="T5" fmla="*/ 5 h 422"/>
                    <a:gd name="T6" fmla="*/ 0 w 364"/>
                    <a:gd name="T7" fmla="*/ 12 h 4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4"/>
                    <a:gd name="T13" fmla="*/ 0 h 422"/>
                    <a:gd name="T14" fmla="*/ 364 w 364"/>
                    <a:gd name="T15" fmla="*/ 422 h 4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4" h="422">
                      <a:moveTo>
                        <a:pt x="3" y="212"/>
                      </a:moveTo>
                      <a:lnTo>
                        <a:pt x="364" y="0"/>
                      </a:lnTo>
                      <a:lnTo>
                        <a:pt x="364" y="180"/>
                      </a:lnTo>
                      <a:lnTo>
                        <a:pt x="0" y="422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6" name="Freeform 103">
                  <a:extLst>
                    <a:ext uri="{FF2B5EF4-FFF2-40B4-BE49-F238E27FC236}">
                      <a16:creationId xmlns:a16="http://schemas.microsoft.com/office/drawing/2014/main" id="{91789ABB-380B-4F19-BDD6-047B547482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29" y="1343"/>
                  <a:ext cx="763" cy="264"/>
                </a:xfrm>
                <a:custGeom>
                  <a:avLst/>
                  <a:gdLst>
                    <a:gd name="T0" fmla="*/ 14 w 1091"/>
                    <a:gd name="T1" fmla="*/ 8 h 377"/>
                    <a:gd name="T2" fmla="*/ 0 w 1091"/>
                    <a:gd name="T3" fmla="*/ 4 h 377"/>
                    <a:gd name="T4" fmla="*/ 7 w 1091"/>
                    <a:gd name="T5" fmla="*/ 0 h 377"/>
                    <a:gd name="T6" fmla="*/ 22 w 1091"/>
                    <a:gd name="T7" fmla="*/ 3 h 377"/>
                    <a:gd name="T8" fmla="*/ 14 w 1091"/>
                    <a:gd name="T9" fmla="*/ 8 h 3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1"/>
                    <a:gd name="T16" fmla="*/ 0 h 377"/>
                    <a:gd name="T17" fmla="*/ 1091 w 1091"/>
                    <a:gd name="T18" fmla="*/ 377 h 3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1" h="377">
                      <a:moveTo>
                        <a:pt x="715" y="376"/>
                      </a:moveTo>
                      <a:lnTo>
                        <a:pt x="0" y="187"/>
                      </a:lnTo>
                      <a:lnTo>
                        <a:pt x="397" y="0"/>
                      </a:lnTo>
                      <a:lnTo>
                        <a:pt x="1090" y="152"/>
                      </a:lnTo>
                      <a:lnTo>
                        <a:pt x="715" y="376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7" name="Freeform 104">
                  <a:extLst>
                    <a:ext uri="{FF2B5EF4-FFF2-40B4-BE49-F238E27FC236}">
                      <a16:creationId xmlns:a16="http://schemas.microsoft.com/office/drawing/2014/main" id="{180421DE-E6E1-446E-9F6B-5720DF2518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29" y="1473"/>
                  <a:ext cx="499" cy="282"/>
                </a:xfrm>
                <a:custGeom>
                  <a:avLst/>
                  <a:gdLst>
                    <a:gd name="T0" fmla="*/ 0 w 690"/>
                    <a:gd name="T1" fmla="*/ 1 h 390"/>
                    <a:gd name="T2" fmla="*/ 0 w 690"/>
                    <a:gd name="T3" fmla="*/ 5 h 390"/>
                    <a:gd name="T4" fmla="*/ 20 w 690"/>
                    <a:gd name="T5" fmla="*/ 11 h 390"/>
                    <a:gd name="T6" fmla="*/ 20 w 690"/>
                    <a:gd name="T7" fmla="*/ 5 h 390"/>
                    <a:gd name="T8" fmla="*/ 1 w 690"/>
                    <a:gd name="T9" fmla="*/ 0 h 3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0"/>
                    <a:gd name="T16" fmla="*/ 0 h 390"/>
                    <a:gd name="T17" fmla="*/ 690 w 690"/>
                    <a:gd name="T18" fmla="*/ 390 h 3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0" h="390">
                      <a:moveTo>
                        <a:pt x="0" y="5"/>
                      </a:moveTo>
                      <a:lnTo>
                        <a:pt x="0" y="192"/>
                      </a:lnTo>
                      <a:lnTo>
                        <a:pt x="690" y="390"/>
                      </a:lnTo>
                      <a:lnTo>
                        <a:pt x="690" y="185"/>
                      </a:lnTo>
                      <a:lnTo>
                        <a:pt x="4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8" name="Freeform 105">
                  <a:extLst>
                    <a:ext uri="{FF2B5EF4-FFF2-40B4-BE49-F238E27FC236}">
                      <a16:creationId xmlns:a16="http://schemas.microsoft.com/office/drawing/2014/main" id="{5A5CF779-3191-4DB3-89B1-593332853F3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90" y="1573"/>
                  <a:ext cx="196" cy="137"/>
                </a:xfrm>
                <a:custGeom>
                  <a:avLst/>
                  <a:gdLst>
                    <a:gd name="T0" fmla="*/ 0 w 271"/>
                    <a:gd name="T1" fmla="*/ 0 h 189"/>
                    <a:gd name="T2" fmla="*/ 7 w 271"/>
                    <a:gd name="T3" fmla="*/ 2 h 189"/>
                    <a:gd name="T4" fmla="*/ 7 w 271"/>
                    <a:gd name="T5" fmla="*/ 5 h 189"/>
                    <a:gd name="T6" fmla="*/ 0 w 271"/>
                    <a:gd name="T7" fmla="*/ 4 h 189"/>
                    <a:gd name="T8" fmla="*/ 0 w 271"/>
                    <a:gd name="T9" fmla="*/ 0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189"/>
                    <a:gd name="T17" fmla="*/ 271 w 27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189">
                      <a:moveTo>
                        <a:pt x="0" y="0"/>
                      </a:moveTo>
                      <a:lnTo>
                        <a:pt x="271" y="73"/>
                      </a:lnTo>
                      <a:lnTo>
                        <a:pt x="271" y="189"/>
                      </a:lnTo>
                      <a:lnTo>
                        <a:pt x="0" y="115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DFDFD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9" name="Freeform 106">
                  <a:extLst>
                    <a:ext uri="{FF2B5EF4-FFF2-40B4-BE49-F238E27FC236}">
                      <a16:creationId xmlns:a16="http://schemas.microsoft.com/office/drawing/2014/main" id="{1AC38AE3-C130-4EBE-9D95-A1B54B676C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94" y="1624"/>
                  <a:ext cx="189" cy="49"/>
                </a:xfrm>
                <a:custGeom>
                  <a:avLst/>
                  <a:gdLst>
                    <a:gd name="T0" fmla="*/ 0 w 261"/>
                    <a:gd name="T1" fmla="*/ 0 h 69"/>
                    <a:gd name="T2" fmla="*/ 7 w 261"/>
                    <a:gd name="T3" fmla="*/ 1 h 69"/>
                    <a:gd name="T4" fmla="*/ 0 60000 65536"/>
                    <a:gd name="T5" fmla="*/ 0 60000 65536"/>
                    <a:gd name="T6" fmla="*/ 0 w 261"/>
                    <a:gd name="T7" fmla="*/ 0 h 69"/>
                    <a:gd name="T8" fmla="*/ 261 w 261"/>
                    <a:gd name="T9" fmla="*/ 69 h 6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61" h="69">
                      <a:moveTo>
                        <a:pt x="0" y="0"/>
                      </a:moveTo>
                      <a:lnTo>
                        <a:pt x="261" y="69"/>
                      </a:lnTo>
                    </a:path>
                  </a:pathLst>
                </a:custGeom>
                <a:noFill/>
                <a:ln w="3175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0" name="Freeform 107">
                  <a:extLst>
                    <a:ext uri="{FF2B5EF4-FFF2-40B4-BE49-F238E27FC236}">
                      <a16:creationId xmlns:a16="http://schemas.microsoft.com/office/drawing/2014/main" id="{1744BE30-D355-43C8-B42E-83FAC5A681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0" y="1572"/>
                  <a:ext cx="195" cy="84"/>
                </a:xfrm>
                <a:custGeom>
                  <a:avLst/>
                  <a:gdLst>
                    <a:gd name="T0" fmla="*/ 0 w 195"/>
                    <a:gd name="T1" fmla="*/ 84 h 84"/>
                    <a:gd name="T2" fmla="*/ 0 w 195"/>
                    <a:gd name="T3" fmla="*/ 0 h 84"/>
                    <a:gd name="T4" fmla="*/ 195 w 195"/>
                    <a:gd name="T5" fmla="*/ 54 h 84"/>
                    <a:gd name="T6" fmla="*/ 0 60000 65536"/>
                    <a:gd name="T7" fmla="*/ 0 60000 65536"/>
                    <a:gd name="T8" fmla="*/ 0 60000 65536"/>
                    <a:gd name="T9" fmla="*/ 0 w 195"/>
                    <a:gd name="T10" fmla="*/ 0 h 84"/>
                    <a:gd name="T11" fmla="*/ 195 w 195"/>
                    <a:gd name="T12" fmla="*/ 84 h 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5" h="84">
                      <a:moveTo>
                        <a:pt x="0" y="84"/>
                      </a:moveTo>
                      <a:lnTo>
                        <a:pt x="0" y="0"/>
                      </a:lnTo>
                      <a:lnTo>
                        <a:pt x="195" y="54"/>
                      </a:lnTo>
                    </a:path>
                  </a:pathLst>
                </a:cu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31" name="Line 108">
                  <a:extLst>
                    <a:ext uri="{FF2B5EF4-FFF2-40B4-BE49-F238E27FC236}">
                      <a16:creationId xmlns:a16="http://schemas.microsoft.com/office/drawing/2014/main" id="{1EED3B08-DC01-45DC-955C-50DC71647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7" y="1600"/>
                  <a:ext cx="153" cy="38"/>
                </a:xfrm>
                <a:prstGeom prst="line">
                  <a:avLst/>
                </a:prstGeom>
                <a:noFill/>
                <a:ln w="3175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32" name="Line 109">
                  <a:extLst>
                    <a:ext uri="{FF2B5EF4-FFF2-40B4-BE49-F238E27FC236}">
                      <a16:creationId xmlns:a16="http://schemas.microsoft.com/office/drawing/2014/main" id="{AA31196E-FE15-4CCC-9E49-884CF95F66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7" y="1678"/>
                  <a:ext cx="29" cy="6"/>
                </a:xfrm>
                <a:prstGeom prst="line">
                  <a:avLst/>
                </a:prstGeom>
                <a:noFill/>
                <a:ln w="19050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33" name="Freeform 110">
                  <a:extLst>
                    <a:ext uri="{FF2B5EF4-FFF2-40B4-BE49-F238E27FC236}">
                      <a16:creationId xmlns:a16="http://schemas.microsoft.com/office/drawing/2014/main" id="{C4F421A9-390B-4CE1-A6BD-30B626A28B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5" y="1610"/>
                  <a:ext cx="47" cy="25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1 h 35"/>
                    <a:gd name="T4" fmla="*/ 2 w 64"/>
                    <a:gd name="T5" fmla="*/ 1 h 35"/>
                    <a:gd name="T6" fmla="*/ 2 w 64"/>
                    <a:gd name="T7" fmla="*/ 1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1" y="18"/>
                      </a:lnTo>
                      <a:lnTo>
                        <a:pt x="64" y="35"/>
                      </a:lnTo>
                      <a:lnTo>
                        <a:pt x="64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34" name="Line 111">
                  <a:extLst>
                    <a:ext uri="{FF2B5EF4-FFF2-40B4-BE49-F238E27FC236}">
                      <a16:creationId xmlns:a16="http://schemas.microsoft.com/office/drawing/2014/main" id="{B2AD97E3-14A2-4FFC-9E70-A37CD4030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2" y="1503"/>
                  <a:ext cx="202" cy="57"/>
                </a:xfrm>
                <a:prstGeom prst="line">
                  <a:avLst/>
                </a:pr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35" name="Line 112">
                  <a:extLst>
                    <a:ext uri="{FF2B5EF4-FFF2-40B4-BE49-F238E27FC236}">
                      <a16:creationId xmlns:a16="http://schemas.microsoft.com/office/drawing/2014/main" id="{3A0974DC-17BD-45B1-B64C-74A675E52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2" y="1525"/>
                  <a:ext cx="202" cy="56"/>
                </a:xfrm>
                <a:prstGeom prst="line">
                  <a:avLst/>
                </a:pr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36" name="Line 113">
                  <a:extLst>
                    <a:ext uri="{FF2B5EF4-FFF2-40B4-BE49-F238E27FC236}">
                      <a16:creationId xmlns:a16="http://schemas.microsoft.com/office/drawing/2014/main" id="{06D689C2-C7C2-4C06-9F9E-124ACE936F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2" y="1548"/>
                  <a:ext cx="202" cy="57"/>
                </a:xfrm>
                <a:prstGeom prst="line">
                  <a:avLst/>
                </a:pr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37" name="Line 114">
                  <a:extLst>
                    <a:ext uri="{FF2B5EF4-FFF2-40B4-BE49-F238E27FC236}">
                      <a16:creationId xmlns:a16="http://schemas.microsoft.com/office/drawing/2014/main" id="{69B891DC-A36A-4A5A-B15A-8572BB5A77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2" y="1570"/>
                  <a:ext cx="202" cy="56"/>
                </a:xfrm>
                <a:prstGeom prst="line">
                  <a:avLst/>
                </a:pr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38" name="Freeform 115">
                  <a:extLst>
                    <a:ext uri="{FF2B5EF4-FFF2-40B4-BE49-F238E27FC236}">
                      <a16:creationId xmlns:a16="http://schemas.microsoft.com/office/drawing/2014/main" id="{B84B1DD3-FB8E-4A69-8871-0BB157EDCB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2" y="1632"/>
                  <a:ext cx="198" cy="84"/>
                </a:xfrm>
                <a:custGeom>
                  <a:avLst/>
                  <a:gdLst>
                    <a:gd name="T0" fmla="*/ 0 w 275"/>
                    <a:gd name="T1" fmla="*/ 1 h 117"/>
                    <a:gd name="T2" fmla="*/ 7 w 275"/>
                    <a:gd name="T3" fmla="*/ 3 h 117"/>
                    <a:gd name="T4" fmla="*/ 7 w 275"/>
                    <a:gd name="T5" fmla="*/ 0 h 117"/>
                    <a:gd name="T6" fmla="*/ 0 60000 65536"/>
                    <a:gd name="T7" fmla="*/ 0 60000 65536"/>
                    <a:gd name="T8" fmla="*/ 0 60000 65536"/>
                    <a:gd name="T9" fmla="*/ 0 w 275"/>
                    <a:gd name="T10" fmla="*/ 0 h 117"/>
                    <a:gd name="T11" fmla="*/ 275 w 275"/>
                    <a:gd name="T12" fmla="*/ 117 h 1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5" h="117">
                      <a:moveTo>
                        <a:pt x="0" y="40"/>
                      </a:moveTo>
                      <a:lnTo>
                        <a:pt x="275" y="117"/>
                      </a:lnTo>
                      <a:lnTo>
                        <a:pt x="275" y="0"/>
                      </a:lnTo>
                    </a:path>
                  </a:pathLst>
                </a:cu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13" name="Group 116">
                <a:extLst>
                  <a:ext uri="{FF2B5EF4-FFF2-40B4-BE49-F238E27FC236}">
                    <a16:creationId xmlns:a16="http://schemas.microsoft.com/office/drawing/2014/main" id="{DA010392-7E43-49DA-8F2A-949B9835C0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2" y="2733"/>
                <a:ext cx="714" cy="672"/>
                <a:chOff x="2004" y="885"/>
                <a:chExt cx="714" cy="672"/>
              </a:xfrm>
            </p:grpSpPr>
            <p:sp>
              <p:nvSpPr>
                <p:cNvPr id="14" name="Freeform 117">
                  <a:extLst>
                    <a:ext uri="{FF2B5EF4-FFF2-40B4-BE49-F238E27FC236}">
                      <a16:creationId xmlns:a16="http://schemas.microsoft.com/office/drawing/2014/main" id="{2DBD8195-5655-411A-931F-ED34B91D2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" y="1322"/>
                  <a:ext cx="556" cy="235"/>
                </a:xfrm>
                <a:custGeom>
                  <a:avLst/>
                  <a:gdLst>
                    <a:gd name="T0" fmla="*/ 0 w 556"/>
                    <a:gd name="T1" fmla="*/ 128 h 235"/>
                    <a:gd name="T2" fmla="*/ 238 w 556"/>
                    <a:gd name="T3" fmla="*/ 0 h 235"/>
                    <a:gd name="T4" fmla="*/ 556 w 556"/>
                    <a:gd name="T5" fmla="*/ 91 h 235"/>
                    <a:gd name="T6" fmla="*/ 556 w 556"/>
                    <a:gd name="T7" fmla="*/ 108 h 235"/>
                    <a:gd name="T8" fmla="*/ 334 w 556"/>
                    <a:gd name="T9" fmla="*/ 235 h 235"/>
                    <a:gd name="T10" fmla="*/ 0 w 556"/>
                    <a:gd name="T11" fmla="*/ 148 h 235"/>
                    <a:gd name="T12" fmla="*/ 0 w 556"/>
                    <a:gd name="T13" fmla="*/ 128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6"/>
                    <a:gd name="T22" fmla="*/ 0 h 235"/>
                    <a:gd name="T23" fmla="*/ 556 w 556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6" h="235">
                      <a:moveTo>
                        <a:pt x="0" y="128"/>
                      </a:moveTo>
                      <a:lnTo>
                        <a:pt x="238" y="0"/>
                      </a:lnTo>
                      <a:lnTo>
                        <a:pt x="556" y="91"/>
                      </a:lnTo>
                      <a:lnTo>
                        <a:pt x="556" y="108"/>
                      </a:lnTo>
                      <a:lnTo>
                        <a:pt x="334" y="235"/>
                      </a:lnTo>
                      <a:lnTo>
                        <a:pt x="0" y="148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5" name="Freeform 118">
                  <a:extLst>
                    <a:ext uri="{FF2B5EF4-FFF2-40B4-BE49-F238E27FC236}">
                      <a16:creationId xmlns:a16="http://schemas.microsoft.com/office/drawing/2014/main" id="{4E172A5B-D076-416C-81C9-4E27625A93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5" y="1327"/>
                  <a:ext cx="538" cy="208"/>
                </a:xfrm>
                <a:custGeom>
                  <a:avLst/>
                  <a:gdLst>
                    <a:gd name="T0" fmla="*/ 0 w 538"/>
                    <a:gd name="T1" fmla="*/ 124 h 208"/>
                    <a:gd name="T2" fmla="*/ 327 w 538"/>
                    <a:gd name="T3" fmla="*/ 208 h 208"/>
                    <a:gd name="T4" fmla="*/ 538 w 538"/>
                    <a:gd name="T5" fmla="*/ 86 h 208"/>
                    <a:gd name="T6" fmla="*/ 233 w 538"/>
                    <a:gd name="T7" fmla="*/ 0 h 208"/>
                    <a:gd name="T8" fmla="*/ 0 w 538"/>
                    <a:gd name="T9" fmla="*/ 124 h 2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8"/>
                    <a:gd name="T16" fmla="*/ 0 h 208"/>
                    <a:gd name="T17" fmla="*/ 538 w 538"/>
                    <a:gd name="T18" fmla="*/ 208 h 2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8" h="208">
                      <a:moveTo>
                        <a:pt x="0" y="124"/>
                      </a:moveTo>
                      <a:lnTo>
                        <a:pt x="327" y="208"/>
                      </a:lnTo>
                      <a:lnTo>
                        <a:pt x="538" y="86"/>
                      </a:lnTo>
                      <a:lnTo>
                        <a:pt x="233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6" name="Oval 119">
                  <a:extLst>
                    <a:ext uri="{FF2B5EF4-FFF2-40B4-BE49-F238E27FC236}">
                      <a16:creationId xmlns:a16="http://schemas.microsoft.com/office/drawing/2014/main" id="{1563F57D-F68B-49CC-94E2-8303AEFC72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9" y="1378"/>
                  <a:ext cx="280" cy="112"/>
                </a:xfrm>
                <a:prstGeom prst="ellipse">
                  <a:avLst/>
                </a:prstGeom>
                <a:solidFill>
                  <a:srgbClr val="B2B2B2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Freeform 120">
                  <a:extLst>
                    <a:ext uri="{FF2B5EF4-FFF2-40B4-BE49-F238E27FC236}">
                      <a16:creationId xmlns:a16="http://schemas.microsoft.com/office/drawing/2014/main" id="{0EFA851A-0CAF-4D6F-B52A-B05DAF29C4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6" y="1382"/>
                  <a:ext cx="452" cy="126"/>
                </a:xfrm>
                <a:custGeom>
                  <a:avLst/>
                  <a:gdLst>
                    <a:gd name="T0" fmla="*/ 0 w 646"/>
                    <a:gd name="T1" fmla="*/ 0 h 180"/>
                    <a:gd name="T2" fmla="*/ 1 w 646"/>
                    <a:gd name="T3" fmla="*/ 1 h 180"/>
                    <a:gd name="T4" fmla="*/ 12 w 646"/>
                    <a:gd name="T5" fmla="*/ 4 h 180"/>
                    <a:gd name="T6" fmla="*/ 13 w 646"/>
                    <a:gd name="T7" fmla="*/ 3 h 1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46"/>
                    <a:gd name="T13" fmla="*/ 0 h 180"/>
                    <a:gd name="T14" fmla="*/ 646 w 646"/>
                    <a:gd name="T15" fmla="*/ 180 h 1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46" h="180">
                      <a:moveTo>
                        <a:pt x="0" y="0"/>
                      </a:moveTo>
                      <a:lnTo>
                        <a:pt x="20" y="36"/>
                      </a:lnTo>
                      <a:lnTo>
                        <a:pt x="574" y="180"/>
                      </a:lnTo>
                      <a:lnTo>
                        <a:pt x="646" y="158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8" name="Freeform 121">
                  <a:extLst>
                    <a:ext uri="{FF2B5EF4-FFF2-40B4-BE49-F238E27FC236}">
                      <a16:creationId xmlns:a16="http://schemas.microsoft.com/office/drawing/2014/main" id="{BF0D1E16-B231-401B-8D6E-81A2D3E1BE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54" y="885"/>
                  <a:ext cx="564" cy="520"/>
                </a:xfrm>
                <a:custGeom>
                  <a:avLst/>
                  <a:gdLst>
                    <a:gd name="T0" fmla="*/ 12 w 808"/>
                    <a:gd name="T1" fmla="*/ 14 h 746"/>
                    <a:gd name="T2" fmla="*/ 15 w 808"/>
                    <a:gd name="T3" fmla="*/ 10 h 746"/>
                    <a:gd name="T4" fmla="*/ 15 w 808"/>
                    <a:gd name="T5" fmla="*/ 2 h 746"/>
                    <a:gd name="T6" fmla="*/ 6 w 808"/>
                    <a:gd name="T7" fmla="*/ 0 h 746"/>
                    <a:gd name="T8" fmla="*/ 0 w 808"/>
                    <a:gd name="T9" fmla="*/ 1 h 7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8"/>
                    <a:gd name="T16" fmla="*/ 0 h 746"/>
                    <a:gd name="T17" fmla="*/ 808 w 808"/>
                    <a:gd name="T18" fmla="*/ 746 h 7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8" h="746">
                      <a:moveTo>
                        <a:pt x="620" y="746"/>
                      </a:moveTo>
                      <a:lnTo>
                        <a:pt x="808" y="525"/>
                      </a:lnTo>
                      <a:lnTo>
                        <a:pt x="808" y="106"/>
                      </a:lnTo>
                      <a:lnTo>
                        <a:pt x="336" y="0"/>
                      </a:lnTo>
                      <a:lnTo>
                        <a:pt x="0" y="4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9" name="Freeform 122">
                  <a:extLst>
                    <a:ext uri="{FF2B5EF4-FFF2-40B4-BE49-F238E27FC236}">
                      <a16:creationId xmlns:a16="http://schemas.microsoft.com/office/drawing/2014/main" id="{D58F5863-D06A-4066-BF56-C6FF9E26F3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6" y="1000"/>
                  <a:ext cx="113" cy="506"/>
                </a:xfrm>
                <a:custGeom>
                  <a:avLst/>
                  <a:gdLst>
                    <a:gd name="T0" fmla="*/ 0 w 144"/>
                    <a:gd name="T1" fmla="*/ 46 h 644"/>
                    <a:gd name="T2" fmla="*/ 0 w 144"/>
                    <a:gd name="T3" fmla="*/ 6 h 644"/>
                    <a:gd name="T4" fmla="*/ 10 w 144"/>
                    <a:gd name="T5" fmla="*/ 0 h 644"/>
                    <a:gd name="T6" fmla="*/ 10 w 144"/>
                    <a:gd name="T7" fmla="*/ 39 h 644"/>
                    <a:gd name="T8" fmla="*/ 0 w 144"/>
                    <a:gd name="T9" fmla="*/ 46 h 6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4"/>
                    <a:gd name="T16" fmla="*/ 0 h 644"/>
                    <a:gd name="T17" fmla="*/ 144 w 144"/>
                    <a:gd name="T18" fmla="*/ 644 h 6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4" h="644">
                      <a:moveTo>
                        <a:pt x="0" y="644"/>
                      </a:moveTo>
                      <a:lnTo>
                        <a:pt x="0" y="79"/>
                      </a:lnTo>
                      <a:lnTo>
                        <a:pt x="144" y="0"/>
                      </a:lnTo>
                      <a:lnTo>
                        <a:pt x="144" y="554"/>
                      </a:lnTo>
                      <a:lnTo>
                        <a:pt x="0" y="644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0" name="Freeform 123">
                  <a:extLst>
                    <a:ext uri="{FF2B5EF4-FFF2-40B4-BE49-F238E27FC236}">
                      <a16:creationId xmlns:a16="http://schemas.microsoft.com/office/drawing/2014/main" id="{344C6BD1-627E-4DA1-8A09-00290C8902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4" y="891"/>
                  <a:ext cx="615" cy="172"/>
                </a:xfrm>
                <a:custGeom>
                  <a:avLst/>
                  <a:gdLst>
                    <a:gd name="T0" fmla="*/ 46 w 782"/>
                    <a:gd name="T1" fmla="*/ 15 h 219"/>
                    <a:gd name="T2" fmla="*/ 0 w 782"/>
                    <a:gd name="T3" fmla="*/ 5 h 219"/>
                    <a:gd name="T4" fmla="*/ 12 w 782"/>
                    <a:gd name="T5" fmla="*/ 0 h 219"/>
                    <a:gd name="T6" fmla="*/ 56 w 782"/>
                    <a:gd name="T7" fmla="*/ 10 h 219"/>
                    <a:gd name="T8" fmla="*/ 46 w 782"/>
                    <a:gd name="T9" fmla="*/ 15 h 2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2"/>
                    <a:gd name="T16" fmla="*/ 0 h 219"/>
                    <a:gd name="T17" fmla="*/ 782 w 782"/>
                    <a:gd name="T18" fmla="*/ 219 h 2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2" h="219">
                      <a:moveTo>
                        <a:pt x="638" y="219"/>
                      </a:moveTo>
                      <a:lnTo>
                        <a:pt x="0" y="67"/>
                      </a:lnTo>
                      <a:lnTo>
                        <a:pt x="160" y="0"/>
                      </a:lnTo>
                      <a:lnTo>
                        <a:pt x="782" y="139"/>
                      </a:lnTo>
                      <a:lnTo>
                        <a:pt x="638" y="219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1" name="Freeform 124">
                  <a:extLst>
                    <a:ext uri="{FF2B5EF4-FFF2-40B4-BE49-F238E27FC236}">
                      <a16:creationId xmlns:a16="http://schemas.microsoft.com/office/drawing/2014/main" id="{01BD9752-030E-4F48-9FB0-75C77EC2CB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4" y="942"/>
                  <a:ext cx="502" cy="566"/>
                </a:xfrm>
                <a:custGeom>
                  <a:avLst/>
                  <a:gdLst>
                    <a:gd name="T0" fmla="*/ 28 w 672"/>
                    <a:gd name="T1" fmla="*/ 32 h 754"/>
                    <a:gd name="T2" fmla="*/ 28 w 672"/>
                    <a:gd name="T3" fmla="*/ 8 h 754"/>
                    <a:gd name="T4" fmla="*/ 0 w 672"/>
                    <a:gd name="T5" fmla="*/ 0 h 754"/>
                    <a:gd name="T6" fmla="*/ 0 w 672"/>
                    <a:gd name="T7" fmla="*/ 25 h 754"/>
                    <a:gd name="T8" fmla="*/ 28 w 672"/>
                    <a:gd name="T9" fmla="*/ 32 h 7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754"/>
                    <a:gd name="T17" fmla="*/ 672 w 672"/>
                    <a:gd name="T18" fmla="*/ 754 h 7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754">
                      <a:moveTo>
                        <a:pt x="671" y="753"/>
                      </a:moveTo>
                      <a:lnTo>
                        <a:pt x="671" y="160"/>
                      </a:lnTo>
                      <a:lnTo>
                        <a:pt x="0" y="0"/>
                      </a:lnTo>
                      <a:lnTo>
                        <a:pt x="0" y="578"/>
                      </a:lnTo>
                      <a:lnTo>
                        <a:pt x="671" y="753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2" name="Freeform 125">
                  <a:extLst>
                    <a:ext uri="{FF2B5EF4-FFF2-40B4-BE49-F238E27FC236}">
                      <a16:creationId xmlns:a16="http://schemas.microsoft.com/office/drawing/2014/main" id="{CA5936FC-8219-4E05-85A9-7AF9405914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43" y="992"/>
                  <a:ext cx="425" cy="464"/>
                </a:xfrm>
                <a:custGeom>
                  <a:avLst/>
                  <a:gdLst>
                    <a:gd name="T0" fmla="*/ 100 w 491"/>
                    <a:gd name="T1" fmla="*/ 85 h 549"/>
                    <a:gd name="T2" fmla="*/ 100 w 491"/>
                    <a:gd name="T3" fmla="*/ 18 h 549"/>
                    <a:gd name="T4" fmla="*/ 0 w 491"/>
                    <a:gd name="T5" fmla="*/ 0 h 549"/>
                    <a:gd name="T6" fmla="*/ 0 w 491"/>
                    <a:gd name="T7" fmla="*/ 67 h 549"/>
                    <a:gd name="T8" fmla="*/ 100 w 491"/>
                    <a:gd name="T9" fmla="*/ 85 h 5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1"/>
                    <a:gd name="T16" fmla="*/ 0 h 549"/>
                    <a:gd name="T17" fmla="*/ 491 w 491"/>
                    <a:gd name="T18" fmla="*/ 549 h 5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1" h="549">
                      <a:moveTo>
                        <a:pt x="490" y="548"/>
                      </a:moveTo>
                      <a:lnTo>
                        <a:pt x="490" y="117"/>
                      </a:lnTo>
                      <a:lnTo>
                        <a:pt x="0" y="0"/>
                      </a:lnTo>
                      <a:lnTo>
                        <a:pt x="0" y="424"/>
                      </a:lnTo>
                      <a:lnTo>
                        <a:pt x="490" y="548"/>
                      </a:lnTo>
                    </a:path>
                  </a:pathLst>
                </a:custGeom>
                <a:solidFill>
                  <a:srgbClr val="CECECE"/>
                </a:solidFill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3" name="Freeform 126">
                  <a:extLst>
                    <a:ext uri="{FF2B5EF4-FFF2-40B4-BE49-F238E27FC236}">
                      <a16:creationId xmlns:a16="http://schemas.microsoft.com/office/drawing/2014/main" id="{3C114BCF-B1DE-4132-84E3-5FAFBA446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9" y="1022"/>
                  <a:ext cx="371" cy="400"/>
                </a:xfrm>
                <a:custGeom>
                  <a:avLst/>
                  <a:gdLst>
                    <a:gd name="T0" fmla="*/ 0 w 542"/>
                    <a:gd name="T1" fmla="*/ 0 h 592"/>
                    <a:gd name="T2" fmla="*/ 0 w 542"/>
                    <a:gd name="T3" fmla="*/ 43 h 592"/>
                    <a:gd name="T4" fmla="*/ 55 w 542"/>
                    <a:gd name="T5" fmla="*/ 56 h 592"/>
                    <a:gd name="T6" fmla="*/ 55 w 542"/>
                    <a:gd name="T7" fmla="*/ 12 h 592"/>
                    <a:gd name="T8" fmla="*/ 0 w 542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42" h="592">
                      <a:moveTo>
                        <a:pt x="0" y="0"/>
                      </a:moveTo>
                      <a:lnTo>
                        <a:pt x="0" y="454"/>
                      </a:lnTo>
                      <a:lnTo>
                        <a:pt x="542" y="592"/>
                      </a:lnTo>
                      <a:lnTo>
                        <a:pt x="542" y="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18FFD"/>
                    </a:gs>
                    <a:gs pos="100000">
                      <a:srgbClr val="496CBE"/>
                    </a:gs>
                  </a:gsLst>
                  <a:path path="rect">
                    <a:fillToRect r="100000" b="100000"/>
                  </a:path>
                </a:gradFill>
                <a:ln w="6350" cap="flat" cmpd="sng">
                  <a:solidFill>
                    <a:srgbClr val="7777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7961" dir="2700000" algn="ctr" rotWithShape="0">
                    <a:schemeClr val="bg1"/>
                  </a:outerShdw>
                </a:effec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4" name="Line 127">
                  <a:extLst>
                    <a:ext uri="{FF2B5EF4-FFF2-40B4-BE49-F238E27FC236}">
                      <a16:creationId xmlns:a16="http://schemas.microsoft.com/office/drawing/2014/main" id="{87967861-B2C1-44AD-8095-4A0E52A3CB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2" y="1056"/>
                  <a:ext cx="0" cy="61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</p:grpSp>
      </p:grpSp>
      <p:grpSp>
        <p:nvGrpSpPr>
          <p:cNvPr id="39" name="Group 939">
            <a:extLst>
              <a:ext uri="{FF2B5EF4-FFF2-40B4-BE49-F238E27FC236}">
                <a16:creationId xmlns:a16="http://schemas.microsoft.com/office/drawing/2014/main" id="{100D7E88-EDB4-496F-A451-9DAAB2EA2DF1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1724025"/>
            <a:ext cx="1211262" cy="3544888"/>
            <a:chOff x="2117" y="1384"/>
            <a:chExt cx="763" cy="2233"/>
          </a:xfrm>
        </p:grpSpPr>
        <p:sp>
          <p:nvSpPr>
            <p:cNvPr id="40" name="Text Box 40">
              <a:extLst>
                <a:ext uri="{FF2B5EF4-FFF2-40B4-BE49-F238E27FC236}">
                  <a16:creationId xmlns:a16="http://schemas.microsoft.com/office/drawing/2014/main" id="{B5FF75C0-32A8-4B1D-905B-9108B13A4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3386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92B4DF"/>
                </a:buClr>
                <a:buSzPct val="99000"/>
                <a:buFont typeface="Arial" panose="020B0604020202020204" pitchFamily="34" charset="0"/>
                <a:buChar char="•"/>
                <a:defRPr sz="2100">
                  <a:solidFill>
                    <a:srgbClr val="595959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­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fr-FR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3-Tier</a:t>
              </a:r>
            </a:p>
          </p:txBody>
        </p:sp>
        <p:sp>
          <p:nvSpPr>
            <p:cNvPr id="41" name="AutoShape 60">
              <a:extLst>
                <a:ext uri="{FF2B5EF4-FFF2-40B4-BE49-F238E27FC236}">
                  <a16:creationId xmlns:a16="http://schemas.microsoft.com/office/drawing/2014/main" id="{249EF832-3CFC-49B2-AAD7-13A9BF601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2886"/>
              <a:ext cx="288" cy="288"/>
            </a:xfrm>
            <a:prstGeom prst="flowChartMagneticDisk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lr>
                  <a:srgbClr val="92B4DF"/>
                </a:buClr>
                <a:buSzPct val="99000"/>
                <a:buFont typeface="Arial" panose="020B0604020202020204" pitchFamily="34" charset="0"/>
                <a:buChar char="•"/>
                <a:defRPr sz="2100">
                  <a:solidFill>
                    <a:srgbClr val="595959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­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fr-FR" altLang="fr-FR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AutoShape 61">
              <a:extLst>
                <a:ext uri="{FF2B5EF4-FFF2-40B4-BE49-F238E27FC236}">
                  <a16:creationId xmlns:a16="http://schemas.microsoft.com/office/drawing/2014/main" id="{8FB72012-9FD1-49A3-B29A-512EBE503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3014"/>
              <a:ext cx="288" cy="288"/>
            </a:xfrm>
            <a:prstGeom prst="flowChartMagneticDisk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lr>
                  <a:srgbClr val="92B4DF"/>
                </a:buClr>
                <a:buSzPct val="99000"/>
                <a:buFont typeface="Arial" panose="020B0604020202020204" pitchFamily="34" charset="0"/>
                <a:buChar char="•"/>
                <a:defRPr sz="2100">
                  <a:solidFill>
                    <a:srgbClr val="595959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­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fr-FR" altLang="fr-FR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Rectangle 68">
              <a:extLst>
                <a:ext uri="{FF2B5EF4-FFF2-40B4-BE49-F238E27FC236}">
                  <a16:creationId xmlns:a16="http://schemas.microsoft.com/office/drawing/2014/main" id="{5B10D5E4-C8AD-4D11-ADBF-E12F89504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1384"/>
              <a:ext cx="7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92B4DF"/>
                </a:buClr>
                <a:buSzPct val="99000"/>
                <a:buFont typeface="Arial" panose="020B0604020202020204" pitchFamily="34" charset="0"/>
                <a:buChar char="•"/>
                <a:defRPr sz="2100">
                  <a:solidFill>
                    <a:srgbClr val="595959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­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fr-FR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“Thin” Client</a:t>
              </a:r>
            </a:p>
          </p:txBody>
        </p:sp>
        <p:grpSp>
          <p:nvGrpSpPr>
            <p:cNvPr id="44" name="Group 128">
              <a:extLst>
                <a:ext uri="{FF2B5EF4-FFF2-40B4-BE49-F238E27FC236}">
                  <a16:creationId xmlns:a16="http://schemas.microsoft.com/office/drawing/2014/main" id="{22817606-2E8E-42DF-90B8-F78F2EC03C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330"/>
              <a:ext cx="277" cy="447"/>
              <a:chOff x="516" y="612"/>
              <a:chExt cx="626" cy="1012"/>
            </a:xfrm>
          </p:grpSpPr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D21DE327-F967-475B-BD2A-4EDB667C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1365"/>
                <a:ext cx="604" cy="259"/>
              </a:xfrm>
              <a:custGeom>
                <a:avLst/>
                <a:gdLst>
                  <a:gd name="T0" fmla="*/ 0 w 1252"/>
                  <a:gd name="T1" fmla="*/ 0 h 536"/>
                  <a:gd name="T2" fmla="*/ 0 w 1252"/>
                  <a:gd name="T3" fmla="*/ 0 h 536"/>
                  <a:gd name="T4" fmla="*/ 0 w 1252"/>
                  <a:gd name="T5" fmla="*/ 0 h 536"/>
                  <a:gd name="T6" fmla="*/ 0 w 1252"/>
                  <a:gd name="T7" fmla="*/ 0 h 536"/>
                  <a:gd name="T8" fmla="*/ 0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2"/>
                  <a:gd name="T16" fmla="*/ 0 h 536"/>
                  <a:gd name="T17" fmla="*/ 1252 w 1252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4EE2A674-96CB-4D09-B764-337E9ABE5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" y="612"/>
                <a:ext cx="623" cy="217"/>
              </a:xfrm>
              <a:custGeom>
                <a:avLst/>
                <a:gdLst>
                  <a:gd name="T0" fmla="*/ 0 w 1291"/>
                  <a:gd name="T1" fmla="*/ 0 h 449"/>
                  <a:gd name="T2" fmla="*/ 0 w 1291"/>
                  <a:gd name="T3" fmla="*/ 0 h 449"/>
                  <a:gd name="T4" fmla="*/ 0 w 1291"/>
                  <a:gd name="T5" fmla="*/ 0 h 449"/>
                  <a:gd name="T6" fmla="*/ 0 w 1291"/>
                  <a:gd name="T7" fmla="*/ 0 h 449"/>
                  <a:gd name="T8" fmla="*/ 0 w 1291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91"/>
                  <a:gd name="T16" fmla="*/ 0 h 449"/>
                  <a:gd name="T17" fmla="*/ 1291 w 1291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2E18D423-D6DE-4CE4-B7FB-E8D61DEC9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" y="672"/>
                <a:ext cx="352" cy="927"/>
              </a:xfrm>
              <a:custGeom>
                <a:avLst/>
                <a:gdLst>
                  <a:gd name="T0" fmla="*/ 0 w 729"/>
                  <a:gd name="T1" fmla="*/ 0 h 1916"/>
                  <a:gd name="T2" fmla="*/ 0 w 729"/>
                  <a:gd name="T3" fmla="*/ 0 h 1916"/>
                  <a:gd name="T4" fmla="*/ 0 w 729"/>
                  <a:gd name="T5" fmla="*/ 0 h 1916"/>
                  <a:gd name="T6" fmla="*/ 0 w 729"/>
                  <a:gd name="T7" fmla="*/ 0 h 1916"/>
                  <a:gd name="T8" fmla="*/ 0 w 729"/>
                  <a:gd name="T9" fmla="*/ 0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9"/>
                  <a:gd name="T16" fmla="*/ 0 h 1916"/>
                  <a:gd name="T17" fmla="*/ 729 w 729"/>
                  <a:gd name="T18" fmla="*/ 1916 h 19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43E9342A-2C0C-4649-A905-8181CDB50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" y="760"/>
                <a:ext cx="278" cy="834"/>
              </a:xfrm>
              <a:custGeom>
                <a:avLst/>
                <a:gdLst>
                  <a:gd name="T0" fmla="*/ 0 w 577"/>
                  <a:gd name="T1" fmla="*/ 0 h 1728"/>
                  <a:gd name="T2" fmla="*/ 0 w 577"/>
                  <a:gd name="T3" fmla="*/ 0 h 1728"/>
                  <a:gd name="T4" fmla="*/ 0 w 577"/>
                  <a:gd name="T5" fmla="*/ 0 h 1728"/>
                  <a:gd name="T6" fmla="*/ 0 w 577"/>
                  <a:gd name="T7" fmla="*/ 0 h 1728"/>
                  <a:gd name="T8" fmla="*/ 0 w 577"/>
                  <a:gd name="T9" fmla="*/ 0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7"/>
                  <a:gd name="T16" fmla="*/ 0 h 1728"/>
                  <a:gd name="T17" fmla="*/ 577 w 577"/>
                  <a:gd name="T18" fmla="*/ 1728 h 17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134" name="Line 133">
                <a:extLst>
                  <a:ext uri="{FF2B5EF4-FFF2-40B4-BE49-F238E27FC236}">
                    <a16:creationId xmlns:a16="http://schemas.microsoft.com/office/drawing/2014/main" id="{0F891CDC-6A67-4B7A-AE1D-824C4B617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" y="146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89088F1-BC62-4162-8DC1-F50EBED0C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" y="801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lr>
                    <a:srgbClr val="92B4DF"/>
                  </a:buClr>
                  <a:buSzPct val="99000"/>
                  <a:buFont typeface="Arial" panose="020B0604020202020204" pitchFamily="34" charset="0"/>
                  <a:buChar char="•"/>
                  <a:defRPr sz="2100">
                    <a:solidFill>
                      <a:srgbClr val="595959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­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endParaRPr lang="fr-FR" altLang="fr-FR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Line 135">
                <a:extLst>
                  <a:ext uri="{FF2B5EF4-FFF2-40B4-BE49-F238E27FC236}">
                    <a16:creationId xmlns:a16="http://schemas.microsoft.com/office/drawing/2014/main" id="{4D382A64-3D1D-487A-B899-C2B61F245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" y="1424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37" name="Line 136">
                <a:extLst>
                  <a:ext uri="{FF2B5EF4-FFF2-40B4-BE49-F238E27FC236}">
                    <a16:creationId xmlns:a16="http://schemas.microsoft.com/office/drawing/2014/main" id="{4427D69D-EBD5-4FC3-AAB6-84149BEE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" y="1386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38" name="Line 137">
                <a:extLst>
                  <a:ext uri="{FF2B5EF4-FFF2-40B4-BE49-F238E27FC236}">
                    <a16:creationId xmlns:a16="http://schemas.microsoft.com/office/drawing/2014/main" id="{20AB313C-7D59-4463-A26F-749F71093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" y="1349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39" name="Line 138">
                <a:extLst>
                  <a:ext uri="{FF2B5EF4-FFF2-40B4-BE49-F238E27FC236}">
                    <a16:creationId xmlns:a16="http://schemas.microsoft.com/office/drawing/2014/main" id="{2256015B-3D33-47BC-88A5-24EF30D9B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" y="131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A9F187F1-9E51-457A-AD39-F3CF9823A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" y="946"/>
                <a:ext cx="190" cy="355"/>
              </a:xfrm>
              <a:custGeom>
                <a:avLst/>
                <a:gdLst>
                  <a:gd name="T0" fmla="*/ 0 w 397"/>
                  <a:gd name="T1" fmla="*/ 0 h 733"/>
                  <a:gd name="T2" fmla="*/ 0 w 397"/>
                  <a:gd name="T3" fmla="*/ 0 h 733"/>
                  <a:gd name="T4" fmla="*/ 0 w 397"/>
                  <a:gd name="T5" fmla="*/ 0 h 733"/>
                  <a:gd name="T6" fmla="*/ 0 60000 65536"/>
                  <a:gd name="T7" fmla="*/ 0 60000 65536"/>
                  <a:gd name="T8" fmla="*/ 0 60000 65536"/>
                  <a:gd name="T9" fmla="*/ 0 w 397"/>
                  <a:gd name="T10" fmla="*/ 0 h 733"/>
                  <a:gd name="T11" fmla="*/ 397 w 397"/>
                  <a:gd name="T12" fmla="*/ 733 h 7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2F184FF5-7C93-4937-8D6F-8B85F3AB8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876"/>
                <a:ext cx="218" cy="618"/>
              </a:xfrm>
              <a:custGeom>
                <a:avLst/>
                <a:gdLst>
                  <a:gd name="T0" fmla="*/ 0 w 453"/>
                  <a:gd name="T1" fmla="*/ 0 h 1278"/>
                  <a:gd name="T2" fmla="*/ 0 w 453"/>
                  <a:gd name="T3" fmla="*/ 0 h 1278"/>
                  <a:gd name="T4" fmla="*/ 0 w 453"/>
                  <a:gd name="T5" fmla="*/ 0 h 1278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1278"/>
                  <a:gd name="T11" fmla="*/ 453 w 453"/>
                  <a:gd name="T12" fmla="*/ 1278 h 1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3A7871A7-A01A-4D1B-ADA4-63E078644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" y="899"/>
                <a:ext cx="194" cy="352"/>
              </a:xfrm>
              <a:custGeom>
                <a:avLst/>
                <a:gdLst>
                  <a:gd name="T0" fmla="*/ 0 w 402"/>
                  <a:gd name="T1" fmla="*/ 0 h 726"/>
                  <a:gd name="T2" fmla="*/ 0 w 402"/>
                  <a:gd name="T3" fmla="*/ 0 h 726"/>
                  <a:gd name="T4" fmla="*/ 0 w 402"/>
                  <a:gd name="T5" fmla="*/ 0 h 726"/>
                  <a:gd name="T6" fmla="*/ 0 60000 65536"/>
                  <a:gd name="T7" fmla="*/ 0 60000 65536"/>
                  <a:gd name="T8" fmla="*/ 0 60000 65536"/>
                  <a:gd name="T9" fmla="*/ 0 w 402"/>
                  <a:gd name="T10" fmla="*/ 0 h 726"/>
                  <a:gd name="T11" fmla="*/ 402 w 402"/>
                  <a:gd name="T12" fmla="*/ 726 h 7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143" name="Line 142">
                <a:extLst>
                  <a:ext uri="{FF2B5EF4-FFF2-40B4-BE49-F238E27FC236}">
                    <a16:creationId xmlns:a16="http://schemas.microsoft.com/office/drawing/2014/main" id="{F6D00184-ED58-431B-A872-B51BF0C8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3" y="980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44" name="Line 143">
                <a:extLst>
                  <a:ext uri="{FF2B5EF4-FFF2-40B4-BE49-F238E27FC236}">
                    <a16:creationId xmlns:a16="http://schemas.microsoft.com/office/drawing/2014/main" id="{F908CCC4-E4C3-4FEB-A285-427147FA6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3" y="1055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45" name="Line 144">
                <a:extLst>
                  <a:ext uri="{FF2B5EF4-FFF2-40B4-BE49-F238E27FC236}">
                    <a16:creationId xmlns:a16="http://schemas.microsoft.com/office/drawing/2014/main" id="{9B5C262B-8662-4806-8CCF-E53F2DD60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3" y="1148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EF05ECC6-8DB7-4D09-BD94-3C2AD1ED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" y="943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0 h 82"/>
                  <a:gd name="T4" fmla="*/ 0 w 152"/>
                  <a:gd name="T5" fmla="*/ 0 h 82"/>
                  <a:gd name="T6" fmla="*/ 0 w 152"/>
                  <a:gd name="T7" fmla="*/ 0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82"/>
                  <a:gd name="T17" fmla="*/ 152 w 152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147" name="Line 146">
                <a:extLst>
                  <a:ext uri="{FF2B5EF4-FFF2-40B4-BE49-F238E27FC236}">
                    <a16:creationId xmlns:a16="http://schemas.microsoft.com/office/drawing/2014/main" id="{C8E2DAEE-09A7-4945-A278-1B811380F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" y="949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ECAA33D6-79A3-47EA-9454-55223D134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" y="1086"/>
                <a:ext cx="167" cy="75"/>
              </a:xfrm>
              <a:custGeom>
                <a:avLst/>
                <a:gdLst>
                  <a:gd name="T0" fmla="*/ 0 w 351"/>
                  <a:gd name="T1" fmla="*/ 0 h 183"/>
                  <a:gd name="T2" fmla="*/ 0 w 351"/>
                  <a:gd name="T3" fmla="*/ 0 h 183"/>
                  <a:gd name="T4" fmla="*/ 0 w 351"/>
                  <a:gd name="T5" fmla="*/ 0 h 183"/>
                  <a:gd name="T6" fmla="*/ 0 w 351"/>
                  <a:gd name="T7" fmla="*/ 0 h 183"/>
                  <a:gd name="T8" fmla="*/ 0 w 351"/>
                  <a:gd name="T9" fmla="*/ 0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3"/>
                  <a:gd name="T17" fmla="*/ 351 w 351"/>
                  <a:gd name="T18" fmla="*/ 183 h 1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9CECD91A-289A-4B6F-8CA7-F60334123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" y="1179"/>
                <a:ext cx="167" cy="83"/>
              </a:xfrm>
              <a:custGeom>
                <a:avLst/>
                <a:gdLst>
                  <a:gd name="T0" fmla="*/ 0 w 351"/>
                  <a:gd name="T1" fmla="*/ 0 h 182"/>
                  <a:gd name="T2" fmla="*/ 0 w 351"/>
                  <a:gd name="T3" fmla="*/ 0 h 182"/>
                  <a:gd name="T4" fmla="*/ 0 w 351"/>
                  <a:gd name="T5" fmla="*/ 0 h 182"/>
                  <a:gd name="T6" fmla="*/ 0 w 351"/>
                  <a:gd name="T7" fmla="*/ 0 h 182"/>
                  <a:gd name="T8" fmla="*/ 0 w 351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5C13AE78-704F-422E-9545-91623F941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" y="1002"/>
                <a:ext cx="170" cy="77"/>
              </a:xfrm>
              <a:custGeom>
                <a:avLst/>
                <a:gdLst>
                  <a:gd name="T0" fmla="*/ 0 w 351"/>
                  <a:gd name="T1" fmla="*/ 0 h 182"/>
                  <a:gd name="T2" fmla="*/ 0 w 351"/>
                  <a:gd name="T3" fmla="*/ 0 h 182"/>
                  <a:gd name="T4" fmla="*/ 0 w 351"/>
                  <a:gd name="T5" fmla="*/ 0 h 182"/>
                  <a:gd name="T6" fmla="*/ 0 w 351"/>
                  <a:gd name="T7" fmla="*/ 0 h 182"/>
                  <a:gd name="T8" fmla="*/ 0 w 351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151" name="Line 150">
                <a:extLst>
                  <a:ext uri="{FF2B5EF4-FFF2-40B4-BE49-F238E27FC236}">
                    <a16:creationId xmlns:a16="http://schemas.microsoft.com/office/drawing/2014/main" id="{27FF41A5-B95A-4563-96AC-381E04244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5" y="1049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BE"/>
              </a:p>
            </p:txBody>
          </p:sp>
          <p:sp>
            <p:nvSpPr>
              <p:cNvPr id="152" name="Line 151">
                <a:extLst>
                  <a:ext uri="{FF2B5EF4-FFF2-40B4-BE49-F238E27FC236}">
                    <a16:creationId xmlns:a16="http://schemas.microsoft.com/office/drawing/2014/main" id="{06395698-79DA-4057-8F07-BF24766D6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5" y="1131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BE"/>
              </a:p>
            </p:txBody>
          </p:sp>
          <p:sp>
            <p:nvSpPr>
              <p:cNvPr id="153" name="Line 152">
                <a:extLst>
                  <a:ext uri="{FF2B5EF4-FFF2-40B4-BE49-F238E27FC236}">
                    <a16:creationId xmlns:a16="http://schemas.microsoft.com/office/drawing/2014/main" id="{7FA59BD0-E024-4F22-A521-6055376C0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5" y="1230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BE"/>
              </a:p>
            </p:txBody>
          </p:sp>
        </p:grpSp>
        <p:grpSp>
          <p:nvGrpSpPr>
            <p:cNvPr id="45" name="Group 854">
              <a:extLst>
                <a:ext uri="{FF2B5EF4-FFF2-40B4-BE49-F238E27FC236}">
                  <a16:creationId xmlns:a16="http://schemas.microsoft.com/office/drawing/2014/main" id="{7492148B-91D9-4DD7-9648-87D31ED12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6" y="1628"/>
              <a:ext cx="395" cy="618"/>
              <a:chOff x="2112" y="1248"/>
              <a:chExt cx="576" cy="810"/>
            </a:xfrm>
          </p:grpSpPr>
          <p:grpSp>
            <p:nvGrpSpPr>
              <p:cNvPr id="46" name="Group 181">
                <a:extLst>
                  <a:ext uri="{FF2B5EF4-FFF2-40B4-BE49-F238E27FC236}">
                    <a16:creationId xmlns:a16="http://schemas.microsoft.com/office/drawing/2014/main" id="{8FF7D3EF-BD21-44B7-BAA3-C22F589CFF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248"/>
                <a:ext cx="336" cy="570"/>
                <a:chOff x="2967" y="2733"/>
                <a:chExt cx="789" cy="870"/>
              </a:xfrm>
            </p:grpSpPr>
            <p:grpSp>
              <p:nvGrpSpPr>
                <p:cNvPr id="103" name="Group 182">
                  <a:extLst>
                    <a:ext uri="{FF2B5EF4-FFF2-40B4-BE49-F238E27FC236}">
                      <a16:creationId xmlns:a16="http://schemas.microsoft.com/office/drawing/2014/main" id="{14C955B0-1EEA-4E33-85CD-ABAAA88D23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7" y="3191"/>
                  <a:ext cx="763" cy="412"/>
                  <a:chOff x="1929" y="1343"/>
                  <a:chExt cx="763" cy="412"/>
                </a:xfrm>
              </p:grpSpPr>
              <p:sp>
                <p:nvSpPr>
                  <p:cNvPr id="116" name="Freeform 183">
                    <a:extLst>
                      <a:ext uri="{FF2B5EF4-FFF2-40B4-BE49-F238E27FC236}">
                        <a16:creationId xmlns:a16="http://schemas.microsoft.com/office/drawing/2014/main" id="{AF644546-CFAD-418A-9EC0-9A10B43F25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28" y="1450"/>
                    <a:ext cx="263" cy="305"/>
                  </a:xfrm>
                  <a:custGeom>
                    <a:avLst/>
                    <a:gdLst>
                      <a:gd name="T0" fmla="*/ 1 w 364"/>
                      <a:gd name="T1" fmla="*/ 7 h 422"/>
                      <a:gd name="T2" fmla="*/ 10 w 364"/>
                      <a:gd name="T3" fmla="*/ 0 h 422"/>
                      <a:gd name="T4" fmla="*/ 10 w 364"/>
                      <a:gd name="T5" fmla="*/ 5 h 422"/>
                      <a:gd name="T6" fmla="*/ 0 w 364"/>
                      <a:gd name="T7" fmla="*/ 12 h 4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4"/>
                      <a:gd name="T13" fmla="*/ 0 h 422"/>
                      <a:gd name="T14" fmla="*/ 364 w 364"/>
                      <a:gd name="T15" fmla="*/ 422 h 4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117" name="Freeform 184">
                    <a:extLst>
                      <a:ext uri="{FF2B5EF4-FFF2-40B4-BE49-F238E27FC236}">
                        <a16:creationId xmlns:a16="http://schemas.microsoft.com/office/drawing/2014/main" id="{3A4CC84B-6EB8-442C-880F-9B631CA11F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343"/>
                    <a:ext cx="763" cy="264"/>
                  </a:xfrm>
                  <a:custGeom>
                    <a:avLst/>
                    <a:gdLst>
                      <a:gd name="T0" fmla="*/ 14 w 1091"/>
                      <a:gd name="T1" fmla="*/ 8 h 377"/>
                      <a:gd name="T2" fmla="*/ 0 w 1091"/>
                      <a:gd name="T3" fmla="*/ 4 h 377"/>
                      <a:gd name="T4" fmla="*/ 7 w 1091"/>
                      <a:gd name="T5" fmla="*/ 0 h 377"/>
                      <a:gd name="T6" fmla="*/ 22 w 1091"/>
                      <a:gd name="T7" fmla="*/ 3 h 377"/>
                      <a:gd name="T8" fmla="*/ 14 w 1091"/>
                      <a:gd name="T9" fmla="*/ 8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118" name="Freeform 185">
                    <a:extLst>
                      <a:ext uri="{FF2B5EF4-FFF2-40B4-BE49-F238E27FC236}">
                        <a16:creationId xmlns:a16="http://schemas.microsoft.com/office/drawing/2014/main" id="{EA60442B-5BFB-4840-9BBD-4FD14E91A0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473"/>
                    <a:ext cx="499" cy="282"/>
                  </a:xfrm>
                  <a:custGeom>
                    <a:avLst/>
                    <a:gdLst>
                      <a:gd name="T0" fmla="*/ 0 w 690"/>
                      <a:gd name="T1" fmla="*/ 1 h 390"/>
                      <a:gd name="T2" fmla="*/ 0 w 690"/>
                      <a:gd name="T3" fmla="*/ 5 h 390"/>
                      <a:gd name="T4" fmla="*/ 20 w 690"/>
                      <a:gd name="T5" fmla="*/ 11 h 390"/>
                      <a:gd name="T6" fmla="*/ 20 w 690"/>
                      <a:gd name="T7" fmla="*/ 5 h 390"/>
                      <a:gd name="T8" fmla="*/ 1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119" name="Freeform 186">
                    <a:extLst>
                      <a:ext uri="{FF2B5EF4-FFF2-40B4-BE49-F238E27FC236}">
                        <a16:creationId xmlns:a16="http://schemas.microsoft.com/office/drawing/2014/main" id="{EF0722F7-570F-4B54-9208-3A6DDD756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90" y="1573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7 w 271"/>
                      <a:gd name="T3" fmla="*/ 2 h 189"/>
                      <a:gd name="T4" fmla="*/ 7 w 271"/>
                      <a:gd name="T5" fmla="*/ 5 h 189"/>
                      <a:gd name="T6" fmla="*/ 0 w 271"/>
                      <a:gd name="T7" fmla="*/ 4 h 189"/>
                      <a:gd name="T8" fmla="*/ 0 w 271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1"/>
                      <a:gd name="T16" fmla="*/ 0 h 189"/>
                      <a:gd name="T17" fmla="*/ 271 w 271"/>
                      <a:gd name="T18" fmla="*/ 189 h 1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DFDFD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120" name="Freeform 187">
                    <a:extLst>
                      <a:ext uri="{FF2B5EF4-FFF2-40B4-BE49-F238E27FC236}">
                        <a16:creationId xmlns:a16="http://schemas.microsoft.com/office/drawing/2014/main" id="{60BAB4C9-4430-4579-B2CA-868835F0AD2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94" y="1624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7 w 261"/>
                      <a:gd name="T3" fmla="*/ 1 h 69"/>
                      <a:gd name="T4" fmla="*/ 0 60000 65536"/>
                      <a:gd name="T5" fmla="*/ 0 60000 65536"/>
                      <a:gd name="T6" fmla="*/ 0 w 261"/>
                      <a:gd name="T7" fmla="*/ 0 h 69"/>
                      <a:gd name="T8" fmla="*/ 261 w 261"/>
                      <a:gd name="T9" fmla="*/ 69 h 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121" name="Freeform 188">
                    <a:extLst>
                      <a:ext uri="{FF2B5EF4-FFF2-40B4-BE49-F238E27FC236}">
                        <a16:creationId xmlns:a16="http://schemas.microsoft.com/office/drawing/2014/main" id="{2F56016A-0A1E-42E7-9BF5-DA2CF06C5A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1572"/>
                    <a:ext cx="195" cy="84"/>
                  </a:xfrm>
                  <a:custGeom>
                    <a:avLst/>
                    <a:gdLst>
                      <a:gd name="T0" fmla="*/ 0 w 195"/>
                      <a:gd name="T1" fmla="*/ 84 h 84"/>
                      <a:gd name="T2" fmla="*/ 0 w 195"/>
                      <a:gd name="T3" fmla="*/ 0 h 84"/>
                      <a:gd name="T4" fmla="*/ 195 w 195"/>
                      <a:gd name="T5" fmla="*/ 54 h 84"/>
                      <a:gd name="T6" fmla="*/ 0 60000 65536"/>
                      <a:gd name="T7" fmla="*/ 0 60000 65536"/>
                      <a:gd name="T8" fmla="*/ 0 60000 65536"/>
                      <a:gd name="T9" fmla="*/ 0 w 195"/>
                      <a:gd name="T10" fmla="*/ 0 h 84"/>
                      <a:gd name="T11" fmla="*/ 195 w 195"/>
                      <a:gd name="T12" fmla="*/ 84 h 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" h="84">
                        <a:moveTo>
                          <a:pt x="0" y="84"/>
                        </a:moveTo>
                        <a:lnTo>
                          <a:pt x="0" y="0"/>
                        </a:lnTo>
                        <a:lnTo>
                          <a:pt x="195" y="54"/>
                        </a:lnTo>
                      </a:path>
                    </a:pathLst>
                  </a:cu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122" name="Line 189">
                    <a:extLst>
                      <a:ext uri="{FF2B5EF4-FFF2-40B4-BE49-F238E27FC236}">
                        <a16:creationId xmlns:a16="http://schemas.microsoft.com/office/drawing/2014/main" id="{C4076C36-D378-4DED-B48A-50B56BFFD8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7" y="1600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123" name="Line 190">
                    <a:extLst>
                      <a:ext uri="{FF2B5EF4-FFF2-40B4-BE49-F238E27FC236}">
                        <a16:creationId xmlns:a16="http://schemas.microsoft.com/office/drawing/2014/main" id="{CFDB586D-A9CD-4AD3-962D-9AD71B6F24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7" y="1678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124" name="Freeform 191">
                    <a:extLst>
                      <a:ext uri="{FF2B5EF4-FFF2-40B4-BE49-F238E27FC236}">
                        <a16:creationId xmlns:a16="http://schemas.microsoft.com/office/drawing/2014/main" id="{B68D8D5F-CB60-4BDC-BF25-75C3C8DA09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5" y="1610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 h 35"/>
                      <a:gd name="T4" fmla="*/ 2 w 64"/>
                      <a:gd name="T5" fmla="*/ 1 h 35"/>
                      <a:gd name="T6" fmla="*/ 2 w 64"/>
                      <a:gd name="T7" fmla="*/ 1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125" name="Line 192">
                    <a:extLst>
                      <a:ext uri="{FF2B5EF4-FFF2-40B4-BE49-F238E27FC236}">
                        <a16:creationId xmlns:a16="http://schemas.microsoft.com/office/drawing/2014/main" id="{E4A44911-63D8-4E97-8F9B-426B8BAB95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03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126" name="Line 193">
                    <a:extLst>
                      <a:ext uri="{FF2B5EF4-FFF2-40B4-BE49-F238E27FC236}">
                        <a16:creationId xmlns:a16="http://schemas.microsoft.com/office/drawing/2014/main" id="{01E4FE3F-C715-4F7B-B54D-1151F8B617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25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127" name="Line 194">
                    <a:extLst>
                      <a:ext uri="{FF2B5EF4-FFF2-40B4-BE49-F238E27FC236}">
                        <a16:creationId xmlns:a16="http://schemas.microsoft.com/office/drawing/2014/main" id="{00D784C5-0C89-49AE-AD5E-5D393C39ED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48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128" name="Line 195">
                    <a:extLst>
                      <a:ext uri="{FF2B5EF4-FFF2-40B4-BE49-F238E27FC236}">
                        <a16:creationId xmlns:a16="http://schemas.microsoft.com/office/drawing/2014/main" id="{329C18D7-B80E-4602-A368-6E784B53B1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70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129" name="Freeform 196">
                    <a:extLst>
                      <a:ext uri="{FF2B5EF4-FFF2-40B4-BE49-F238E27FC236}">
                        <a16:creationId xmlns:a16="http://schemas.microsoft.com/office/drawing/2014/main" id="{7A9F2D82-BFF1-47A0-B58C-47AFF43A38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1632"/>
                    <a:ext cx="198" cy="84"/>
                  </a:xfrm>
                  <a:custGeom>
                    <a:avLst/>
                    <a:gdLst>
                      <a:gd name="T0" fmla="*/ 0 w 275"/>
                      <a:gd name="T1" fmla="*/ 1 h 117"/>
                      <a:gd name="T2" fmla="*/ 7 w 275"/>
                      <a:gd name="T3" fmla="*/ 3 h 117"/>
                      <a:gd name="T4" fmla="*/ 7 w 275"/>
                      <a:gd name="T5" fmla="*/ 0 h 117"/>
                      <a:gd name="T6" fmla="*/ 0 60000 65536"/>
                      <a:gd name="T7" fmla="*/ 0 60000 65536"/>
                      <a:gd name="T8" fmla="*/ 0 60000 65536"/>
                      <a:gd name="T9" fmla="*/ 0 w 275"/>
                      <a:gd name="T10" fmla="*/ 0 h 117"/>
                      <a:gd name="T11" fmla="*/ 275 w 275"/>
                      <a:gd name="T12" fmla="*/ 117 h 1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104" name="Group 197">
                  <a:extLst>
                    <a:ext uri="{FF2B5EF4-FFF2-40B4-BE49-F238E27FC236}">
                      <a16:creationId xmlns:a16="http://schemas.microsoft.com/office/drawing/2014/main" id="{7F88EE61-58E1-4713-AF48-104A03B05E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2" y="2733"/>
                  <a:ext cx="714" cy="672"/>
                  <a:chOff x="2004" y="885"/>
                  <a:chExt cx="714" cy="672"/>
                </a:xfrm>
              </p:grpSpPr>
              <p:sp>
                <p:nvSpPr>
                  <p:cNvPr id="105" name="Freeform 198">
                    <a:extLst>
                      <a:ext uri="{FF2B5EF4-FFF2-40B4-BE49-F238E27FC236}">
                        <a16:creationId xmlns:a16="http://schemas.microsoft.com/office/drawing/2014/main" id="{FA17DB57-4EC7-4541-95DC-7F6AE1661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58" y="1322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106" name="Freeform 199">
                    <a:extLst>
                      <a:ext uri="{FF2B5EF4-FFF2-40B4-BE49-F238E27FC236}">
                        <a16:creationId xmlns:a16="http://schemas.microsoft.com/office/drawing/2014/main" id="{D176FC60-798F-4AE5-945D-8D8C323FC1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" y="1327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107" name="Oval 200">
                    <a:extLst>
                      <a:ext uri="{FF2B5EF4-FFF2-40B4-BE49-F238E27FC236}">
                        <a16:creationId xmlns:a16="http://schemas.microsoft.com/office/drawing/2014/main" id="{B793CF29-2082-49A8-B5BD-94CBA4D1CB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1378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buClr>
                        <a:srgbClr val="92B4DF"/>
                      </a:buClr>
                      <a:buSzPct val="99000"/>
                      <a:buFont typeface="Arial" panose="020B0604020202020204" pitchFamily="34" charset="0"/>
                      <a:buChar char="•"/>
                      <a:defRPr sz="2100">
                        <a:solidFill>
                          <a:srgbClr val="595959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70C0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buClrTx/>
                      <a:buSzTx/>
                      <a:buFontTx/>
                      <a:buNone/>
                    </a:pPr>
                    <a:endParaRPr lang="fr-FR" altLang="fr-FR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Freeform 201">
                    <a:extLst>
                      <a:ext uri="{FF2B5EF4-FFF2-40B4-BE49-F238E27FC236}">
                        <a16:creationId xmlns:a16="http://schemas.microsoft.com/office/drawing/2014/main" id="{2A98B9F1-FB57-4956-A176-EF0B2304C1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1382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1 w 646"/>
                      <a:gd name="T3" fmla="*/ 1 h 180"/>
                      <a:gd name="T4" fmla="*/ 12 w 646"/>
                      <a:gd name="T5" fmla="*/ 4 h 180"/>
                      <a:gd name="T6" fmla="*/ 13 w 646"/>
                      <a:gd name="T7" fmla="*/ 3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109" name="Freeform 202">
                    <a:extLst>
                      <a:ext uri="{FF2B5EF4-FFF2-40B4-BE49-F238E27FC236}">
                        <a16:creationId xmlns:a16="http://schemas.microsoft.com/office/drawing/2014/main" id="{A2CF4FE5-6924-489A-81D6-9428B4CC20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4" y="885"/>
                    <a:ext cx="564" cy="520"/>
                  </a:xfrm>
                  <a:custGeom>
                    <a:avLst/>
                    <a:gdLst>
                      <a:gd name="T0" fmla="*/ 12 w 808"/>
                      <a:gd name="T1" fmla="*/ 14 h 746"/>
                      <a:gd name="T2" fmla="*/ 15 w 808"/>
                      <a:gd name="T3" fmla="*/ 10 h 746"/>
                      <a:gd name="T4" fmla="*/ 15 w 808"/>
                      <a:gd name="T5" fmla="*/ 2 h 746"/>
                      <a:gd name="T6" fmla="*/ 6 w 808"/>
                      <a:gd name="T7" fmla="*/ 0 h 746"/>
                      <a:gd name="T8" fmla="*/ 0 w 808"/>
                      <a:gd name="T9" fmla="*/ 1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110" name="Freeform 203">
                    <a:extLst>
                      <a:ext uri="{FF2B5EF4-FFF2-40B4-BE49-F238E27FC236}">
                        <a16:creationId xmlns:a16="http://schemas.microsoft.com/office/drawing/2014/main" id="{8335F98F-7775-4A46-BE7F-B129E7326D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506" y="1000"/>
                    <a:ext cx="113" cy="506"/>
                  </a:xfrm>
                  <a:custGeom>
                    <a:avLst/>
                    <a:gdLst>
                      <a:gd name="T0" fmla="*/ 0 w 144"/>
                      <a:gd name="T1" fmla="*/ 46 h 644"/>
                      <a:gd name="T2" fmla="*/ 0 w 144"/>
                      <a:gd name="T3" fmla="*/ 6 h 644"/>
                      <a:gd name="T4" fmla="*/ 10 w 144"/>
                      <a:gd name="T5" fmla="*/ 0 h 644"/>
                      <a:gd name="T6" fmla="*/ 10 w 144"/>
                      <a:gd name="T7" fmla="*/ 39 h 644"/>
                      <a:gd name="T8" fmla="*/ 0 w 144"/>
                      <a:gd name="T9" fmla="*/ 46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111" name="Freeform 204">
                    <a:extLst>
                      <a:ext uri="{FF2B5EF4-FFF2-40B4-BE49-F238E27FC236}">
                        <a16:creationId xmlns:a16="http://schemas.microsoft.com/office/drawing/2014/main" id="{CD2C8D35-B7AE-4CD9-ADC7-1F39CC44D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891"/>
                    <a:ext cx="615" cy="172"/>
                  </a:xfrm>
                  <a:custGeom>
                    <a:avLst/>
                    <a:gdLst>
                      <a:gd name="T0" fmla="*/ 46 w 782"/>
                      <a:gd name="T1" fmla="*/ 15 h 219"/>
                      <a:gd name="T2" fmla="*/ 0 w 782"/>
                      <a:gd name="T3" fmla="*/ 5 h 219"/>
                      <a:gd name="T4" fmla="*/ 12 w 782"/>
                      <a:gd name="T5" fmla="*/ 0 h 219"/>
                      <a:gd name="T6" fmla="*/ 56 w 782"/>
                      <a:gd name="T7" fmla="*/ 10 h 219"/>
                      <a:gd name="T8" fmla="*/ 46 w 782"/>
                      <a:gd name="T9" fmla="*/ 15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112" name="Freeform 205">
                    <a:extLst>
                      <a:ext uri="{FF2B5EF4-FFF2-40B4-BE49-F238E27FC236}">
                        <a16:creationId xmlns:a16="http://schemas.microsoft.com/office/drawing/2014/main" id="{A539F706-D19E-4E41-8B07-2A05AC12B3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942"/>
                    <a:ext cx="502" cy="566"/>
                  </a:xfrm>
                  <a:custGeom>
                    <a:avLst/>
                    <a:gdLst>
                      <a:gd name="T0" fmla="*/ 28 w 672"/>
                      <a:gd name="T1" fmla="*/ 32 h 754"/>
                      <a:gd name="T2" fmla="*/ 28 w 672"/>
                      <a:gd name="T3" fmla="*/ 8 h 754"/>
                      <a:gd name="T4" fmla="*/ 0 w 672"/>
                      <a:gd name="T5" fmla="*/ 0 h 754"/>
                      <a:gd name="T6" fmla="*/ 0 w 672"/>
                      <a:gd name="T7" fmla="*/ 25 h 754"/>
                      <a:gd name="T8" fmla="*/ 28 w 672"/>
                      <a:gd name="T9" fmla="*/ 3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113" name="Freeform 206">
                    <a:extLst>
                      <a:ext uri="{FF2B5EF4-FFF2-40B4-BE49-F238E27FC236}">
                        <a16:creationId xmlns:a16="http://schemas.microsoft.com/office/drawing/2014/main" id="{49A4AB89-1969-4BF1-8875-CB12AA346A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43" y="992"/>
                    <a:ext cx="425" cy="464"/>
                  </a:xfrm>
                  <a:custGeom>
                    <a:avLst/>
                    <a:gdLst>
                      <a:gd name="T0" fmla="*/ 100 w 491"/>
                      <a:gd name="T1" fmla="*/ 85 h 549"/>
                      <a:gd name="T2" fmla="*/ 100 w 491"/>
                      <a:gd name="T3" fmla="*/ 18 h 549"/>
                      <a:gd name="T4" fmla="*/ 0 w 491"/>
                      <a:gd name="T5" fmla="*/ 0 h 549"/>
                      <a:gd name="T6" fmla="*/ 0 w 491"/>
                      <a:gd name="T7" fmla="*/ 67 h 549"/>
                      <a:gd name="T8" fmla="*/ 100 w 491"/>
                      <a:gd name="T9" fmla="*/ 85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114" name="Freeform 207">
                    <a:extLst>
                      <a:ext uri="{FF2B5EF4-FFF2-40B4-BE49-F238E27FC236}">
                        <a16:creationId xmlns:a16="http://schemas.microsoft.com/office/drawing/2014/main" id="{CFE80ABD-FFC4-4ACF-A327-0DEC91A91A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9" y="1023"/>
                    <a:ext cx="370" cy="400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3 h 592"/>
                      <a:gd name="T4" fmla="*/ 55 w 542"/>
                      <a:gd name="T5" fmla="*/ 56 h 592"/>
                      <a:gd name="T6" fmla="*/ 55 w 542"/>
                      <a:gd name="T7" fmla="*/ 12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115" name="Line 208">
                    <a:extLst>
                      <a:ext uri="{FF2B5EF4-FFF2-40B4-BE49-F238E27FC236}">
                        <a16:creationId xmlns:a16="http://schemas.microsoft.com/office/drawing/2014/main" id="{34ABE810-84A6-470A-A5F9-C469598A7C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02" y="1056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</p:grpSp>
          </p:grpSp>
          <p:grpSp>
            <p:nvGrpSpPr>
              <p:cNvPr id="47" name="Group 209">
                <a:extLst>
                  <a:ext uri="{FF2B5EF4-FFF2-40B4-BE49-F238E27FC236}">
                    <a16:creationId xmlns:a16="http://schemas.microsoft.com/office/drawing/2014/main" id="{331B6EB7-FDCD-4218-9590-8CE5BFB0AC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1392"/>
                <a:ext cx="336" cy="570"/>
                <a:chOff x="2967" y="2733"/>
                <a:chExt cx="789" cy="870"/>
              </a:xfrm>
            </p:grpSpPr>
            <p:grpSp>
              <p:nvGrpSpPr>
                <p:cNvPr id="76" name="Group 210">
                  <a:extLst>
                    <a:ext uri="{FF2B5EF4-FFF2-40B4-BE49-F238E27FC236}">
                      <a16:creationId xmlns:a16="http://schemas.microsoft.com/office/drawing/2014/main" id="{D1C73023-BF76-42AF-9CBA-2A4F6DFE5F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7" y="3191"/>
                  <a:ext cx="763" cy="412"/>
                  <a:chOff x="1929" y="1343"/>
                  <a:chExt cx="763" cy="412"/>
                </a:xfrm>
              </p:grpSpPr>
              <p:sp>
                <p:nvSpPr>
                  <p:cNvPr id="89" name="Freeform 211">
                    <a:extLst>
                      <a:ext uri="{FF2B5EF4-FFF2-40B4-BE49-F238E27FC236}">
                        <a16:creationId xmlns:a16="http://schemas.microsoft.com/office/drawing/2014/main" id="{13688CDD-3C4B-4444-B7E2-9F4EA0613B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28" y="1450"/>
                    <a:ext cx="263" cy="305"/>
                  </a:xfrm>
                  <a:custGeom>
                    <a:avLst/>
                    <a:gdLst>
                      <a:gd name="T0" fmla="*/ 1 w 364"/>
                      <a:gd name="T1" fmla="*/ 7 h 422"/>
                      <a:gd name="T2" fmla="*/ 10 w 364"/>
                      <a:gd name="T3" fmla="*/ 0 h 422"/>
                      <a:gd name="T4" fmla="*/ 10 w 364"/>
                      <a:gd name="T5" fmla="*/ 5 h 422"/>
                      <a:gd name="T6" fmla="*/ 0 w 364"/>
                      <a:gd name="T7" fmla="*/ 12 h 4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4"/>
                      <a:gd name="T13" fmla="*/ 0 h 422"/>
                      <a:gd name="T14" fmla="*/ 364 w 364"/>
                      <a:gd name="T15" fmla="*/ 422 h 4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90" name="Freeform 212">
                    <a:extLst>
                      <a:ext uri="{FF2B5EF4-FFF2-40B4-BE49-F238E27FC236}">
                        <a16:creationId xmlns:a16="http://schemas.microsoft.com/office/drawing/2014/main" id="{B2B1E572-F48E-4687-B891-396996CA1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343"/>
                    <a:ext cx="763" cy="264"/>
                  </a:xfrm>
                  <a:custGeom>
                    <a:avLst/>
                    <a:gdLst>
                      <a:gd name="T0" fmla="*/ 14 w 1091"/>
                      <a:gd name="T1" fmla="*/ 8 h 377"/>
                      <a:gd name="T2" fmla="*/ 0 w 1091"/>
                      <a:gd name="T3" fmla="*/ 4 h 377"/>
                      <a:gd name="T4" fmla="*/ 7 w 1091"/>
                      <a:gd name="T5" fmla="*/ 0 h 377"/>
                      <a:gd name="T6" fmla="*/ 22 w 1091"/>
                      <a:gd name="T7" fmla="*/ 3 h 377"/>
                      <a:gd name="T8" fmla="*/ 14 w 1091"/>
                      <a:gd name="T9" fmla="*/ 8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91" name="Freeform 213">
                    <a:extLst>
                      <a:ext uri="{FF2B5EF4-FFF2-40B4-BE49-F238E27FC236}">
                        <a16:creationId xmlns:a16="http://schemas.microsoft.com/office/drawing/2014/main" id="{7CD0FF7C-BAE7-4856-B652-8BD44DADA8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473"/>
                    <a:ext cx="499" cy="282"/>
                  </a:xfrm>
                  <a:custGeom>
                    <a:avLst/>
                    <a:gdLst>
                      <a:gd name="T0" fmla="*/ 0 w 690"/>
                      <a:gd name="T1" fmla="*/ 1 h 390"/>
                      <a:gd name="T2" fmla="*/ 0 w 690"/>
                      <a:gd name="T3" fmla="*/ 5 h 390"/>
                      <a:gd name="T4" fmla="*/ 20 w 690"/>
                      <a:gd name="T5" fmla="*/ 11 h 390"/>
                      <a:gd name="T6" fmla="*/ 20 w 690"/>
                      <a:gd name="T7" fmla="*/ 5 h 390"/>
                      <a:gd name="T8" fmla="*/ 1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92" name="Freeform 214">
                    <a:extLst>
                      <a:ext uri="{FF2B5EF4-FFF2-40B4-BE49-F238E27FC236}">
                        <a16:creationId xmlns:a16="http://schemas.microsoft.com/office/drawing/2014/main" id="{55715F0C-C21E-4A6A-86B4-727BEDA452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90" y="1573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7 w 271"/>
                      <a:gd name="T3" fmla="*/ 2 h 189"/>
                      <a:gd name="T4" fmla="*/ 7 w 271"/>
                      <a:gd name="T5" fmla="*/ 5 h 189"/>
                      <a:gd name="T6" fmla="*/ 0 w 271"/>
                      <a:gd name="T7" fmla="*/ 4 h 189"/>
                      <a:gd name="T8" fmla="*/ 0 w 271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1"/>
                      <a:gd name="T16" fmla="*/ 0 h 189"/>
                      <a:gd name="T17" fmla="*/ 271 w 271"/>
                      <a:gd name="T18" fmla="*/ 189 h 1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DFDFD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93" name="Freeform 215">
                    <a:extLst>
                      <a:ext uri="{FF2B5EF4-FFF2-40B4-BE49-F238E27FC236}">
                        <a16:creationId xmlns:a16="http://schemas.microsoft.com/office/drawing/2014/main" id="{AC2E1443-4F64-4DD5-A7DC-30BF75C0485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94" y="1624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7 w 261"/>
                      <a:gd name="T3" fmla="*/ 1 h 69"/>
                      <a:gd name="T4" fmla="*/ 0 60000 65536"/>
                      <a:gd name="T5" fmla="*/ 0 60000 65536"/>
                      <a:gd name="T6" fmla="*/ 0 w 261"/>
                      <a:gd name="T7" fmla="*/ 0 h 69"/>
                      <a:gd name="T8" fmla="*/ 261 w 261"/>
                      <a:gd name="T9" fmla="*/ 69 h 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94" name="Freeform 216">
                    <a:extLst>
                      <a:ext uri="{FF2B5EF4-FFF2-40B4-BE49-F238E27FC236}">
                        <a16:creationId xmlns:a16="http://schemas.microsoft.com/office/drawing/2014/main" id="{E5DD185D-7F80-4E48-BC09-30F8E3B65B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1572"/>
                    <a:ext cx="195" cy="84"/>
                  </a:xfrm>
                  <a:custGeom>
                    <a:avLst/>
                    <a:gdLst>
                      <a:gd name="T0" fmla="*/ 0 w 195"/>
                      <a:gd name="T1" fmla="*/ 84 h 84"/>
                      <a:gd name="T2" fmla="*/ 0 w 195"/>
                      <a:gd name="T3" fmla="*/ 0 h 84"/>
                      <a:gd name="T4" fmla="*/ 195 w 195"/>
                      <a:gd name="T5" fmla="*/ 54 h 84"/>
                      <a:gd name="T6" fmla="*/ 0 60000 65536"/>
                      <a:gd name="T7" fmla="*/ 0 60000 65536"/>
                      <a:gd name="T8" fmla="*/ 0 60000 65536"/>
                      <a:gd name="T9" fmla="*/ 0 w 195"/>
                      <a:gd name="T10" fmla="*/ 0 h 84"/>
                      <a:gd name="T11" fmla="*/ 195 w 195"/>
                      <a:gd name="T12" fmla="*/ 84 h 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" h="84">
                        <a:moveTo>
                          <a:pt x="0" y="84"/>
                        </a:moveTo>
                        <a:lnTo>
                          <a:pt x="0" y="0"/>
                        </a:lnTo>
                        <a:lnTo>
                          <a:pt x="195" y="54"/>
                        </a:lnTo>
                      </a:path>
                    </a:pathLst>
                  </a:cu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95" name="Line 217">
                    <a:extLst>
                      <a:ext uri="{FF2B5EF4-FFF2-40B4-BE49-F238E27FC236}">
                        <a16:creationId xmlns:a16="http://schemas.microsoft.com/office/drawing/2014/main" id="{6696A72A-4B0C-4499-9F77-52779B55D6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7" y="1600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96" name="Line 218">
                    <a:extLst>
                      <a:ext uri="{FF2B5EF4-FFF2-40B4-BE49-F238E27FC236}">
                        <a16:creationId xmlns:a16="http://schemas.microsoft.com/office/drawing/2014/main" id="{CD26EC2A-297D-4DFF-B8DB-3F3D6CDDFD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7" y="1678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97" name="Freeform 219">
                    <a:extLst>
                      <a:ext uri="{FF2B5EF4-FFF2-40B4-BE49-F238E27FC236}">
                        <a16:creationId xmlns:a16="http://schemas.microsoft.com/office/drawing/2014/main" id="{6D7CAF71-8827-4525-ADA5-2A795D0FD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5" y="1610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 h 35"/>
                      <a:gd name="T4" fmla="*/ 2 w 64"/>
                      <a:gd name="T5" fmla="*/ 1 h 35"/>
                      <a:gd name="T6" fmla="*/ 2 w 64"/>
                      <a:gd name="T7" fmla="*/ 1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98" name="Line 220">
                    <a:extLst>
                      <a:ext uri="{FF2B5EF4-FFF2-40B4-BE49-F238E27FC236}">
                        <a16:creationId xmlns:a16="http://schemas.microsoft.com/office/drawing/2014/main" id="{D2C82B03-50C8-4B7E-9470-AE94DF0E1B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03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99" name="Line 221">
                    <a:extLst>
                      <a:ext uri="{FF2B5EF4-FFF2-40B4-BE49-F238E27FC236}">
                        <a16:creationId xmlns:a16="http://schemas.microsoft.com/office/drawing/2014/main" id="{6D5FE5A2-C5F9-4499-957E-49AFDC9874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25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100" name="Line 222">
                    <a:extLst>
                      <a:ext uri="{FF2B5EF4-FFF2-40B4-BE49-F238E27FC236}">
                        <a16:creationId xmlns:a16="http://schemas.microsoft.com/office/drawing/2014/main" id="{50EDBE36-2A80-46A2-8986-AB11B71F84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48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101" name="Line 223">
                    <a:extLst>
                      <a:ext uri="{FF2B5EF4-FFF2-40B4-BE49-F238E27FC236}">
                        <a16:creationId xmlns:a16="http://schemas.microsoft.com/office/drawing/2014/main" id="{26017C54-E1C2-48C9-95CA-8C24CD9CC2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70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102" name="Freeform 224">
                    <a:extLst>
                      <a:ext uri="{FF2B5EF4-FFF2-40B4-BE49-F238E27FC236}">
                        <a16:creationId xmlns:a16="http://schemas.microsoft.com/office/drawing/2014/main" id="{E668DB08-3EAB-468F-A2F1-66332D56E2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1632"/>
                    <a:ext cx="198" cy="84"/>
                  </a:xfrm>
                  <a:custGeom>
                    <a:avLst/>
                    <a:gdLst>
                      <a:gd name="T0" fmla="*/ 0 w 275"/>
                      <a:gd name="T1" fmla="*/ 1 h 117"/>
                      <a:gd name="T2" fmla="*/ 7 w 275"/>
                      <a:gd name="T3" fmla="*/ 3 h 117"/>
                      <a:gd name="T4" fmla="*/ 7 w 275"/>
                      <a:gd name="T5" fmla="*/ 0 h 117"/>
                      <a:gd name="T6" fmla="*/ 0 60000 65536"/>
                      <a:gd name="T7" fmla="*/ 0 60000 65536"/>
                      <a:gd name="T8" fmla="*/ 0 60000 65536"/>
                      <a:gd name="T9" fmla="*/ 0 w 275"/>
                      <a:gd name="T10" fmla="*/ 0 h 117"/>
                      <a:gd name="T11" fmla="*/ 275 w 275"/>
                      <a:gd name="T12" fmla="*/ 117 h 1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77" name="Group 225">
                  <a:extLst>
                    <a:ext uri="{FF2B5EF4-FFF2-40B4-BE49-F238E27FC236}">
                      <a16:creationId xmlns:a16="http://schemas.microsoft.com/office/drawing/2014/main" id="{A7AB0780-D2A8-425F-A107-248D844766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2" y="2733"/>
                  <a:ext cx="714" cy="672"/>
                  <a:chOff x="2004" y="885"/>
                  <a:chExt cx="714" cy="672"/>
                </a:xfrm>
              </p:grpSpPr>
              <p:sp>
                <p:nvSpPr>
                  <p:cNvPr id="78" name="Freeform 226">
                    <a:extLst>
                      <a:ext uri="{FF2B5EF4-FFF2-40B4-BE49-F238E27FC236}">
                        <a16:creationId xmlns:a16="http://schemas.microsoft.com/office/drawing/2014/main" id="{8DE78C8C-0C36-4FDD-96F5-2929C4CFDE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58" y="1322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9" name="Freeform 227">
                    <a:extLst>
                      <a:ext uri="{FF2B5EF4-FFF2-40B4-BE49-F238E27FC236}">
                        <a16:creationId xmlns:a16="http://schemas.microsoft.com/office/drawing/2014/main" id="{55E07D9B-363B-44B7-B3CE-EE4EB538C9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" y="1327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80" name="Oval 228">
                    <a:extLst>
                      <a:ext uri="{FF2B5EF4-FFF2-40B4-BE49-F238E27FC236}">
                        <a16:creationId xmlns:a16="http://schemas.microsoft.com/office/drawing/2014/main" id="{6E9515AA-924D-495B-BF64-69D8772D7A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1378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buClr>
                        <a:srgbClr val="92B4DF"/>
                      </a:buClr>
                      <a:buSzPct val="99000"/>
                      <a:buFont typeface="Arial" panose="020B0604020202020204" pitchFamily="34" charset="0"/>
                      <a:buChar char="•"/>
                      <a:defRPr sz="2100">
                        <a:solidFill>
                          <a:srgbClr val="595959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70C0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buClrTx/>
                      <a:buSzTx/>
                      <a:buFontTx/>
                      <a:buNone/>
                    </a:pPr>
                    <a:endParaRPr lang="fr-FR" altLang="fr-FR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1" name="Freeform 229">
                    <a:extLst>
                      <a:ext uri="{FF2B5EF4-FFF2-40B4-BE49-F238E27FC236}">
                        <a16:creationId xmlns:a16="http://schemas.microsoft.com/office/drawing/2014/main" id="{0EC781BA-2D31-4E75-A7AA-23678EC3D3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1382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1 w 646"/>
                      <a:gd name="T3" fmla="*/ 1 h 180"/>
                      <a:gd name="T4" fmla="*/ 12 w 646"/>
                      <a:gd name="T5" fmla="*/ 4 h 180"/>
                      <a:gd name="T6" fmla="*/ 13 w 646"/>
                      <a:gd name="T7" fmla="*/ 3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82" name="Freeform 230">
                    <a:extLst>
                      <a:ext uri="{FF2B5EF4-FFF2-40B4-BE49-F238E27FC236}">
                        <a16:creationId xmlns:a16="http://schemas.microsoft.com/office/drawing/2014/main" id="{F55F64B4-F8EF-4BA3-9734-062699C208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4" y="885"/>
                    <a:ext cx="564" cy="520"/>
                  </a:xfrm>
                  <a:custGeom>
                    <a:avLst/>
                    <a:gdLst>
                      <a:gd name="T0" fmla="*/ 12 w 808"/>
                      <a:gd name="T1" fmla="*/ 14 h 746"/>
                      <a:gd name="T2" fmla="*/ 15 w 808"/>
                      <a:gd name="T3" fmla="*/ 10 h 746"/>
                      <a:gd name="T4" fmla="*/ 15 w 808"/>
                      <a:gd name="T5" fmla="*/ 2 h 746"/>
                      <a:gd name="T6" fmla="*/ 6 w 808"/>
                      <a:gd name="T7" fmla="*/ 0 h 746"/>
                      <a:gd name="T8" fmla="*/ 0 w 808"/>
                      <a:gd name="T9" fmla="*/ 1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83" name="Freeform 231">
                    <a:extLst>
                      <a:ext uri="{FF2B5EF4-FFF2-40B4-BE49-F238E27FC236}">
                        <a16:creationId xmlns:a16="http://schemas.microsoft.com/office/drawing/2014/main" id="{CED76E49-F29E-4092-B75E-20F17D04228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506" y="1000"/>
                    <a:ext cx="113" cy="506"/>
                  </a:xfrm>
                  <a:custGeom>
                    <a:avLst/>
                    <a:gdLst>
                      <a:gd name="T0" fmla="*/ 0 w 144"/>
                      <a:gd name="T1" fmla="*/ 46 h 644"/>
                      <a:gd name="T2" fmla="*/ 0 w 144"/>
                      <a:gd name="T3" fmla="*/ 6 h 644"/>
                      <a:gd name="T4" fmla="*/ 10 w 144"/>
                      <a:gd name="T5" fmla="*/ 0 h 644"/>
                      <a:gd name="T6" fmla="*/ 10 w 144"/>
                      <a:gd name="T7" fmla="*/ 39 h 644"/>
                      <a:gd name="T8" fmla="*/ 0 w 144"/>
                      <a:gd name="T9" fmla="*/ 46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84" name="Freeform 232">
                    <a:extLst>
                      <a:ext uri="{FF2B5EF4-FFF2-40B4-BE49-F238E27FC236}">
                        <a16:creationId xmlns:a16="http://schemas.microsoft.com/office/drawing/2014/main" id="{DBC9E0D5-BC15-4A31-B98D-AEBA5E6097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891"/>
                    <a:ext cx="615" cy="172"/>
                  </a:xfrm>
                  <a:custGeom>
                    <a:avLst/>
                    <a:gdLst>
                      <a:gd name="T0" fmla="*/ 46 w 782"/>
                      <a:gd name="T1" fmla="*/ 15 h 219"/>
                      <a:gd name="T2" fmla="*/ 0 w 782"/>
                      <a:gd name="T3" fmla="*/ 5 h 219"/>
                      <a:gd name="T4" fmla="*/ 12 w 782"/>
                      <a:gd name="T5" fmla="*/ 0 h 219"/>
                      <a:gd name="T6" fmla="*/ 56 w 782"/>
                      <a:gd name="T7" fmla="*/ 10 h 219"/>
                      <a:gd name="T8" fmla="*/ 46 w 782"/>
                      <a:gd name="T9" fmla="*/ 15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85" name="Freeform 233">
                    <a:extLst>
                      <a:ext uri="{FF2B5EF4-FFF2-40B4-BE49-F238E27FC236}">
                        <a16:creationId xmlns:a16="http://schemas.microsoft.com/office/drawing/2014/main" id="{6EC8D79D-B44B-42B4-A30A-3AF96BC662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942"/>
                    <a:ext cx="502" cy="566"/>
                  </a:xfrm>
                  <a:custGeom>
                    <a:avLst/>
                    <a:gdLst>
                      <a:gd name="T0" fmla="*/ 28 w 672"/>
                      <a:gd name="T1" fmla="*/ 32 h 754"/>
                      <a:gd name="T2" fmla="*/ 28 w 672"/>
                      <a:gd name="T3" fmla="*/ 8 h 754"/>
                      <a:gd name="T4" fmla="*/ 0 w 672"/>
                      <a:gd name="T5" fmla="*/ 0 h 754"/>
                      <a:gd name="T6" fmla="*/ 0 w 672"/>
                      <a:gd name="T7" fmla="*/ 25 h 754"/>
                      <a:gd name="T8" fmla="*/ 28 w 672"/>
                      <a:gd name="T9" fmla="*/ 3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86" name="Freeform 234">
                    <a:extLst>
                      <a:ext uri="{FF2B5EF4-FFF2-40B4-BE49-F238E27FC236}">
                        <a16:creationId xmlns:a16="http://schemas.microsoft.com/office/drawing/2014/main" id="{1B646B67-3697-494F-83F7-13106BDEBF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43" y="992"/>
                    <a:ext cx="425" cy="464"/>
                  </a:xfrm>
                  <a:custGeom>
                    <a:avLst/>
                    <a:gdLst>
                      <a:gd name="T0" fmla="*/ 100 w 491"/>
                      <a:gd name="T1" fmla="*/ 85 h 549"/>
                      <a:gd name="T2" fmla="*/ 100 w 491"/>
                      <a:gd name="T3" fmla="*/ 18 h 549"/>
                      <a:gd name="T4" fmla="*/ 0 w 491"/>
                      <a:gd name="T5" fmla="*/ 0 h 549"/>
                      <a:gd name="T6" fmla="*/ 0 w 491"/>
                      <a:gd name="T7" fmla="*/ 67 h 549"/>
                      <a:gd name="T8" fmla="*/ 100 w 491"/>
                      <a:gd name="T9" fmla="*/ 85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87" name="Freeform 235">
                    <a:extLst>
                      <a:ext uri="{FF2B5EF4-FFF2-40B4-BE49-F238E27FC236}">
                        <a16:creationId xmlns:a16="http://schemas.microsoft.com/office/drawing/2014/main" id="{0D405317-6E90-4D55-8120-C242A6E521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4" y="1023"/>
                    <a:ext cx="366" cy="400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3 h 592"/>
                      <a:gd name="T4" fmla="*/ 51 w 542"/>
                      <a:gd name="T5" fmla="*/ 56 h 592"/>
                      <a:gd name="T6" fmla="*/ 51 w 542"/>
                      <a:gd name="T7" fmla="*/ 12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88" name="Line 236">
                    <a:extLst>
                      <a:ext uri="{FF2B5EF4-FFF2-40B4-BE49-F238E27FC236}">
                        <a16:creationId xmlns:a16="http://schemas.microsoft.com/office/drawing/2014/main" id="{DFA02F2B-51E1-4372-9481-445898002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02" y="1056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</p:grpSp>
          </p:grpSp>
          <p:grpSp>
            <p:nvGrpSpPr>
              <p:cNvPr id="48" name="Group 237">
                <a:extLst>
                  <a:ext uri="{FF2B5EF4-FFF2-40B4-BE49-F238E27FC236}">
                    <a16:creationId xmlns:a16="http://schemas.microsoft.com/office/drawing/2014/main" id="{C3FDE0A0-DBE0-4D59-B1AE-E2E727D16E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488"/>
                <a:ext cx="336" cy="570"/>
                <a:chOff x="2967" y="2733"/>
                <a:chExt cx="789" cy="870"/>
              </a:xfrm>
            </p:grpSpPr>
            <p:grpSp>
              <p:nvGrpSpPr>
                <p:cNvPr id="49" name="Group 238">
                  <a:extLst>
                    <a:ext uri="{FF2B5EF4-FFF2-40B4-BE49-F238E27FC236}">
                      <a16:creationId xmlns:a16="http://schemas.microsoft.com/office/drawing/2014/main" id="{BD335C71-4122-446B-A376-64258B571F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7" y="3191"/>
                  <a:ext cx="763" cy="412"/>
                  <a:chOff x="1929" y="1343"/>
                  <a:chExt cx="763" cy="412"/>
                </a:xfrm>
              </p:grpSpPr>
              <p:sp>
                <p:nvSpPr>
                  <p:cNvPr id="62" name="Freeform 239">
                    <a:extLst>
                      <a:ext uri="{FF2B5EF4-FFF2-40B4-BE49-F238E27FC236}">
                        <a16:creationId xmlns:a16="http://schemas.microsoft.com/office/drawing/2014/main" id="{8F169C6E-18F9-448A-B555-2B7FFE9014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28" y="1450"/>
                    <a:ext cx="263" cy="305"/>
                  </a:xfrm>
                  <a:custGeom>
                    <a:avLst/>
                    <a:gdLst>
                      <a:gd name="T0" fmla="*/ 1 w 364"/>
                      <a:gd name="T1" fmla="*/ 7 h 422"/>
                      <a:gd name="T2" fmla="*/ 10 w 364"/>
                      <a:gd name="T3" fmla="*/ 0 h 422"/>
                      <a:gd name="T4" fmla="*/ 10 w 364"/>
                      <a:gd name="T5" fmla="*/ 5 h 422"/>
                      <a:gd name="T6" fmla="*/ 0 w 364"/>
                      <a:gd name="T7" fmla="*/ 12 h 4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4"/>
                      <a:gd name="T13" fmla="*/ 0 h 422"/>
                      <a:gd name="T14" fmla="*/ 364 w 364"/>
                      <a:gd name="T15" fmla="*/ 422 h 4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3" name="Freeform 240">
                    <a:extLst>
                      <a:ext uri="{FF2B5EF4-FFF2-40B4-BE49-F238E27FC236}">
                        <a16:creationId xmlns:a16="http://schemas.microsoft.com/office/drawing/2014/main" id="{17CBD065-5E2B-46C1-BA42-67BC0CC6E3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343"/>
                    <a:ext cx="763" cy="264"/>
                  </a:xfrm>
                  <a:custGeom>
                    <a:avLst/>
                    <a:gdLst>
                      <a:gd name="T0" fmla="*/ 14 w 1091"/>
                      <a:gd name="T1" fmla="*/ 8 h 377"/>
                      <a:gd name="T2" fmla="*/ 0 w 1091"/>
                      <a:gd name="T3" fmla="*/ 4 h 377"/>
                      <a:gd name="T4" fmla="*/ 7 w 1091"/>
                      <a:gd name="T5" fmla="*/ 0 h 377"/>
                      <a:gd name="T6" fmla="*/ 22 w 1091"/>
                      <a:gd name="T7" fmla="*/ 3 h 377"/>
                      <a:gd name="T8" fmla="*/ 14 w 1091"/>
                      <a:gd name="T9" fmla="*/ 8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4" name="Freeform 241">
                    <a:extLst>
                      <a:ext uri="{FF2B5EF4-FFF2-40B4-BE49-F238E27FC236}">
                        <a16:creationId xmlns:a16="http://schemas.microsoft.com/office/drawing/2014/main" id="{74D75279-FCA0-486A-A00C-9A2056AF6E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473"/>
                    <a:ext cx="499" cy="282"/>
                  </a:xfrm>
                  <a:custGeom>
                    <a:avLst/>
                    <a:gdLst>
                      <a:gd name="T0" fmla="*/ 0 w 690"/>
                      <a:gd name="T1" fmla="*/ 1 h 390"/>
                      <a:gd name="T2" fmla="*/ 0 w 690"/>
                      <a:gd name="T3" fmla="*/ 5 h 390"/>
                      <a:gd name="T4" fmla="*/ 20 w 690"/>
                      <a:gd name="T5" fmla="*/ 11 h 390"/>
                      <a:gd name="T6" fmla="*/ 20 w 690"/>
                      <a:gd name="T7" fmla="*/ 5 h 390"/>
                      <a:gd name="T8" fmla="*/ 1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5" name="Freeform 242">
                    <a:extLst>
                      <a:ext uri="{FF2B5EF4-FFF2-40B4-BE49-F238E27FC236}">
                        <a16:creationId xmlns:a16="http://schemas.microsoft.com/office/drawing/2014/main" id="{F9903E77-279D-485D-A828-95BB57F7DF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90" y="1573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7 w 271"/>
                      <a:gd name="T3" fmla="*/ 2 h 189"/>
                      <a:gd name="T4" fmla="*/ 7 w 271"/>
                      <a:gd name="T5" fmla="*/ 5 h 189"/>
                      <a:gd name="T6" fmla="*/ 0 w 271"/>
                      <a:gd name="T7" fmla="*/ 4 h 189"/>
                      <a:gd name="T8" fmla="*/ 0 w 271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1"/>
                      <a:gd name="T16" fmla="*/ 0 h 189"/>
                      <a:gd name="T17" fmla="*/ 271 w 271"/>
                      <a:gd name="T18" fmla="*/ 189 h 1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DFDFD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6" name="Freeform 243">
                    <a:extLst>
                      <a:ext uri="{FF2B5EF4-FFF2-40B4-BE49-F238E27FC236}">
                        <a16:creationId xmlns:a16="http://schemas.microsoft.com/office/drawing/2014/main" id="{1AFA0487-38D6-4966-81F4-0959CD69387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94" y="1624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7 w 261"/>
                      <a:gd name="T3" fmla="*/ 1 h 69"/>
                      <a:gd name="T4" fmla="*/ 0 60000 65536"/>
                      <a:gd name="T5" fmla="*/ 0 60000 65536"/>
                      <a:gd name="T6" fmla="*/ 0 w 261"/>
                      <a:gd name="T7" fmla="*/ 0 h 69"/>
                      <a:gd name="T8" fmla="*/ 261 w 261"/>
                      <a:gd name="T9" fmla="*/ 69 h 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67" name="Freeform 244">
                    <a:extLst>
                      <a:ext uri="{FF2B5EF4-FFF2-40B4-BE49-F238E27FC236}">
                        <a16:creationId xmlns:a16="http://schemas.microsoft.com/office/drawing/2014/main" id="{A34A5738-4627-4EB8-B842-A1D7AD2CC1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1572"/>
                    <a:ext cx="195" cy="84"/>
                  </a:xfrm>
                  <a:custGeom>
                    <a:avLst/>
                    <a:gdLst>
                      <a:gd name="T0" fmla="*/ 0 w 195"/>
                      <a:gd name="T1" fmla="*/ 84 h 84"/>
                      <a:gd name="T2" fmla="*/ 0 w 195"/>
                      <a:gd name="T3" fmla="*/ 0 h 84"/>
                      <a:gd name="T4" fmla="*/ 195 w 195"/>
                      <a:gd name="T5" fmla="*/ 54 h 84"/>
                      <a:gd name="T6" fmla="*/ 0 60000 65536"/>
                      <a:gd name="T7" fmla="*/ 0 60000 65536"/>
                      <a:gd name="T8" fmla="*/ 0 60000 65536"/>
                      <a:gd name="T9" fmla="*/ 0 w 195"/>
                      <a:gd name="T10" fmla="*/ 0 h 84"/>
                      <a:gd name="T11" fmla="*/ 195 w 195"/>
                      <a:gd name="T12" fmla="*/ 84 h 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" h="84">
                        <a:moveTo>
                          <a:pt x="0" y="84"/>
                        </a:moveTo>
                        <a:lnTo>
                          <a:pt x="0" y="0"/>
                        </a:lnTo>
                        <a:lnTo>
                          <a:pt x="195" y="54"/>
                        </a:lnTo>
                      </a:path>
                    </a:pathLst>
                  </a:cu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8" name="Line 245">
                    <a:extLst>
                      <a:ext uri="{FF2B5EF4-FFF2-40B4-BE49-F238E27FC236}">
                        <a16:creationId xmlns:a16="http://schemas.microsoft.com/office/drawing/2014/main" id="{A62A2791-D43A-4954-A219-23463B3DBD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7" y="1600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9" name="Line 246">
                    <a:extLst>
                      <a:ext uri="{FF2B5EF4-FFF2-40B4-BE49-F238E27FC236}">
                        <a16:creationId xmlns:a16="http://schemas.microsoft.com/office/drawing/2014/main" id="{B21AA500-D113-46A8-98FC-CE51D46851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7" y="1678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0" name="Freeform 247">
                    <a:extLst>
                      <a:ext uri="{FF2B5EF4-FFF2-40B4-BE49-F238E27FC236}">
                        <a16:creationId xmlns:a16="http://schemas.microsoft.com/office/drawing/2014/main" id="{D404E98F-C61A-4F22-A855-1CAA8FCBC5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5" y="1610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 h 35"/>
                      <a:gd name="T4" fmla="*/ 2 w 64"/>
                      <a:gd name="T5" fmla="*/ 1 h 35"/>
                      <a:gd name="T6" fmla="*/ 2 w 64"/>
                      <a:gd name="T7" fmla="*/ 1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1" name="Line 248">
                    <a:extLst>
                      <a:ext uri="{FF2B5EF4-FFF2-40B4-BE49-F238E27FC236}">
                        <a16:creationId xmlns:a16="http://schemas.microsoft.com/office/drawing/2014/main" id="{769E4819-4C8F-444F-BAF7-1C2B877A01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03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2" name="Line 249">
                    <a:extLst>
                      <a:ext uri="{FF2B5EF4-FFF2-40B4-BE49-F238E27FC236}">
                        <a16:creationId xmlns:a16="http://schemas.microsoft.com/office/drawing/2014/main" id="{C3765E34-9D9D-4170-BAD7-1EFB8E85A4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25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3" name="Line 250">
                    <a:extLst>
                      <a:ext uri="{FF2B5EF4-FFF2-40B4-BE49-F238E27FC236}">
                        <a16:creationId xmlns:a16="http://schemas.microsoft.com/office/drawing/2014/main" id="{730B5482-283A-41F2-B150-CA8C5882CC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48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4" name="Line 251">
                    <a:extLst>
                      <a:ext uri="{FF2B5EF4-FFF2-40B4-BE49-F238E27FC236}">
                        <a16:creationId xmlns:a16="http://schemas.microsoft.com/office/drawing/2014/main" id="{4E034A51-8D32-4723-B25E-FCA5BBF9EF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70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5" name="Freeform 252">
                    <a:extLst>
                      <a:ext uri="{FF2B5EF4-FFF2-40B4-BE49-F238E27FC236}">
                        <a16:creationId xmlns:a16="http://schemas.microsoft.com/office/drawing/2014/main" id="{456C94F0-2119-4EAA-B1D9-0AADE4A711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1632"/>
                    <a:ext cx="198" cy="84"/>
                  </a:xfrm>
                  <a:custGeom>
                    <a:avLst/>
                    <a:gdLst>
                      <a:gd name="T0" fmla="*/ 0 w 275"/>
                      <a:gd name="T1" fmla="*/ 1 h 117"/>
                      <a:gd name="T2" fmla="*/ 7 w 275"/>
                      <a:gd name="T3" fmla="*/ 3 h 117"/>
                      <a:gd name="T4" fmla="*/ 7 w 275"/>
                      <a:gd name="T5" fmla="*/ 0 h 117"/>
                      <a:gd name="T6" fmla="*/ 0 60000 65536"/>
                      <a:gd name="T7" fmla="*/ 0 60000 65536"/>
                      <a:gd name="T8" fmla="*/ 0 60000 65536"/>
                      <a:gd name="T9" fmla="*/ 0 w 275"/>
                      <a:gd name="T10" fmla="*/ 0 h 117"/>
                      <a:gd name="T11" fmla="*/ 275 w 275"/>
                      <a:gd name="T12" fmla="*/ 117 h 1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50" name="Group 253">
                  <a:extLst>
                    <a:ext uri="{FF2B5EF4-FFF2-40B4-BE49-F238E27FC236}">
                      <a16:creationId xmlns:a16="http://schemas.microsoft.com/office/drawing/2014/main" id="{6FA48080-5D23-4C94-AD89-508913B7A3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2" y="2733"/>
                  <a:ext cx="714" cy="672"/>
                  <a:chOff x="2004" y="885"/>
                  <a:chExt cx="714" cy="672"/>
                </a:xfrm>
              </p:grpSpPr>
              <p:sp>
                <p:nvSpPr>
                  <p:cNvPr id="51" name="Freeform 254">
                    <a:extLst>
                      <a:ext uri="{FF2B5EF4-FFF2-40B4-BE49-F238E27FC236}">
                        <a16:creationId xmlns:a16="http://schemas.microsoft.com/office/drawing/2014/main" id="{5F511AB6-7C5D-42DA-8FF5-AE780AEC7A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58" y="1322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52" name="Freeform 255">
                    <a:extLst>
                      <a:ext uri="{FF2B5EF4-FFF2-40B4-BE49-F238E27FC236}">
                        <a16:creationId xmlns:a16="http://schemas.microsoft.com/office/drawing/2014/main" id="{29D080EC-ABB9-479D-A0CF-E62479358C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" y="1327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53" name="Oval 256">
                    <a:extLst>
                      <a:ext uri="{FF2B5EF4-FFF2-40B4-BE49-F238E27FC236}">
                        <a16:creationId xmlns:a16="http://schemas.microsoft.com/office/drawing/2014/main" id="{D7010EAF-FE86-4554-B672-E02EF8B3EE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1378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buClr>
                        <a:srgbClr val="92B4DF"/>
                      </a:buClr>
                      <a:buSzPct val="99000"/>
                      <a:buFont typeface="Arial" panose="020B0604020202020204" pitchFamily="34" charset="0"/>
                      <a:buChar char="•"/>
                      <a:defRPr sz="2100">
                        <a:solidFill>
                          <a:srgbClr val="595959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70C0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buClrTx/>
                      <a:buSzTx/>
                      <a:buFontTx/>
                      <a:buNone/>
                    </a:pPr>
                    <a:endParaRPr lang="fr-FR" altLang="fr-FR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4" name="Freeform 257">
                    <a:extLst>
                      <a:ext uri="{FF2B5EF4-FFF2-40B4-BE49-F238E27FC236}">
                        <a16:creationId xmlns:a16="http://schemas.microsoft.com/office/drawing/2014/main" id="{C6A18120-1A5E-419C-946D-9F33147A92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1382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1 w 646"/>
                      <a:gd name="T3" fmla="*/ 1 h 180"/>
                      <a:gd name="T4" fmla="*/ 12 w 646"/>
                      <a:gd name="T5" fmla="*/ 4 h 180"/>
                      <a:gd name="T6" fmla="*/ 13 w 646"/>
                      <a:gd name="T7" fmla="*/ 3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55" name="Freeform 258">
                    <a:extLst>
                      <a:ext uri="{FF2B5EF4-FFF2-40B4-BE49-F238E27FC236}">
                        <a16:creationId xmlns:a16="http://schemas.microsoft.com/office/drawing/2014/main" id="{380ADB66-F574-4BE8-8B1A-BEE537B6B7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4" y="885"/>
                    <a:ext cx="564" cy="520"/>
                  </a:xfrm>
                  <a:custGeom>
                    <a:avLst/>
                    <a:gdLst>
                      <a:gd name="T0" fmla="*/ 12 w 808"/>
                      <a:gd name="T1" fmla="*/ 14 h 746"/>
                      <a:gd name="T2" fmla="*/ 15 w 808"/>
                      <a:gd name="T3" fmla="*/ 10 h 746"/>
                      <a:gd name="T4" fmla="*/ 15 w 808"/>
                      <a:gd name="T5" fmla="*/ 2 h 746"/>
                      <a:gd name="T6" fmla="*/ 6 w 808"/>
                      <a:gd name="T7" fmla="*/ 0 h 746"/>
                      <a:gd name="T8" fmla="*/ 0 w 808"/>
                      <a:gd name="T9" fmla="*/ 1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56" name="Freeform 259">
                    <a:extLst>
                      <a:ext uri="{FF2B5EF4-FFF2-40B4-BE49-F238E27FC236}">
                        <a16:creationId xmlns:a16="http://schemas.microsoft.com/office/drawing/2014/main" id="{F278A563-CFCA-4A17-84DA-924C2DB532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506" y="1000"/>
                    <a:ext cx="113" cy="506"/>
                  </a:xfrm>
                  <a:custGeom>
                    <a:avLst/>
                    <a:gdLst>
                      <a:gd name="T0" fmla="*/ 0 w 144"/>
                      <a:gd name="T1" fmla="*/ 46 h 644"/>
                      <a:gd name="T2" fmla="*/ 0 w 144"/>
                      <a:gd name="T3" fmla="*/ 6 h 644"/>
                      <a:gd name="T4" fmla="*/ 10 w 144"/>
                      <a:gd name="T5" fmla="*/ 0 h 644"/>
                      <a:gd name="T6" fmla="*/ 10 w 144"/>
                      <a:gd name="T7" fmla="*/ 39 h 644"/>
                      <a:gd name="T8" fmla="*/ 0 w 144"/>
                      <a:gd name="T9" fmla="*/ 46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57" name="Freeform 260">
                    <a:extLst>
                      <a:ext uri="{FF2B5EF4-FFF2-40B4-BE49-F238E27FC236}">
                        <a16:creationId xmlns:a16="http://schemas.microsoft.com/office/drawing/2014/main" id="{1E56E0B0-AA98-451B-9631-D2AA4D5AF1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891"/>
                    <a:ext cx="615" cy="172"/>
                  </a:xfrm>
                  <a:custGeom>
                    <a:avLst/>
                    <a:gdLst>
                      <a:gd name="T0" fmla="*/ 46 w 782"/>
                      <a:gd name="T1" fmla="*/ 15 h 219"/>
                      <a:gd name="T2" fmla="*/ 0 w 782"/>
                      <a:gd name="T3" fmla="*/ 5 h 219"/>
                      <a:gd name="T4" fmla="*/ 12 w 782"/>
                      <a:gd name="T5" fmla="*/ 0 h 219"/>
                      <a:gd name="T6" fmla="*/ 56 w 782"/>
                      <a:gd name="T7" fmla="*/ 10 h 219"/>
                      <a:gd name="T8" fmla="*/ 46 w 782"/>
                      <a:gd name="T9" fmla="*/ 15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58" name="Freeform 261">
                    <a:extLst>
                      <a:ext uri="{FF2B5EF4-FFF2-40B4-BE49-F238E27FC236}">
                        <a16:creationId xmlns:a16="http://schemas.microsoft.com/office/drawing/2014/main" id="{F7F05EA5-5057-4202-96F3-7EB1A1D46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942"/>
                    <a:ext cx="502" cy="566"/>
                  </a:xfrm>
                  <a:custGeom>
                    <a:avLst/>
                    <a:gdLst>
                      <a:gd name="T0" fmla="*/ 28 w 672"/>
                      <a:gd name="T1" fmla="*/ 32 h 754"/>
                      <a:gd name="T2" fmla="*/ 28 w 672"/>
                      <a:gd name="T3" fmla="*/ 8 h 754"/>
                      <a:gd name="T4" fmla="*/ 0 w 672"/>
                      <a:gd name="T5" fmla="*/ 0 h 754"/>
                      <a:gd name="T6" fmla="*/ 0 w 672"/>
                      <a:gd name="T7" fmla="*/ 25 h 754"/>
                      <a:gd name="T8" fmla="*/ 28 w 672"/>
                      <a:gd name="T9" fmla="*/ 3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59" name="Freeform 262">
                    <a:extLst>
                      <a:ext uri="{FF2B5EF4-FFF2-40B4-BE49-F238E27FC236}">
                        <a16:creationId xmlns:a16="http://schemas.microsoft.com/office/drawing/2014/main" id="{9AA1C7D6-6242-43E9-AA26-D38BD2C51B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43" y="992"/>
                    <a:ext cx="425" cy="464"/>
                  </a:xfrm>
                  <a:custGeom>
                    <a:avLst/>
                    <a:gdLst>
                      <a:gd name="T0" fmla="*/ 100 w 491"/>
                      <a:gd name="T1" fmla="*/ 85 h 549"/>
                      <a:gd name="T2" fmla="*/ 100 w 491"/>
                      <a:gd name="T3" fmla="*/ 18 h 549"/>
                      <a:gd name="T4" fmla="*/ 0 w 491"/>
                      <a:gd name="T5" fmla="*/ 0 h 549"/>
                      <a:gd name="T6" fmla="*/ 0 w 491"/>
                      <a:gd name="T7" fmla="*/ 67 h 549"/>
                      <a:gd name="T8" fmla="*/ 100 w 491"/>
                      <a:gd name="T9" fmla="*/ 85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0" name="Freeform 263">
                    <a:extLst>
                      <a:ext uri="{FF2B5EF4-FFF2-40B4-BE49-F238E27FC236}">
                        <a16:creationId xmlns:a16="http://schemas.microsoft.com/office/drawing/2014/main" id="{CBBA1962-B3D5-493C-8775-41EDCAC7F7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9" y="1023"/>
                    <a:ext cx="370" cy="400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3 h 592"/>
                      <a:gd name="T4" fmla="*/ 55 w 542"/>
                      <a:gd name="T5" fmla="*/ 56 h 592"/>
                      <a:gd name="T6" fmla="*/ 55 w 542"/>
                      <a:gd name="T7" fmla="*/ 12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61" name="Line 264">
                    <a:extLst>
                      <a:ext uri="{FF2B5EF4-FFF2-40B4-BE49-F238E27FC236}">
                        <a16:creationId xmlns:a16="http://schemas.microsoft.com/office/drawing/2014/main" id="{6C5A916C-B10B-4BD0-8C1D-F14EF12DCB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02" y="1056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</p:grpSp>
          </p:grpSp>
        </p:grpSp>
      </p:grpSp>
      <p:grpSp>
        <p:nvGrpSpPr>
          <p:cNvPr id="154" name="Group 940">
            <a:extLst>
              <a:ext uri="{FF2B5EF4-FFF2-40B4-BE49-F238E27FC236}">
                <a16:creationId xmlns:a16="http://schemas.microsoft.com/office/drawing/2014/main" id="{964B9681-34CE-4818-9D53-4632BF7A2161}"/>
              </a:ext>
            </a:extLst>
          </p:cNvPr>
          <p:cNvGrpSpPr>
            <a:grpSpLocks/>
          </p:cNvGrpSpPr>
          <p:nvPr/>
        </p:nvGrpSpPr>
        <p:grpSpPr bwMode="auto">
          <a:xfrm>
            <a:off x="5046663" y="1566863"/>
            <a:ext cx="1260475" cy="3968750"/>
            <a:chOff x="3179" y="1285"/>
            <a:chExt cx="794" cy="2500"/>
          </a:xfrm>
        </p:grpSpPr>
        <p:sp>
          <p:nvSpPr>
            <p:cNvPr id="155" name="Text Box 41">
              <a:extLst>
                <a:ext uri="{FF2B5EF4-FFF2-40B4-BE49-F238E27FC236}">
                  <a16:creationId xmlns:a16="http://schemas.microsoft.com/office/drawing/2014/main" id="{54327C61-646F-40A4-BA7D-5314EC886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" y="3554"/>
              <a:ext cx="4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92B4DF"/>
                </a:buClr>
                <a:buSzPct val="99000"/>
                <a:buFont typeface="Arial" panose="020B0604020202020204" pitchFamily="34" charset="0"/>
                <a:buChar char="•"/>
                <a:defRPr sz="2100">
                  <a:solidFill>
                    <a:srgbClr val="595959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­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fr-FR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N-Tier</a:t>
              </a:r>
            </a:p>
          </p:txBody>
        </p:sp>
        <p:grpSp>
          <p:nvGrpSpPr>
            <p:cNvPr id="156" name="Group 932">
              <a:extLst>
                <a:ext uri="{FF2B5EF4-FFF2-40B4-BE49-F238E27FC236}">
                  <a16:creationId xmlns:a16="http://schemas.microsoft.com/office/drawing/2014/main" id="{BDBEABEC-1C70-4086-A54B-A981DB5FF8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9" y="3002"/>
              <a:ext cx="714" cy="443"/>
              <a:chOff x="3264" y="3157"/>
              <a:chExt cx="714" cy="443"/>
            </a:xfrm>
          </p:grpSpPr>
          <p:sp>
            <p:nvSpPr>
              <p:cNvPr id="450" name="AutoShape 64">
                <a:extLst>
                  <a:ext uri="{FF2B5EF4-FFF2-40B4-BE49-F238E27FC236}">
                    <a16:creationId xmlns:a16="http://schemas.microsoft.com/office/drawing/2014/main" id="{5DAF69D8-3064-47C7-87BE-65C7925FA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232"/>
                <a:ext cx="288" cy="288"/>
              </a:xfrm>
              <a:prstGeom prst="flowChartMagneticDisk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Clr>
                    <a:srgbClr val="92B4DF"/>
                  </a:buClr>
                  <a:buSzPct val="99000"/>
                  <a:buFont typeface="Arial" panose="020B0604020202020204" pitchFamily="34" charset="0"/>
                  <a:buChar char="•"/>
                  <a:defRPr sz="2100">
                    <a:solidFill>
                      <a:srgbClr val="595959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­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endParaRPr lang="fr-FR" altLang="fr-FR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AutoShape 62">
                <a:extLst>
                  <a:ext uri="{FF2B5EF4-FFF2-40B4-BE49-F238E27FC236}">
                    <a16:creationId xmlns:a16="http://schemas.microsoft.com/office/drawing/2014/main" id="{3D55AE0F-028D-49B5-8DA9-DF6C7A932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157"/>
                <a:ext cx="288" cy="288"/>
              </a:xfrm>
              <a:prstGeom prst="flowChartMagneticDisk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Clr>
                    <a:srgbClr val="92B4DF"/>
                  </a:buClr>
                  <a:buSzPct val="99000"/>
                  <a:buFont typeface="Arial" panose="020B0604020202020204" pitchFamily="34" charset="0"/>
                  <a:buChar char="•"/>
                  <a:defRPr sz="2100">
                    <a:solidFill>
                      <a:srgbClr val="595959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­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endParaRPr lang="fr-FR" altLang="fr-FR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AutoShape 63">
                <a:extLst>
                  <a:ext uri="{FF2B5EF4-FFF2-40B4-BE49-F238E27FC236}">
                    <a16:creationId xmlns:a16="http://schemas.microsoft.com/office/drawing/2014/main" id="{319190E6-B5D2-4EC3-9A79-5BF619EF6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312"/>
                <a:ext cx="288" cy="288"/>
              </a:xfrm>
              <a:prstGeom prst="flowChartMagneticDisk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Clr>
                    <a:srgbClr val="92B4DF"/>
                  </a:buClr>
                  <a:buSzPct val="99000"/>
                  <a:buFont typeface="Arial" panose="020B0604020202020204" pitchFamily="34" charset="0"/>
                  <a:buChar char="•"/>
                  <a:defRPr sz="2100">
                    <a:solidFill>
                      <a:srgbClr val="595959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­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endParaRPr lang="fr-FR" altLang="fr-FR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7" name="Group 775">
              <a:extLst>
                <a:ext uri="{FF2B5EF4-FFF2-40B4-BE49-F238E27FC236}">
                  <a16:creationId xmlns:a16="http://schemas.microsoft.com/office/drawing/2014/main" id="{D7641F4E-5A9A-4124-BA97-DCD34CC45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1" y="2400"/>
              <a:ext cx="584" cy="558"/>
              <a:chOff x="3297" y="2256"/>
              <a:chExt cx="758" cy="724"/>
            </a:xfrm>
          </p:grpSpPr>
          <p:grpSp>
            <p:nvGrpSpPr>
              <p:cNvPr id="375" name="Group 342">
                <a:extLst>
                  <a:ext uri="{FF2B5EF4-FFF2-40B4-BE49-F238E27FC236}">
                    <a16:creationId xmlns:a16="http://schemas.microsoft.com/office/drawing/2014/main" id="{344788E4-CBD6-4299-9A63-08C411CD26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7" y="2256"/>
                <a:ext cx="359" cy="580"/>
                <a:chOff x="516" y="612"/>
                <a:chExt cx="626" cy="1012"/>
              </a:xfrm>
            </p:grpSpPr>
            <p:sp>
              <p:nvSpPr>
                <p:cNvPr id="426" name="Freeform 343">
                  <a:extLst>
                    <a:ext uri="{FF2B5EF4-FFF2-40B4-BE49-F238E27FC236}">
                      <a16:creationId xmlns:a16="http://schemas.microsoft.com/office/drawing/2014/main" id="{AA626200-43E9-411B-ADB3-8A613ADF21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1365"/>
                  <a:ext cx="604" cy="259"/>
                </a:xfrm>
                <a:custGeom>
                  <a:avLst/>
                  <a:gdLst>
                    <a:gd name="T0" fmla="*/ 0 w 1252"/>
                    <a:gd name="T1" fmla="*/ 0 h 536"/>
                    <a:gd name="T2" fmla="*/ 0 w 1252"/>
                    <a:gd name="T3" fmla="*/ 0 h 536"/>
                    <a:gd name="T4" fmla="*/ 0 w 1252"/>
                    <a:gd name="T5" fmla="*/ 0 h 536"/>
                    <a:gd name="T6" fmla="*/ 0 w 1252"/>
                    <a:gd name="T7" fmla="*/ 0 h 536"/>
                    <a:gd name="T8" fmla="*/ 0 w 1252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2"/>
                    <a:gd name="T16" fmla="*/ 0 h 536"/>
                    <a:gd name="T17" fmla="*/ 1252 w 1252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27" name="Freeform 344">
                  <a:extLst>
                    <a:ext uri="{FF2B5EF4-FFF2-40B4-BE49-F238E27FC236}">
                      <a16:creationId xmlns:a16="http://schemas.microsoft.com/office/drawing/2014/main" id="{CC830686-4365-4B6C-A37B-40C563E35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" y="612"/>
                  <a:ext cx="623" cy="217"/>
                </a:xfrm>
                <a:custGeom>
                  <a:avLst/>
                  <a:gdLst>
                    <a:gd name="T0" fmla="*/ 0 w 1291"/>
                    <a:gd name="T1" fmla="*/ 0 h 449"/>
                    <a:gd name="T2" fmla="*/ 0 w 1291"/>
                    <a:gd name="T3" fmla="*/ 0 h 449"/>
                    <a:gd name="T4" fmla="*/ 0 w 1291"/>
                    <a:gd name="T5" fmla="*/ 0 h 449"/>
                    <a:gd name="T6" fmla="*/ 0 w 1291"/>
                    <a:gd name="T7" fmla="*/ 0 h 449"/>
                    <a:gd name="T8" fmla="*/ 0 w 1291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28" name="Freeform 345">
                  <a:extLst>
                    <a:ext uri="{FF2B5EF4-FFF2-40B4-BE49-F238E27FC236}">
                      <a16:creationId xmlns:a16="http://schemas.microsoft.com/office/drawing/2014/main" id="{9F61997A-3A59-4BCF-9501-EDD39ED85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672"/>
                  <a:ext cx="352" cy="927"/>
                </a:xfrm>
                <a:custGeom>
                  <a:avLst/>
                  <a:gdLst>
                    <a:gd name="T0" fmla="*/ 0 w 729"/>
                    <a:gd name="T1" fmla="*/ 0 h 1916"/>
                    <a:gd name="T2" fmla="*/ 0 w 729"/>
                    <a:gd name="T3" fmla="*/ 0 h 1916"/>
                    <a:gd name="T4" fmla="*/ 0 w 729"/>
                    <a:gd name="T5" fmla="*/ 0 h 1916"/>
                    <a:gd name="T6" fmla="*/ 0 w 729"/>
                    <a:gd name="T7" fmla="*/ 0 h 1916"/>
                    <a:gd name="T8" fmla="*/ 0 w 729"/>
                    <a:gd name="T9" fmla="*/ 0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29" name="Freeform 346">
                  <a:extLst>
                    <a:ext uri="{FF2B5EF4-FFF2-40B4-BE49-F238E27FC236}">
                      <a16:creationId xmlns:a16="http://schemas.microsoft.com/office/drawing/2014/main" id="{1ECAFA47-2CF7-40C5-B0EE-EF742249CF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" y="760"/>
                  <a:ext cx="278" cy="834"/>
                </a:xfrm>
                <a:custGeom>
                  <a:avLst/>
                  <a:gdLst>
                    <a:gd name="T0" fmla="*/ 0 w 577"/>
                    <a:gd name="T1" fmla="*/ 0 h 1728"/>
                    <a:gd name="T2" fmla="*/ 0 w 577"/>
                    <a:gd name="T3" fmla="*/ 0 h 1728"/>
                    <a:gd name="T4" fmla="*/ 0 w 577"/>
                    <a:gd name="T5" fmla="*/ 0 h 1728"/>
                    <a:gd name="T6" fmla="*/ 0 w 577"/>
                    <a:gd name="T7" fmla="*/ 0 h 1728"/>
                    <a:gd name="T8" fmla="*/ 0 w 577"/>
                    <a:gd name="T9" fmla="*/ 0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30" name="Line 347">
                  <a:extLst>
                    <a:ext uri="{FF2B5EF4-FFF2-40B4-BE49-F238E27FC236}">
                      <a16:creationId xmlns:a16="http://schemas.microsoft.com/office/drawing/2014/main" id="{95CFA18B-3CF8-4EEC-9074-5EB4FC497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6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31" name="Oval 348">
                  <a:extLst>
                    <a:ext uri="{FF2B5EF4-FFF2-40B4-BE49-F238E27FC236}">
                      <a16:creationId xmlns:a16="http://schemas.microsoft.com/office/drawing/2014/main" id="{D7F904EF-1F00-49A3-8D40-F3B1D9AFE9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801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2" name="Line 349">
                  <a:extLst>
                    <a:ext uri="{FF2B5EF4-FFF2-40B4-BE49-F238E27FC236}">
                      <a16:creationId xmlns:a16="http://schemas.microsoft.com/office/drawing/2014/main" id="{CB38A49C-B928-4BDA-A7A1-2F45AA0D37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24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33" name="Line 350">
                  <a:extLst>
                    <a:ext uri="{FF2B5EF4-FFF2-40B4-BE49-F238E27FC236}">
                      <a16:creationId xmlns:a16="http://schemas.microsoft.com/office/drawing/2014/main" id="{DDF26C52-5240-4A48-A9D0-DB4AE3CA73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86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34" name="Line 351">
                  <a:extLst>
                    <a:ext uri="{FF2B5EF4-FFF2-40B4-BE49-F238E27FC236}">
                      <a16:creationId xmlns:a16="http://schemas.microsoft.com/office/drawing/2014/main" id="{5E575092-624E-44F3-9E7F-F2F962775E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49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35" name="Line 352">
                  <a:extLst>
                    <a:ext uri="{FF2B5EF4-FFF2-40B4-BE49-F238E27FC236}">
                      <a16:creationId xmlns:a16="http://schemas.microsoft.com/office/drawing/2014/main" id="{D9CFF235-7E26-4A04-A108-624641C19E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1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36" name="Freeform 353">
                  <a:extLst>
                    <a:ext uri="{FF2B5EF4-FFF2-40B4-BE49-F238E27FC236}">
                      <a16:creationId xmlns:a16="http://schemas.microsoft.com/office/drawing/2014/main" id="{CFB8463D-53AD-4F48-877A-49A709F4C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" y="946"/>
                  <a:ext cx="190" cy="355"/>
                </a:xfrm>
                <a:custGeom>
                  <a:avLst/>
                  <a:gdLst>
                    <a:gd name="T0" fmla="*/ 0 w 397"/>
                    <a:gd name="T1" fmla="*/ 0 h 733"/>
                    <a:gd name="T2" fmla="*/ 0 w 397"/>
                    <a:gd name="T3" fmla="*/ 0 h 733"/>
                    <a:gd name="T4" fmla="*/ 0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37" name="Freeform 354">
                  <a:extLst>
                    <a:ext uri="{FF2B5EF4-FFF2-40B4-BE49-F238E27FC236}">
                      <a16:creationId xmlns:a16="http://schemas.microsoft.com/office/drawing/2014/main" id="{F4239B37-DE1E-4939-AB1A-64D5FBC9F8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" y="876"/>
                  <a:ext cx="218" cy="618"/>
                </a:xfrm>
                <a:custGeom>
                  <a:avLst/>
                  <a:gdLst>
                    <a:gd name="T0" fmla="*/ 0 w 453"/>
                    <a:gd name="T1" fmla="*/ 0 h 1278"/>
                    <a:gd name="T2" fmla="*/ 0 w 453"/>
                    <a:gd name="T3" fmla="*/ 0 h 1278"/>
                    <a:gd name="T4" fmla="*/ 0 w 453"/>
                    <a:gd name="T5" fmla="*/ 0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38" name="Freeform 355">
                  <a:extLst>
                    <a:ext uri="{FF2B5EF4-FFF2-40B4-BE49-F238E27FC236}">
                      <a16:creationId xmlns:a16="http://schemas.microsoft.com/office/drawing/2014/main" id="{ECB1F82A-CD0F-4FA0-86B9-442CF24CA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" y="899"/>
                  <a:ext cx="194" cy="352"/>
                </a:xfrm>
                <a:custGeom>
                  <a:avLst/>
                  <a:gdLst>
                    <a:gd name="T0" fmla="*/ 0 w 402"/>
                    <a:gd name="T1" fmla="*/ 0 h 726"/>
                    <a:gd name="T2" fmla="*/ 0 w 402"/>
                    <a:gd name="T3" fmla="*/ 0 h 726"/>
                    <a:gd name="T4" fmla="*/ 0 w 402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39" name="Line 356">
                  <a:extLst>
                    <a:ext uri="{FF2B5EF4-FFF2-40B4-BE49-F238E27FC236}">
                      <a16:creationId xmlns:a16="http://schemas.microsoft.com/office/drawing/2014/main" id="{5B2F7A4B-C678-4A2C-92C3-1A080B43DB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980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40" name="Line 357">
                  <a:extLst>
                    <a:ext uri="{FF2B5EF4-FFF2-40B4-BE49-F238E27FC236}">
                      <a16:creationId xmlns:a16="http://schemas.microsoft.com/office/drawing/2014/main" id="{BAF84276-3D39-4803-9667-E9EF3031D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055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41" name="Line 358">
                  <a:extLst>
                    <a:ext uri="{FF2B5EF4-FFF2-40B4-BE49-F238E27FC236}">
                      <a16:creationId xmlns:a16="http://schemas.microsoft.com/office/drawing/2014/main" id="{022088AE-2D8B-4FAE-9603-DA83A664B9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148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42" name="Freeform 359">
                  <a:extLst>
                    <a:ext uri="{FF2B5EF4-FFF2-40B4-BE49-F238E27FC236}">
                      <a16:creationId xmlns:a16="http://schemas.microsoft.com/office/drawing/2014/main" id="{3F1532E8-857F-454E-B01C-F5D5B1BA3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" y="943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0 w 152"/>
                    <a:gd name="T5" fmla="*/ 0 h 82"/>
                    <a:gd name="T6" fmla="*/ 0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43" name="Line 360">
                  <a:extLst>
                    <a:ext uri="{FF2B5EF4-FFF2-40B4-BE49-F238E27FC236}">
                      <a16:creationId xmlns:a16="http://schemas.microsoft.com/office/drawing/2014/main" id="{A11C8379-3124-4965-A7A6-85D7B9770B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" y="949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44" name="Freeform 361">
                  <a:extLst>
                    <a:ext uri="{FF2B5EF4-FFF2-40B4-BE49-F238E27FC236}">
                      <a16:creationId xmlns:a16="http://schemas.microsoft.com/office/drawing/2014/main" id="{8FD452EE-099A-4FDC-8924-390F6D288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086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0 w 351"/>
                    <a:gd name="T5" fmla="*/ 0 h 183"/>
                    <a:gd name="T6" fmla="*/ 0 w 351"/>
                    <a:gd name="T7" fmla="*/ 0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45" name="Freeform 362">
                  <a:extLst>
                    <a:ext uri="{FF2B5EF4-FFF2-40B4-BE49-F238E27FC236}">
                      <a16:creationId xmlns:a16="http://schemas.microsoft.com/office/drawing/2014/main" id="{A95322CB-0442-4A54-B2C3-4064FB90C7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179"/>
                  <a:ext cx="167" cy="83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46" name="Freeform 363">
                  <a:extLst>
                    <a:ext uri="{FF2B5EF4-FFF2-40B4-BE49-F238E27FC236}">
                      <a16:creationId xmlns:a16="http://schemas.microsoft.com/office/drawing/2014/main" id="{DED1D1D3-41EE-4B40-AAB1-7743650101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" y="1002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47" name="Line 364">
                  <a:extLst>
                    <a:ext uri="{FF2B5EF4-FFF2-40B4-BE49-F238E27FC236}">
                      <a16:creationId xmlns:a16="http://schemas.microsoft.com/office/drawing/2014/main" id="{DF0C0137-0864-4DDB-851A-4455203D33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049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48" name="Line 365">
                  <a:extLst>
                    <a:ext uri="{FF2B5EF4-FFF2-40B4-BE49-F238E27FC236}">
                      <a16:creationId xmlns:a16="http://schemas.microsoft.com/office/drawing/2014/main" id="{658FAE51-338C-4C37-B403-28C59EFDF1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131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49" name="Line 366">
                  <a:extLst>
                    <a:ext uri="{FF2B5EF4-FFF2-40B4-BE49-F238E27FC236}">
                      <a16:creationId xmlns:a16="http://schemas.microsoft.com/office/drawing/2014/main" id="{47DCB5B5-C9B0-4DDC-A207-03B1176762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230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376" name="Group 367">
                <a:extLst>
                  <a:ext uri="{FF2B5EF4-FFF2-40B4-BE49-F238E27FC236}">
                    <a16:creationId xmlns:a16="http://schemas.microsoft.com/office/drawing/2014/main" id="{64F236E7-D7F1-4509-B948-8ABC0286C2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3" y="2400"/>
                <a:ext cx="359" cy="580"/>
                <a:chOff x="516" y="612"/>
                <a:chExt cx="626" cy="1012"/>
              </a:xfrm>
            </p:grpSpPr>
            <p:sp>
              <p:nvSpPr>
                <p:cNvPr id="402" name="Freeform 368">
                  <a:extLst>
                    <a:ext uri="{FF2B5EF4-FFF2-40B4-BE49-F238E27FC236}">
                      <a16:creationId xmlns:a16="http://schemas.microsoft.com/office/drawing/2014/main" id="{F1245313-8859-4F60-9A67-B67A560751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1365"/>
                  <a:ext cx="604" cy="259"/>
                </a:xfrm>
                <a:custGeom>
                  <a:avLst/>
                  <a:gdLst>
                    <a:gd name="T0" fmla="*/ 0 w 1252"/>
                    <a:gd name="T1" fmla="*/ 0 h 536"/>
                    <a:gd name="T2" fmla="*/ 0 w 1252"/>
                    <a:gd name="T3" fmla="*/ 0 h 536"/>
                    <a:gd name="T4" fmla="*/ 0 w 1252"/>
                    <a:gd name="T5" fmla="*/ 0 h 536"/>
                    <a:gd name="T6" fmla="*/ 0 w 1252"/>
                    <a:gd name="T7" fmla="*/ 0 h 536"/>
                    <a:gd name="T8" fmla="*/ 0 w 1252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2"/>
                    <a:gd name="T16" fmla="*/ 0 h 536"/>
                    <a:gd name="T17" fmla="*/ 1252 w 1252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03" name="Freeform 369">
                  <a:extLst>
                    <a:ext uri="{FF2B5EF4-FFF2-40B4-BE49-F238E27FC236}">
                      <a16:creationId xmlns:a16="http://schemas.microsoft.com/office/drawing/2014/main" id="{9AC1675B-835A-4F8D-BDD8-A58A1F51B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" y="612"/>
                  <a:ext cx="623" cy="217"/>
                </a:xfrm>
                <a:custGeom>
                  <a:avLst/>
                  <a:gdLst>
                    <a:gd name="T0" fmla="*/ 0 w 1291"/>
                    <a:gd name="T1" fmla="*/ 0 h 449"/>
                    <a:gd name="T2" fmla="*/ 0 w 1291"/>
                    <a:gd name="T3" fmla="*/ 0 h 449"/>
                    <a:gd name="T4" fmla="*/ 0 w 1291"/>
                    <a:gd name="T5" fmla="*/ 0 h 449"/>
                    <a:gd name="T6" fmla="*/ 0 w 1291"/>
                    <a:gd name="T7" fmla="*/ 0 h 449"/>
                    <a:gd name="T8" fmla="*/ 0 w 1291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04" name="Freeform 370">
                  <a:extLst>
                    <a:ext uri="{FF2B5EF4-FFF2-40B4-BE49-F238E27FC236}">
                      <a16:creationId xmlns:a16="http://schemas.microsoft.com/office/drawing/2014/main" id="{D2791D19-1F4A-4742-8371-25FD7A7AE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672"/>
                  <a:ext cx="352" cy="927"/>
                </a:xfrm>
                <a:custGeom>
                  <a:avLst/>
                  <a:gdLst>
                    <a:gd name="T0" fmla="*/ 0 w 729"/>
                    <a:gd name="T1" fmla="*/ 0 h 1916"/>
                    <a:gd name="T2" fmla="*/ 0 w 729"/>
                    <a:gd name="T3" fmla="*/ 0 h 1916"/>
                    <a:gd name="T4" fmla="*/ 0 w 729"/>
                    <a:gd name="T5" fmla="*/ 0 h 1916"/>
                    <a:gd name="T6" fmla="*/ 0 w 729"/>
                    <a:gd name="T7" fmla="*/ 0 h 1916"/>
                    <a:gd name="T8" fmla="*/ 0 w 729"/>
                    <a:gd name="T9" fmla="*/ 0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05" name="Freeform 371">
                  <a:extLst>
                    <a:ext uri="{FF2B5EF4-FFF2-40B4-BE49-F238E27FC236}">
                      <a16:creationId xmlns:a16="http://schemas.microsoft.com/office/drawing/2014/main" id="{83170461-08FC-4DB3-83FD-6B6F570E4F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" y="760"/>
                  <a:ext cx="278" cy="834"/>
                </a:xfrm>
                <a:custGeom>
                  <a:avLst/>
                  <a:gdLst>
                    <a:gd name="T0" fmla="*/ 0 w 577"/>
                    <a:gd name="T1" fmla="*/ 0 h 1728"/>
                    <a:gd name="T2" fmla="*/ 0 w 577"/>
                    <a:gd name="T3" fmla="*/ 0 h 1728"/>
                    <a:gd name="T4" fmla="*/ 0 w 577"/>
                    <a:gd name="T5" fmla="*/ 0 h 1728"/>
                    <a:gd name="T6" fmla="*/ 0 w 577"/>
                    <a:gd name="T7" fmla="*/ 0 h 1728"/>
                    <a:gd name="T8" fmla="*/ 0 w 577"/>
                    <a:gd name="T9" fmla="*/ 0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06" name="Line 372">
                  <a:extLst>
                    <a:ext uri="{FF2B5EF4-FFF2-40B4-BE49-F238E27FC236}">
                      <a16:creationId xmlns:a16="http://schemas.microsoft.com/office/drawing/2014/main" id="{C7AB4A2B-12DF-4D07-839B-D7356E1058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6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07" name="Oval 373">
                  <a:extLst>
                    <a:ext uri="{FF2B5EF4-FFF2-40B4-BE49-F238E27FC236}">
                      <a16:creationId xmlns:a16="http://schemas.microsoft.com/office/drawing/2014/main" id="{4FBB169D-1AE2-4CFD-B6DE-95D5834B6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801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8" name="Line 374">
                  <a:extLst>
                    <a:ext uri="{FF2B5EF4-FFF2-40B4-BE49-F238E27FC236}">
                      <a16:creationId xmlns:a16="http://schemas.microsoft.com/office/drawing/2014/main" id="{C50CB23F-08C2-4584-9863-76BE928025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24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09" name="Line 375">
                  <a:extLst>
                    <a:ext uri="{FF2B5EF4-FFF2-40B4-BE49-F238E27FC236}">
                      <a16:creationId xmlns:a16="http://schemas.microsoft.com/office/drawing/2014/main" id="{67AA424F-DCCF-4590-A934-2BA8B42816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86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10" name="Line 376">
                  <a:extLst>
                    <a:ext uri="{FF2B5EF4-FFF2-40B4-BE49-F238E27FC236}">
                      <a16:creationId xmlns:a16="http://schemas.microsoft.com/office/drawing/2014/main" id="{EB94132A-5B2A-4676-A1EE-FCB6484E98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49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11" name="Line 377">
                  <a:extLst>
                    <a:ext uri="{FF2B5EF4-FFF2-40B4-BE49-F238E27FC236}">
                      <a16:creationId xmlns:a16="http://schemas.microsoft.com/office/drawing/2014/main" id="{3A2DE6CE-EC2E-4318-9C17-8036E9C8C3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1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12" name="Freeform 378">
                  <a:extLst>
                    <a:ext uri="{FF2B5EF4-FFF2-40B4-BE49-F238E27FC236}">
                      <a16:creationId xmlns:a16="http://schemas.microsoft.com/office/drawing/2014/main" id="{C9DE0234-E2CB-42A9-A897-2A71F9560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" y="946"/>
                  <a:ext cx="190" cy="355"/>
                </a:xfrm>
                <a:custGeom>
                  <a:avLst/>
                  <a:gdLst>
                    <a:gd name="T0" fmla="*/ 0 w 397"/>
                    <a:gd name="T1" fmla="*/ 0 h 733"/>
                    <a:gd name="T2" fmla="*/ 0 w 397"/>
                    <a:gd name="T3" fmla="*/ 0 h 733"/>
                    <a:gd name="T4" fmla="*/ 0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13" name="Freeform 379">
                  <a:extLst>
                    <a:ext uri="{FF2B5EF4-FFF2-40B4-BE49-F238E27FC236}">
                      <a16:creationId xmlns:a16="http://schemas.microsoft.com/office/drawing/2014/main" id="{6974BB77-0AEA-4814-B4B7-6C820C4A3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" y="876"/>
                  <a:ext cx="218" cy="618"/>
                </a:xfrm>
                <a:custGeom>
                  <a:avLst/>
                  <a:gdLst>
                    <a:gd name="T0" fmla="*/ 0 w 453"/>
                    <a:gd name="T1" fmla="*/ 0 h 1278"/>
                    <a:gd name="T2" fmla="*/ 0 w 453"/>
                    <a:gd name="T3" fmla="*/ 0 h 1278"/>
                    <a:gd name="T4" fmla="*/ 0 w 453"/>
                    <a:gd name="T5" fmla="*/ 0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14" name="Freeform 380">
                  <a:extLst>
                    <a:ext uri="{FF2B5EF4-FFF2-40B4-BE49-F238E27FC236}">
                      <a16:creationId xmlns:a16="http://schemas.microsoft.com/office/drawing/2014/main" id="{CD52F05B-DD09-4187-AA67-81DD720AB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" y="899"/>
                  <a:ext cx="194" cy="352"/>
                </a:xfrm>
                <a:custGeom>
                  <a:avLst/>
                  <a:gdLst>
                    <a:gd name="T0" fmla="*/ 0 w 402"/>
                    <a:gd name="T1" fmla="*/ 0 h 726"/>
                    <a:gd name="T2" fmla="*/ 0 w 402"/>
                    <a:gd name="T3" fmla="*/ 0 h 726"/>
                    <a:gd name="T4" fmla="*/ 0 w 402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15" name="Line 381">
                  <a:extLst>
                    <a:ext uri="{FF2B5EF4-FFF2-40B4-BE49-F238E27FC236}">
                      <a16:creationId xmlns:a16="http://schemas.microsoft.com/office/drawing/2014/main" id="{543CCA84-AE4D-4B0F-9597-F769CC2D11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980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16" name="Line 382">
                  <a:extLst>
                    <a:ext uri="{FF2B5EF4-FFF2-40B4-BE49-F238E27FC236}">
                      <a16:creationId xmlns:a16="http://schemas.microsoft.com/office/drawing/2014/main" id="{D69EF00F-66BF-490E-8A87-B73812B79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055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17" name="Line 383">
                  <a:extLst>
                    <a:ext uri="{FF2B5EF4-FFF2-40B4-BE49-F238E27FC236}">
                      <a16:creationId xmlns:a16="http://schemas.microsoft.com/office/drawing/2014/main" id="{34854344-2DC9-4A2D-9E32-5298864D29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148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18" name="Freeform 384">
                  <a:extLst>
                    <a:ext uri="{FF2B5EF4-FFF2-40B4-BE49-F238E27FC236}">
                      <a16:creationId xmlns:a16="http://schemas.microsoft.com/office/drawing/2014/main" id="{516AC13C-2C68-43EE-895D-BA552087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" y="943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0 w 152"/>
                    <a:gd name="T5" fmla="*/ 0 h 82"/>
                    <a:gd name="T6" fmla="*/ 0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19" name="Line 385">
                  <a:extLst>
                    <a:ext uri="{FF2B5EF4-FFF2-40B4-BE49-F238E27FC236}">
                      <a16:creationId xmlns:a16="http://schemas.microsoft.com/office/drawing/2014/main" id="{8D421356-9A14-49FA-A68E-A3E5F6FA23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" y="949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20" name="Freeform 386">
                  <a:extLst>
                    <a:ext uri="{FF2B5EF4-FFF2-40B4-BE49-F238E27FC236}">
                      <a16:creationId xmlns:a16="http://schemas.microsoft.com/office/drawing/2014/main" id="{7BC915E4-E8D3-45F9-ABD6-17FCE01DE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086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0 w 351"/>
                    <a:gd name="T5" fmla="*/ 0 h 183"/>
                    <a:gd name="T6" fmla="*/ 0 w 351"/>
                    <a:gd name="T7" fmla="*/ 0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21" name="Freeform 387">
                  <a:extLst>
                    <a:ext uri="{FF2B5EF4-FFF2-40B4-BE49-F238E27FC236}">
                      <a16:creationId xmlns:a16="http://schemas.microsoft.com/office/drawing/2014/main" id="{1A695B10-1A03-45FE-9506-C156FECB5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179"/>
                  <a:ext cx="167" cy="83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22" name="Freeform 388">
                  <a:extLst>
                    <a:ext uri="{FF2B5EF4-FFF2-40B4-BE49-F238E27FC236}">
                      <a16:creationId xmlns:a16="http://schemas.microsoft.com/office/drawing/2014/main" id="{5E98DB46-69D6-4E64-B315-2D7FCE05C4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" y="1002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23" name="Line 389">
                  <a:extLst>
                    <a:ext uri="{FF2B5EF4-FFF2-40B4-BE49-F238E27FC236}">
                      <a16:creationId xmlns:a16="http://schemas.microsoft.com/office/drawing/2014/main" id="{AC1EF49D-6D3A-4F7C-9777-A80852BF5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049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24" name="Line 390">
                  <a:extLst>
                    <a:ext uri="{FF2B5EF4-FFF2-40B4-BE49-F238E27FC236}">
                      <a16:creationId xmlns:a16="http://schemas.microsoft.com/office/drawing/2014/main" id="{C52E7191-0C84-40E8-B094-64FFD71B7C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131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25" name="Line 391">
                  <a:extLst>
                    <a:ext uri="{FF2B5EF4-FFF2-40B4-BE49-F238E27FC236}">
                      <a16:creationId xmlns:a16="http://schemas.microsoft.com/office/drawing/2014/main" id="{5261C27E-581D-423F-98B4-6CA3E72164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230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377" name="Group 392">
                <a:extLst>
                  <a:ext uri="{FF2B5EF4-FFF2-40B4-BE49-F238E27FC236}">
                    <a16:creationId xmlns:a16="http://schemas.microsoft.com/office/drawing/2014/main" id="{36D99A79-4DBF-4616-8E6E-6BBC0F467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304"/>
                <a:ext cx="359" cy="580"/>
                <a:chOff x="516" y="612"/>
                <a:chExt cx="626" cy="1012"/>
              </a:xfrm>
            </p:grpSpPr>
            <p:sp>
              <p:nvSpPr>
                <p:cNvPr id="378" name="Freeform 393">
                  <a:extLst>
                    <a:ext uri="{FF2B5EF4-FFF2-40B4-BE49-F238E27FC236}">
                      <a16:creationId xmlns:a16="http://schemas.microsoft.com/office/drawing/2014/main" id="{F56AA857-E39A-4568-8721-D971FCECDB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1365"/>
                  <a:ext cx="604" cy="259"/>
                </a:xfrm>
                <a:custGeom>
                  <a:avLst/>
                  <a:gdLst>
                    <a:gd name="T0" fmla="*/ 0 w 1252"/>
                    <a:gd name="T1" fmla="*/ 0 h 536"/>
                    <a:gd name="T2" fmla="*/ 0 w 1252"/>
                    <a:gd name="T3" fmla="*/ 0 h 536"/>
                    <a:gd name="T4" fmla="*/ 0 w 1252"/>
                    <a:gd name="T5" fmla="*/ 0 h 536"/>
                    <a:gd name="T6" fmla="*/ 0 w 1252"/>
                    <a:gd name="T7" fmla="*/ 0 h 536"/>
                    <a:gd name="T8" fmla="*/ 0 w 1252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2"/>
                    <a:gd name="T16" fmla="*/ 0 h 536"/>
                    <a:gd name="T17" fmla="*/ 1252 w 1252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79" name="Freeform 394">
                  <a:extLst>
                    <a:ext uri="{FF2B5EF4-FFF2-40B4-BE49-F238E27FC236}">
                      <a16:creationId xmlns:a16="http://schemas.microsoft.com/office/drawing/2014/main" id="{7F50EDC4-76F4-4614-80A5-9F32718C7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" y="612"/>
                  <a:ext cx="623" cy="217"/>
                </a:xfrm>
                <a:custGeom>
                  <a:avLst/>
                  <a:gdLst>
                    <a:gd name="T0" fmla="*/ 0 w 1291"/>
                    <a:gd name="T1" fmla="*/ 0 h 449"/>
                    <a:gd name="T2" fmla="*/ 0 w 1291"/>
                    <a:gd name="T3" fmla="*/ 0 h 449"/>
                    <a:gd name="T4" fmla="*/ 0 w 1291"/>
                    <a:gd name="T5" fmla="*/ 0 h 449"/>
                    <a:gd name="T6" fmla="*/ 0 w 1291"/>
                    <a:gd name="T7" fmla="*/ 0 h 449"/>
                    <a:gd name="T8" fmla="*/ 0 w 1291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80" name="Freeform 395">
                  <a:extLst>
                    <a:ext uri="{FF2B5EF4-FFF2-40B4-BE49-F238E27FC236}">
                      <a16:creationId xmlns:a16="http://schemas.microsoft.com/office/drawing/2014/main" id="{FA00D931-0BC8-4AFE-8BA1-3349E8B30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672"/>
                  <a:ext cx="352" cy="927"/>
                </a:xfrm>
                <a:custGeom>
                  <a:avLst/>
                  <a:gdLst>
                    <a:gd name="T0" fmla="*/ 0 w 729"/>
                    <a:gd name="T1" fmla="*/ 0 h 1916"/>
                    <a:gd name="T2" fmla="*/ 0 w 729"/>
                    <a:gd name="T3" fmla="*/ 0 h 1916"/>
                    <a:gd name="T4" fmla="*/ 0 w 729"/>
                    <a:gd name="T5" fmla="*/ 0 h 1916"/>
                    <a:gd name="T6" fmla="*/ 0 w 729"/>
                    <a:gd name="T7" fmla="*/ 0 h 1916"/>
                    <a:gd name="T8" fmla="*/ 0 w 729"/>
                    <a:gd name="T9" fmla="*/ 0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81" name="Freeform 396">
                  <a:extLst>
                    <a:ext uri="{FF2B5EF4-FFF2-40B4-BE49-F238E27FC236}">
                      <a16:creationId xmlns:a16="http://schemas.microsoft.com/office/drawing/2014/main" id="{ECAE7150-2609-4948-AE12-B75F8B8DB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" y="760"/>
                  <a:ext cx="278" cy="834"/>
                </a:xfrm>
                <a:custGeom>
                  <a:avLst/>
                  <a:gdLst>
                    <a:gd name="T0" fmla="*/ 0 w 577"/>
                    <a:gd name="T1" fmla="*/ 0 h 1728"/>
                    <a:gd name="T2" fmla="*/ 0 w 577"/>
                    <a:gd name="T3" fmla="*/ 0 h 1728"/>
                    <a:gd name="T4" fmla="*/ 0 w 577"/>
                    <a:gd name="T5" fmla="*/ 0 h 1728"/>
                    <a:gd name="T6" fmla="*/ 0 w 577"/>
                    <a:gd name="T7" fmla="*/ 0 h 1728"/>
                    <a:gd name="T8" fmla="*/ 0 w 577"/>
                    <a:gd name="T9" fmla="*/ 0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82" name="Line 397">
                  <a:extLst>
                    <a:ext uri="{FF2B5EF4-FFF2-40B4-BE49-F238E27FC236}">
                      <a16:creationId xmlns:a16="http://schemas.microsoft.com/office/drawing/2014/main" id="{FD6EEE0C-6515-4EE6-84A2-CD6B047F57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6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83" name="Oval 398">
                  <a:extLst>
                    <a:ext uri="{FF2B5EF4-FFF2-40B4-BE49-F238E27FC236}">
                      <a16:creationId xmlns:a16="http://schemas.microsoft.com/office/drawing/2014/main" id="{E6DCB971-5862-4EF3-A8B1-2D311D10AA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801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4" name="Line 399">
                  <a:extLst>
                    <a:ext uri="{FF2B5EF4-FFF2-40B4-BE49-F238E27FC236}">
                      <a16:creationId xmlns:a16="http://schemas.microsoft.com/office/drawing/2014/main" id="{5A6C853A-4A22-461A-8B23-0036D082F4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24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85" name="Line 400">
                  <a:extLst>
                    <a:ext uri="{FF2B5EF4-FFF2-40B4-BE49-F238E27FC236}">
                      <a16:creationId xmlns:a16="http://schemas.microsoft.com/office/drawing/2014/main" id="{6266CB14-6A48-4C9F-BB3B-FAC34839A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86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86" name="Line 401">
                  <a:extLst>
                    <a:ext uri="{FF2B5EF4-FFF2-40B4-BE49-F238E27FC236}">
                      <a16:creationId xmlns:a16="http://schemas.microsoft.com/office/drawing/2014/main" id="{7A2D499F-C9DD-4E6B-ABE3-8E2690A18D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49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87" name="Line 402">
                  <a:extLst>
                    <a:ext uri="{FF2B5EF4-FFF2-40B4-BE49-F238E27FC236}">
                      <a16:creationId xmlns:a16="http://schemas.microsoft.com/office/drawing/2014/main" id="{2F3F716B-A752-44DB-99C3-0E9BA1BF3D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1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88" name="Freeform 403">
                  <a:extLst>
                    <a:ext uri="{FF2B5EF4-FFF2-40B4-BE49-F238E27FC236}">
                      <a16:creationId xmlns:a16="http://schemas.microsoft.com/office/drawing/2014/main" id="{7641CFD9-6729-4FB6-8B0A-9B224F06A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" y="946"/>
                  <a:ext cx="190" cy="355"/>
                </a:xfrm>
                <a:custGeom>
                  <a:avLst/>
                  <a:gdLst>
                    <a:gd name="T0" fmla="*/ 0 w 397"/>
                    <a:gd name="T1" fmla="*/ 0 h 733"/>
                    <a:gd name="T2" fmla="*/ 0 w 397"/>
                    <a:gd name="T3" fmla="*/ 0 h 733"/>
                    <a:gd name="T4" fmla="*/ 0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89" name="Freeform 404">
                  <a:extLst>
                    <a:ext uri="{FF2B5EF4-FFF2-40B4-BE49-F238E27FC236}">
                      <a16:creationId xmlns:a16="http://schemas.microsoft.com/office/drawing/2014/main" id="{3C2FC3EC-805C-44CD-A90E-5E9A2D3AC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" y="876"/>
                  <a:ext cx="218" cy="618"/>
                </a:xfrm>
                <a:custGeom>
                  <a:avLst/>
                  <a:gdLst>
                    <a:gd name="T0" fmla="*/ 0 w 453"/>
                    <a:gd name="T1" fmla="*/ 0 h 1278"/>
                    <a:gd name="T2" fmla="*/ 0 w 453"/>
                    <a:gd name="T3" fmla="*/ 0 h 1278"/>
                    <a:gd name="T4" fmla="*/ 0 w 453"/>
                    <a:gd name="T5" fmla="*/ 0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90" name="Freeform 405">
                  <a:extLst>
                    <a:ext uri="{FF2B5EF4-FFF2-40B4-BE49-F238E27FC236}">
                      <a16:creationId xmlns:a16="http://schemas.microsoft.com/office/drawing/2014/main" id="{161CFF79-EA0E-4DC4-BE76-62D2F2899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" y="899"/>
                  <a:ext cx="194" cy="352"/>
                </a:xfrm>
                <a:custGeom>
                  <a:avLst/>
                  <a:gdLst>
                    <a:gd name="T0" fmla="*/ 0 w 402"/>
                    <a:gd name="T1" fmla="*/ 0 h 726"/>
                    <a:gd name="T2" fmla="*/ 0 w 402"/>
                    <a:gd name="T3" fmla="*/ 0 h 726"/>
                    <a:gd name="T4" fmla="*/ 0 w 402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91" name="Line 406">
                  <a:extLst>
                    <a:ext uri="{FF2B5EF4-FFF2-40B4-BE49-F238E27FC236}">
                      <a16:creationId xmlns:a16="http://schemas.microsoft.com/office/drawing/2014/main" id="{5F7D3980-6DBF-4FB0-8173-D40712AB07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980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92" name="Line 407">
                  <a:extLst>
                    <a:ext uri="{FF2B5EF4-FFF2-40B4-BE49-F238E27FC236}">
                      <a16:creationId xmlns:a16="http://schemas.microsoft.com/office/drawing/2014/main" id="{F72AE30B-22D0-4E6B-8D39-F07F5AD74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055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93" name="Line 408">
                  <a:extLst>
                    <a:ext uri="{FF2B5EF4-FFF2-40B4-BE49-F238E27FC236}">
                      <a16:creationId xmlns:a16="http://schemas.microsoft.com/office/drawing/2014/main" id="{B4A4DF27-F8AA-4729-A1EC-5D7906B399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148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94" name="Freeform 409">
                  <a:extLst>
                    <a:ext uri="{FF2B5EF4-FFF2-40B4-BE49-F238E27FC236}">
                      <a16:creationId xmlns:a16="http://schemas.microsoft.com/office/drawing/2014/main" id="{15A66425-D21B-44C4-8AC0-1FE11E489E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" y="943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0 w 152"/>
                    <a:gd name="T5" fmla="*/ 0 h 82"/>
                    <a:gd name="T6" fmla="*/ 0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95" name="Line 410">
                  <a:extLst>
                    <a:ext uri="{FF2B5EF4-FFF2-40B4-BE49-F238E27FC236}">
                      <a16:creationId xmlns:a16="http://schemas.microsoft.com/office/drawing/2014/main" id="{7BD2CBAE-A98C-4475-A1E4-E60409E9E6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" y="949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96" name="Freeform 411">
                  <a:extLst>
                    <a:ext uri="{FF2B5EF4-FFF2-40B4-BE49-F238E27FC236}">
                      <a16:creationId xmlns:a16="http://schemas.microsoft.com/office/drawing/2014/main" id="{2107DE47-5137-40EF-9316-82B3FE376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086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0 w 351"/>
                    <a:gd name="T5" fmla="*/ 0 h 183"/>
                    <a:gd name="T6" fmla="*/ 0 w 351"/>
                    <a:gd name="T7" fmla="*/ 0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97" name="Freeform 412">
                  <a:extLst>
                    <a:ext uri="{FF2B5EF4-FFF2-40B4-BE49-F238E27FC236}">
                      <a16:creationId xmlns:a16="http://schemas.microsoft.com/office/drawing/2014/main" id="{2C6CB915-795E-43CD-A7D0-8C0860007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179"/>
                  <a:ext cx="167" cy="83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98" name="Freeform 413">
                  <a:extLst>
                    <a:ext uri="{FF2B5EF4-FFF2-40B4-BE49-F238E27FC236}">
                      <a16:creationId xmlns:a16="http://schemas.microsoft.com/office/drawing/2014/main" id="{52E4EACF-677A-4126-AEDC-ED17582F42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" y="1002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99" name="Line 414">
                  <a:extLst>
                    <a:ext uri="{FF2B5EF4-FFF2-40B4-BE49-F238E27FC236}">
                      <a16:creationId xmlns:a16="http://schemas.microsoft.com/office/drawing/2014/main" id="{73BB449B-FBB9-4B43-85B5-6A8A07AA8B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049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00" name="Line 415">
                  <a:extLst>
                    <a:ext uri="{FF2B5EF4-FFF2-40B4-BE49-F238E27FC236}">
                      <a16:creationId xmlns:a16="http://schemas.microsoft.com/office/drawing/2014/main" id="{C3F750D9-9D01-4248-882A-F33ABDD2BE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131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01" name="Line 416">
                  <a:extLst>
                    <a:ext uri="{FF2B5EF4-FFF2-40B4-BE49-F238E27FC236}">
                      <a16:creationId xmlns:a16="http://schemas.microsoft.com/office/drawing/2014/main" id="{2172F693-F654-47C7-BB76-59D0C79CE8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230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</p:grpSp>
        <p:grpSp>
          <p:nvGrpSpPr>
            <p:cNvPr id="158" name="Group 557">
              <a:extLst>
                <a:ext uri="{FF2B5EF4-FFF2-40B4-BE49-F238E27FC236}">
                  <a16:creationId xmlns:a16="http://schemas.microsoft.com/office/drawing/2014/main" id="{9EEF205B-68E7-46A7-95F8-671B0F844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5" y="1285"/>
              <a:ext cx="624" cy="459"/>
              <a:chOff x="3303" y="864"/>
              <a:chExt cx="775" cy="570"/>
            </a:xfrm>
          </p:grpSpPr>
          <p:grpSp>
            <p:nvGrpSpPr>
              <p:cNvPr id="235" name="Group 417">
                <a:extLst>
                  <a:ext uri="{FF2B5EF4-FFF2-40B4-BE49-F238E27FC236}">
                    <a16:creationId xmlns:a16="http://schemas.microsoft.com/office/drawing/2014/main" id="{8CE5C05F-5A74-40B8-8971-E50580C7A0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3" y="874"/>
                <a:ext cx="334" cy="368"/>
                <a:chOff x="2967" y="2733"/>
                <a:chExt cx="789" cy="870"/>
              </a:xfrm>
            </p:grpSpPr>
            <p:grpSp>
              <p:nvGrpSpPr>
                <p:cNvPr id="348" name="Group 418">
                  <a:extLst>
                    <a:ext uri="{FF2B5EF4-FFF2-40B4-BE49-F238E27FC236}">
                      <a16:creationId xmlns:a16="http://schemas.microsoft.com/office/drawing/2014/main" id="{F47F2CF5-4A09-49D3-A533-87D03E1606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7" y="3191"/>
                  <a:ext cx="763" cy="412"/>
                  <a:chOff x="1929" y="1343"/>
                  <a:chExt cx="763" cy="412"/>
                </a:xfrm>
              </p:grpSpPr>
              <p:sp>
                <p:nvSpPr>
                  <p:cNvPr id="361" name="Freeform 419">
                    <a:extLst>
                      <a:ext uri="{FF2B5EF4-FFF2-40B4-BE49-F238E27FC236}">
                        <a16:creationId xmlns:a16="http://schemas.microsoft.com/office/drawing/2014/main" id="{77F31151-9B12-4F9C-9F55-AC7C95C0F9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28" y="1450"/>
                    <a:ext cx="263" cy="305"/>
                  </a:xfrm>
                  <a:custGeom>
                    <a:avLst/>
                    <a:gdLst>
                      <a:gd name="T0" fmla="*/ 1 w 364"/>
                      <a:gd name="T1" fmla="*/ 7 h 422"/>
                      <a:gd name="T2" fmla="*/ 10 w 364"/>
                      <a:gd name="T3" fmla="*/ 0 h 422"/>
                      <a:gd name="T4" fmla="*/ 10 w 364"/>
                      <a:gd name="T5" fmla="*/ 5 h 422"/>
                      <a:gd name="T6" fmla="*/ 0 w 364"/>
                      <a:gd name="T7" fmla="*/ 12 h 4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4"/>
                      <a:gd name="T13" fmla="*/ 0 h 422"/>
                      <a:gd name="T14" fmla="*/ 364 w 364"/>
                      <a:gd name="T15" fmla="*/ 422 h 4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62" name="Freeform 420">
                    <a:extLst>
                      <a:ext uri="{FF2B5EF4-FFF2-40B4-BE49-F238E27FC236}">
                        <a16:creationId xmlns:a16="http://schemas.microsoft.com/office/drawing/2014/main" id="{992FC207-EB3F-436E-8C4B-7B2DAFD11A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343"/>
                    <a:ext cx="763" cy="264"/>
                  </a:xfrm>
                  <a:custGeom>
                    <a:avLst/>
                    <a:gdLst>
                      <a:gd name="T0" fmla="*/ 14 w 1091"/>
                      <a:gd name="T1" fmla="*/ 8 h 377"/>
                      <a:gd name="T2" fmla="*/ 0 w 1091"/>
                      <a:gd name="T3" fmla="*/ 4 h 377"/>
                      <a:gd name="T4" fmla="*/ 7 w 1091"/>
                      <a:gd name="T5" fmla="*/ 0 h 377"/>
                      <a:gd name="T6" fmla="*/ 22 w 1091"/>
                      <a:gd name="T7" fmla="*/ 3 h 377"/>
                      <a:gd name="T8" fmla="*/ 14 w 1091"/>
                      <a:gd name="T9" fmla="*/ 8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63" name="Freeform 421">
                    <a:extLst>
                      <a:ext uri="{FF2B5EF4-FFF2-40B4-BE49-F238E27FC236}">
                        <a16:creationId xmlns:a16="http://schemas.microsoft.com/office/drawing/2014/main" id="{8491B015-9C98-4D51-B607-D30E4400A1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473"/>
                    <a:ext cx="499" cy="282"/>
                  </a:xfrm>
                  <a:custGeom>
                    <a:avLst/>
                    <a:gdLst>
                      <a:gd name="T0" fmla="*/ 0 w 690"/>
                      <a:gd name="T1" fmla="*/ 1 h 390"/>
                      <a:gd name="T2" fmla="*/ 0 w 690"/>
                      <a:gd name="T3" fmla="*/ 5 h 390"/>
                      <a:gd name="T4" fmla="*/ 20 w 690"/>
                      <a:gd name="T5" fmla="*/ 11 h 390"/>
                      <a:gd name="T6" fmla="*/ 20 w 690"/>
                      <a:gd name="T7" fmla="*/ 5 h 390"/>
                      <a:gd name="T8" fmla="*/ 1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64" name="Freeform 422">
                    <a:extLst>
                      <a:ext uri="{FF2B5EF4-FFF2-40B4-BE49-F238E27FC236}">
                        <a16:creationId xmlns:a16="http://schemas.microsoft.com/office/drawing/2014/main" id="{DA9C15B4-0870-4B7E-8A46-F715E63661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90" y="1573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7 w 271"/>
                      <a:gd name="T3" fmla="*/ 2 h 189"/>
                      <a:gd name="T4" fmla="*/ 7 w 271"/>
                      <a:gd name="T5" fmla="*/ 5 h 189"/>
                      <a:gd name="T6" fmla="*/ 0 w 271"/>
                      <a:gd name="T7" fmla="*/ 4 h 189"/>
                      <a:gd name="T8" fmla="*/ 0 w 271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1"/>
                      <a:gd name="T16" fmla="*/ 0 h 189"/>
                      <a:gd name="T17" fmla="*/ 271 w 271"/>
                      <a:gd name="T18" fmla="*/ 189 h 1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DFDFD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65" name="Freeform 423">
                    <a:extLst>
                      <a:ext uri="{FF2B5EF4-FFF2-40B4-BE49-F238E27FC236}">
                        <a16:creationId xmlns:a16="http://schemas.microsoft.com/office/drawing/2014/main" id="{35E1C6CF-3DF5-457D-BAEC-79F36459235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94" y="1624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7 w 261"/>
                      <a:gd name="T3" fmla="*/ 1 h 69"/>
                      <a:gd name="T4" fmla="*/ 0 60000 65536"/>
                      <a:gd name="T5" fmla="*/ 0 60000 65536"/>
                      <a:gd name="T6" fmla="*/ 0 w 261"/>
                      <a:gd name="T7" fmla="*/ 0 h 69"/>
                      <a:gd name="T8" fmla="*/ 261 w 261"/>
                      <a:gd name="T9" fmla="*/ 69 h 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366" name="Freeform 424">
                    <a:extLst>
                      <a:ext uri="{FF2B5EF4-FFF2-40B4-BE49-F238E27FC236}">
                        <a16:creationId xmlns:a16="http://schemas.microsoft.com/office/drawing/2014/main" id="{A3325486-D8F0-413D-AA56-60D520BA9B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1572"/>
                    <a:ext cx="195" cy="84"/>
                  </a:xfrm>
                  <a:custGeom>
                    <a:avLst/>
                    <a:gdLst>
                      <a:gd name="T0" fmla="*/ 0 w 195"/>
                      <a:gd name="T1" fmla="*/ 84 h 84"/>
                      <a:gd name="T2" fmla="*/ 0 w 195"/>
                      <a:gd name="T3" fmla="*/ 0 h 84"/>
                      <a:gd name="T4" fmla="*/ 195 w 195"/>
                      <a:gd name="T5" fmla="*/ 54 h 84"/>
                      <a:gd name="T6" fmla="*/ 0 60000 65536"/>
                      <a:gd name="T7" fmla="*/ 0 60000 65536"/>
                      <a:gd name="T8" fmla="*/ 0 60000 65536"/>
                      <a:gd name="T9" fmla="*/ 0 w 195"/>
                      <a:gd name="T10" fmla="*/ 0 h 84"/>
                      <a:gd name="T11" fmla="*/ 195 w 195"/>
                      <a:gd name="T12" fmla="*/ 84 h 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" h="84">
                        <a:moveTo>
                          <a:pt x="0" y="84"/>
                        </a:moveTo>
                        <a:lnTo>
                          <a:pt x="0" y="0"/>
                        </a:lnTo>
                        <a:lnTo>
                          <a:pt x="195" y="54"/>
                        </a:lnTo>
                      </a:path>
                    </a:pathLst>
                  </a:cu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67" name="Line 425">
                    <a:extLst>
                      <a:ext uri="{FF2B5EF4-FFF2-40B4-BE49-F238E27FC236}">
                        <a16:creationId xmlns:a16="http://schemas.microsoft.com/office/drawing/2014/main" id="{17FBCF88-E97B-43E4-ADF7-E19BCBF2E7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7" y="1600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68" name="Line 426">
                    <a:extLst>
                      <a:ext uri="{FF2B5EF4-FFF2-40B4-BE49-F238E27FC236}">
                        <a16:creationId xmlns:a16="http://schemas.microsoft.com/office/drawing/2014/main" id="{F5EA49BF-34B0-422C-8CCA-EEA911BA44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7" y="1678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69" name="Freeform 427">
                    <a:extLst>
                      <a:ext uri="{FF2B5EF4-FFF2-40B4-BE49-F238E27FC236}">
                        <a16:creationId xmlns:a16="http://schemas.microsoft.com/office/drawing/2014/main" id="{EC301365-3314-4BFE-A173-3435B24945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5" y="1610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 h 35"/>
                      <a:gd name="T4" fmla="*/ 2 w 64"/>
                      <a:gd name="T5" fmla="*/ 1 h 35"/>
                      <a:gd name="T6" fmla="*/ 2 w 64"/>
                      <a:gd name="T7" fmla="*/ 1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70" name="Line 428">
                    <a:extLst>
                      <a:ext uri="{FF2B5EF4-FFF2-40B4-BE49-F238E27FC236}">
                        <a16:creationId xmlns:a16="http://schemas.microsoft.com/office/drawing/2014/main" id="{78CEBFAD-9D90-4A8C-BF63-A7FE041162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03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71" name="Line 429">
                    <a:extLst>
                      <a:ext uri="{FF2B5EF4-FFF2-40B4-BE49-F238E27FC236}">
                        <a16:creationId xmlns:a16="http://schemas.microsoft.com/office/drawing/2014/main" id="{67CD5D4B-6211-4697-982C-FA972F33EF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25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72" name="Line 430">
                    <a:extLst>
                      <a:ext uri="{FF2B5EF4-FFF2-40B4-BE49-F238E27FC236}">
                        <a16:creationId xmlns:a16="http://schemas.microsoft.com/office/drawing/2014/main" id="{CC1CE3DE-8C6E-46E6-936E-340EB00EFA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48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73" name="Line 431">
                    <a:extLst>
                      <a:ext uri="{FF2B5EF4-FFF2-40B4-BE49-F238E27FC236}">
                        <a16:creationId xmlns:a16="http://schemas.microsoft.com/office/drawing/2014/main" id="{CFB664DD-568D-4C91-8294-B04DD54DD6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70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74" name="Freeform 432">
                    <a:extLst>
                      <a:ext uri="{FF2B5EF4-FFF2-40B4-BE49-F238E27FC236}">
                        <a16:creationId xmlns:a16="http://schemas.microsoft.com/office/drawing/2014/main" id="{DF9E53A5-C1E3-4EA5-9466-DB0BCBDCAF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1632"/>
                    <a:ext cx="198" cy="84"/>
                  </a:xfrm>
                  <a:custGeom>
                    <a:avLst/>
                    <a:gdLst>
                      <a:gd name="T0" fmla="*/ 0 w 275"/>
                      <a:gd name="T1" fmla="*/ 1 h 117"/>
                      <a:gd name="T2" fmla="*/ 7 w 275"/>
                      <a:gd name="T3" fmla="*/ 3 h 117"/>
                      <a:gd name="T4" fmla="*/ 7 w 275"/>
                      <a:gd name="T5" fmla="*/ 0 h 117"/>
                      <a:gd name="T6" fmla="*/ 0 60000 65536"/>
                      <a:gd name="T7" fmla="*/ 0 60000 65536"/>
                      <a:gd name="T8" fmla="*/ 0 60000 65536"/>
                      <a:gd name="T9" fmla="*/ 0 w 275"/>
                      <a:gd name="T10" fmla="*/ 0 h 117"/>
                      <a:gd name="T11" fmla="*/ 275 w 275"/>
                      <a:gd name="T12" fmla="*/ 117 h 1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349" name="Group 433">
                  <a:extLst>
                    <a:ext uri="{FF2B5EF4-FFF2-40B4-BE49-F238E27FC236}">
                      <a16:creationId xmlns:a16="http://schemas.microsoft.com/office/drawing/2014/main" id="{05F7C9BA-D22E-42DE-ADF7-0BCC4D6E0C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2" y="2733"/>
                  <a:ext cx="714" cy="672"/>
                  <a:chOff x="2004" y="885"/>
                  <a:chExt cx="714" cy="672"/>
                </a:xfrm>
              </p:grpSpPr>
              <p:sp>
                <p:nvSpPr>
                  <p:cNvPr id="350" name="Freeform 434">
                    <a:extLst>
                      <a:ext uri="{FF2B5EF4-FFF2-40B4-BE49-F238E27FC236}">
                        <a16:creationId xmlns:a16="http://schemas.microsoft.com/office/drawing/2014/main" id="{7017DA3D-08F1-426D-B424-ECA8EE0148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58" y="1322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51" name="Freeform 435">
                    <a:extLst>
                      <a:ext uri="{FF2B5EF4-FFF2-40B4-BE49-F238E27FC236}">
                        <a16:creationId xmlns:a16="http://schemas.microsoft.com/office/drawing/2014/main" id="{9ECCC84F-0C4A-4744-98AD-2F5ADA8407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" y="1327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52" name="Oval 436">
                    <a:extLst>
                      <a:ext uri="{FF2B5EF4-FFF2-40B4-BE49-F238E27FC236}">
                        <a16:creationId xmlns:a16="http://schemas.microsoft.com/office/drawing/2014/main" id="{43A741C8-5F6A-4DED-B3EA-1647DD40C0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1378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buClr>
                        <a:srgbClr val="92B4DF"/>
                      </a:buClr>
                      <a:buSzPct val="99000"/>
                      <a:buFont typeface="Arial" panose="020B0604020202020204" pitchFamily="34" charset="0"/>
                      <a:buChar char="•"/>
                      <a:defRPr sz="2100">
                        <a:solidFill>
                          <a:srgbClr val="595959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70C0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buClrTx/>
                      <a:buSzTx/>
                      <a:buFontTx/>
                      <a:buNone/>
                    </a:pPr>
                    <a:endParaRPr lang="fr-FR" altLang="fr-FR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3" name="Freeform 437">
                    <a:extLst>
                      <a:ext uri="{FF2B5EF4-FFF2-40B4-BE49-F238E27FC236}">
                        <a16:creationId xmlns:a16="http://schemas.microsoft.com/office/drawing/2014/main" id="{EF0DF6F8-C208-4E70-A6B2-EA91E12F2B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1382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1 w 646"/>
                      <a:gd name="T3" fmla="*/ 1 h 180"/>
                      <a:gd name="T4" fmla="*/ 12 w 646"/>
                      <a:gd name="T5" fmla="*/ 4 h 180"/>
                      <a:gd name="T6" fmla="*/ 13 w 646"/>
                      <a:gd name="T7" fmla="*/ 3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54" name="Freeform 438">
                    <a:extLst>
                      <a:ext uri="{FF2B5EF4-FFF2-40B4-BE49-F238E27FC236}">
                        <a16:creationId xmlns:a16="http://schemas.microsoft.com/office/drawing/2014/main" id="{DF289E3B-5246-45B4-AD4D-87AA08919A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4" y="885"/>
                    <a:ext cx="564" cy="520"/>
                  </a:xfrm>
                  <a:custGeom>
                    <a:avLst/>
                    <a:gdLst>
                      <a:gd name="T0" fmla="*/ 12 w 808"/>
                      <a:gd name="T1" fmla="*/ 14 h 746"/>
                      <a:gd name="T2" fmla="*/ 15 w 808"/>
                      <a:gd name="T3" fmla="*/ 10 h 746"/>
                      <a:gd name="T4" fmla="*/ 15 w 808"/>
                      <a:gd name="T5" fmla="*/ 2 h 746"/>
                      <a:gd name="T6" fmla="*/ 6 w 808"/>
                      <a:gd name="T7" fmla="*/ 0 h 746"/>
                      <a:gd name="T8" fmla="*/ 0 w 808"/>
                      <a:gd name="T9" fmla="*/ 1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55" name="Freeform 439">
                    <a:extLst>
                      <a:ext uri="{FF2B5EF4-FFF2-40B4-BE49-F238E27FC236}">
                        <a16:creationId xmlns:a16="http://schemas.microsoft.com/office/drawing/2014/main" id="{26E334FD-A99E-4FB2-90B6-E01FE03650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506" y="1000"/>
                    <a:ext cx="113" cy="506"/>
                  </a:xfrm>
                  <a:custGeom>
                    <a:avLst/>
                    <a:gdLst>
                      <a:gd name="T0" fmla="*/ 0 w 144"/>
                      <a:gd name="T1" fmla="*/ 46 h 644"/>
                      <a:gd name="T2" fmla="*/ 0 w 144"/>
                      <a:gd name="T3" fmla="*/ 6 h 644"/>
                      <a:gd name="T4" fmla="*/ 10 w 144"/>
                      <a:gd name="T5" fmla="*/ 0 h 644"/>
                      <a:gd name="T6" fmla="*/ 10 w 144"/>
                      <a:gd name="T7" fmla="*/ 39 h 644"/>
                      <a:gd name="T8" fmla="*/ 0 w 144"/>
                      <a:gd name="T9" fmla="*/ 46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56" name="Freeform 440">
                    <a:extLst>
                      <a:ext uri="{FF2B5EF4-FFF2-40B4-BE49-F238E27FC236}">
                        <a16:creationId xmlns:a16="http://schemas.microsoft.com/office/drawing/2014/main" id="{CD993844-AB75-4DB3-BC36-0E140CD4E8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891"/>
                    <a:ext cx="615" cy="172"/>
                  </a:xfrm>
                  <a:custGeom>
                    <a:avLst/>
                    <a:gdLst>
                      <a:gd name="T0" fmla="*/ 46 w 782"/>
                      <a:gd name="T1" fmla="*/ 15 h 219"/>
                      <a:gd name="T2" fmla="*/ 0 w 782"/>
                      <a:gd name="T3" fmla="*/ 5 h 219"/>
                      <a:gd name="T4" fmla="*/ 12 w 782"/>
                      <a:gd name="T5" fmla="*/ 0 h 219"/>
                      <a:gd name="T6" fmla="*/ 56 w 782"/>
                      <a:gd name="T7" fmla="*/ 10 h 219"/>
                      <a:gd name="T8" fmla="*/ 46 w 782"/>
                      <a:gd name="T9" fmla="*/ 15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57" name="Freeform 441">
                    <a:extLst>
                      <a:ext uri="{FF2B5EF4-FFF2-40B4-BE49-F238E27FC236}">
                        <a16:creationId xmlns:a16="http://schemas.microsoft.com/office/drawing/2014/main" id="{8D6C128F-7A38-426E-8242-DE4A5B8467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942"/>
                    <a:ext cx="502" cy="566"/>
                  </a:xfrm>
                  <a:custGeom>
                    <a:avLst/>
                    <a:gdLst>
                      <a:gd name="T0" fmla="*/ 28 w 672"/>
                      <a:gd name="T1" fmla="*/ 32 h 754"/>
                      <a:gd name="T2" fmla="*/ 28 w 672"/>
                      <a:gd name="T3" fmla="*/ 8 h 754"/>
                      <a:gd name="T4" fmla="*/ 0 w 672"/>
                      <a:gd name="T5" fmla="*/ 0 h 754"/>
                      <a:gd name="T6" fmla="*/ 0 w 672"/>
                      <a:gd name="T7" fmla="*/ 25 h 754"/>
                      <a:gd name="T8" fmla="*/ 28 w 672"/>
                      <a:gd name="T9" fmla="*/ 3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58" name="Freeform 442">
                    <a:extLst>
                      <a:ext uri="{FF2B5EF4-FFF2-40B4-BE49-F238E27FC236}">
                        <a16:creationId xmlns:a16="http://schemas.microsoft.com/office/drawing/2014/main" id="{253F9C7B-1B19-4F8A-9FDE-A2FFE73E9F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43" y="992"/>
                    <a:ext cx="425" cy="464"/>
                  </a:xfrm>
                  <a:custGeom>
                    <a:avLst/>
                    <a:gdLst>
                      <a:gd name="T0" fmla="*/ 100 w 491"/>
                      <a:gd name="T1" fmla="*/ 85 h 549"/>
                      <a:gd name="T2" fmla="*/ 100 w 491"/>
                      <a:gd name="T3" fmla="*/ 18 h 549"/>
                      <a:gd name="T4" fmla="*/ 0 w 491"/>
                      <a:gd name="T5" fmla="*/ 0 h 549"/>
                      <a:gd name="T6" fmla="*/ 0 w 491"/>
                      <a:gd name="T7" fmla="*/ 67 h 549"/>
                      <a:gd name="T8" fmla="*/ 100 w 491"/>
                      <a:gd name="T9" fmla="*/ 85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59" name="Freeform 443">
                    <a:extLst>
                      <a:ext uri="{FF2B5EF4-FFF2-40B4-BE49-F238E27FC236}">
                        <a16:creationId xmlns:a16="http://schemas.microsoft.com/office/drawing/2014/main" id="{1ED3E88E-3344-49CC-BEFD-73808665A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0" y="1023"/>
                    <a:ext cx="373" cy="399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2 h 592"/>
                      <a:gd name="T4" fmla="*/ 58 w 542"/>
                      <a:gd name="T5" fmla="*/ 55 h 592"/>
                      <a:gd name="T6" fmla="*/ 58 w 542"/>
                      <a:gd name="T7" fmla="*/ 12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360" name="Line 444">
                    <a:extLst>
                      <a:ext uri="{FF2B5EF4-FFF2-40B4-BE49-F238E27FC236}">
                        <a16:creationId xmlns:a16="http://schemas.microsoft.com/office/drawing/2014/main" id="{BCD58305-9D5C-4D7A-85DB-DE08145A91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02" y="1056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</p:grpSp>
          </p:grpSp>
          <p:grpSp>
            <p:nvGrpSpPr>
              <p:cNvPr id="236" name="Group 445">
                <a:extLst>
                  <a:ext uri="{FF2B5EF4-FFF2-40B4-BE49-F238E27FC236}">
                    <a16:creationId xmlns:a16="http://schemas.microsoft.com/office/drawing/2014/main" id="{2E3A593D-B601-47FC-A9FE-3C8D3A1F27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9" y="970"/>
                <a:ext cx="334" cy="368"/>
                <a:chOff x="2967" y="2733"/>
                <a:chExt cx="789" cy="870"/>
              </a:xfrm>
            </p:grpSpPr>
            <p:grpSp>
              <p:nvGrpSpPr>
                <p:cNvPr id="321" name="Group 446">
                  <a:extLst>
                    <a:ext uri="{FF2B5EF4-FFF2-40B4-BE49-F238E27FC236}">
                      <a16:creationId xmlns:a16="http://schemas.microsoft.com/office/drawing/2014/main" id="{4DF61158-2811-4738-A613-D35082A4F5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7" y="3191"/>
                  <a:ext cx="763" cy="412"/>
                  <a:chOff x="1929" y="1343"/>
                  <a:chExt cx="763" cy="412"/>
                </a:xfrm>
              </p:grpSpPr>
              <p:sp>
                <p:nvSpPr>
                  <p:cNvPr id="334" name="Freeform 447">
                    <a:extLst>
                      <a:ext uri="{FF2B5EF4-FFF2-40B4-BE49-F238E27FC236}">
                        <a16:creationId xmlns:a16="http://schemas.microsoft.com/office/drawing/2014/main" id="{7586CD04-4E88-4FA5-A5E5-DFDFC801D9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28" y="1450"/>
                    <a:ext cx="263" cy="305"/>
                  </a:xfrm>
                  <a:custGeom>
                    <a:avLst/>
                    <a:gdLst>
                      <a:gd name="T0" fmla="*/ 1 w 364"/>
                      <a:gd name="T1" fmla="*/ 7 h 422"/>
                      <a:gd name="T2" fmla="*/ 10 w 364"/>
                      <a:gd name="T3" fmla="*/ 0 h 422"/>
                      <a:gd name="T4" fmla="*/ 10 w 364"/>
                      <a:gd name="T5" fmla="*/ 5 h 422"/>
                      <a:gd name="T6" fmla="*/ 0 w 364"/>
                      <a:gd name="T7" fmla="*/ 12 h 4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4"/>
                      <a:gd name="T13" fmla="*/ 0 h 422"/>
                      <a:gd name="T14" fmla="*/ 364 w 364"/>
                      <a:gd name="T15" fmla="*/ 422 h 4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35" name="Freeform 448">
                    <a:extLst>
                      <a:ext uri="{FF2B5EF4-FFF2-40B4-BE49-F238E27FC236}">
                        <a16:creationId xmlns:a16="http://schemas.microsoft.com/office/drawing/2014/main" id="{61B37494-DC6C-458C-B4E5-A75FBCA897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343"/>
                    <a:ext cx="763" cy="264"/>
                  </a:xfrm>
                  <a:custGeom>
                    <a:avLst/>
                    <a:gdLst>
                      <a:gd name="T0" fmla="*/ 14 w 1091"/>
                      <a:gd name="T1" fmla="*/ 8 h 377"/>
                      <a:gd name="T2" fmla="*/ 0 w 1091"/>
                      <a:gd name="T3" fmla="*/ 4 h 377"/>
                      <a:gd name="T4" fmla="*/ 7 w 1091"/>
                      <a:gd name="T5" fmla="*/ 0 h 377"/>
                      <a:gd name="T6" fmla="*/ 22 w 1091"/>
                      <a:gd name="T7" fmla="*/ 3 h 377"/>
                      <a:gd name="T8" fmla="*/ 14 w 1091"/>
                      <a:gd name="T9" fmla="*/ 8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36" name="Freeform 449">
                    <a:extLst>
                      <a:ext uri="{FF2B5EF4-FFF2-40B4-BE49-F238E27FC236}">
                        <a16:creationId xmlns:a16="http://schemas.microsoft.com/office/drawing/2014/main" id="{8B19BFE8-1F84-45F3-B2B5-FCF32297B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473"/>
                    <a:ext cx="499" cy="282"/>
                  </a:xfrm>
                  <a:custGeom>
                    <a:avLst/>
                    <a:gdLst>
                      <a:gd name="T0" fmla="*/ 0 w 690"/>
                      <a:gd name="T1" fmla="*/ 1 h 390"/>
                      <a:gd name="T2" fmla="*/ 0 w 690"/>
                      <a:gd name="T3" fmla="*/ 5 h 390"/>
                      <a:gd name="T4" fmla="*/ 20 w 690"/>
                      <a:gd name="T5" fmla="*/ 11 h 390"/>
                      <a:gd name="T6" fmla="*/ 20 w 690"/>
                      <a:gd name="T7" fmla="*/ 5 h 390"/>
                      <a:gd name="T8" fmla="*/ 1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37" name="Freeform 450">
                    <a:extLst>
                      <a:ext uri="{FF2B5EF4-FFF2-40B4-BE49-F238E27FC236}">
                        <a16:creationId xmlns:a16="http://schemas.microsoft.com/office/drawing/2014/main" id="{7E1FD41E-3B85-43BC-88A7-6CA018C557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90" y="1573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7 w 271"/>
                      <a:gd name="T3" fmla="*/ 2 h 189"/>
                      <a:gd name="T4" fmla="*/ 7 w 271"/>
                      <a:gd name="T5" fmla="*/ 5 h 189"/>
                      <a:gd name="T6" fmla="*/ 0 w 271"/>
                      <a:gd name="T7" fmla="*/ 4 h 189"/>
                      <a:gd name="T8" fmla="*/ 0 w 271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1"/>
                      <a:gd name="T16" fmla="*/ 0 h 189"/>
                      <a:gd name="T17" fmla="*/ 271 w 271"/>
                      <a:gd name="T18" fmla="*/ 189 h 1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DFDFD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38" name="Freeform 451">
                    <a:extLst>
                      <a:ext uri="{FF2B5EF4-FFF2-40B4-BE49-F238E27FC236}">
                        <a16:creationId xmlns:a16="http://schemas.microsoft.com/office/drawing/2014/main" id="{D0B21B32-C2B1-4091-A58C-E21151A151B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94" y="1624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7 w 261"/>
                      <a:gd name="T3" fmla="*/ 1 h 69"/>
                      <a:gd name="T4" fmla="*/ 0 60000 65536"/>
                      <a:gd name="T5" fmla="*/ 0 60000 65536"/>
                      <a:gd name="T6" fmla="*/ 0 w 261"/>
                      <a:gd name="T7" fmla="*/ 0 h 69"/>
                      <a:gd name="T8" fmla="*/ 261 w 261"/>
                      <a:gd name="T9" fmla="*/ 69 h 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339" name="Freeform 452">
                    <a:extLst>
                      <a:ext uri="{FF2B5EF4-FFF2-40B4-BE49-F238E27FC236}">
                        <a16:creationId xmlns:a16="http://schemas.microsoft.com/office/drawing/2014/main" id="{1E0C6C61-139A-46CE-A1C1-401628ADF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1572"/>
                    <a:ext cx="195" cy="84"/>
                  </a:xfrm>
                  <a:custGeom>
                    <a:avLst/>
                    <a:gdLst>
                      <a:gd name="T0" fmla="*/ 0 w 195"/>
                      <a:gd name="T1" fmla="*/ 84 h 84"/>
                      <a:gd name="T2" fmla="*/ 0 w 195"/>
                      <a:gd name="T3" fmla="*/ 0 h 84"/>
                      <a:gd name="T4" fmla="*/ 195 w 195"/>
                      <a:gd name="T5" fmla="*/ 54 h 84"/>
                      <a:gd name="T6" fmla="*/ 0 60000 65536"/>
                      <a:gd name="T7" fmla="*/ 0 60000 65536"/>
                      <a:gd name="T8" fmla="*/ 0 60000 65536"/>
                      <a:gd name="T9" fmla="*/ 0 w 195"/>
                      <a:gd name="T10" fmla="*/ 0 h 84"/>
                      <a:gd name="T11" fmla="*/ 195 w 195"/>
                      <a:gd name="T12" fmla="*/ 84 h 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" h="84">
                        <a:moveTo>
                          <a:pt x="0" y="84"/>
                        </a:moveTo>
                        <a:lnTo>
                          <a:pt x="0" y="0"/>
                        </a:lnTo>
                        <a:lnTo>
                          <a:pt x="195" y="54"/>
                        </a:lnTo>
                      </a:path>
                    </a:pathLst>
                  </a:cu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40" name="Line 453">
                    <a:extLst>
                      <a:ext uri="{FF2B5EF4-FFF2-40B4-BE49-F238E27FC236}">
                        <a16:creationId xmlns:a16="http://schemas.microsoft.com/office/drawing/2014/main" id="{3304E388-6587-4D07-94CD-C679EFC0A7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7" y="1600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41" name="Line 454">
                    <a:extLst>
                      <a:ext uri="{FF2B5EF4-FFF2-40B4-BE49-F238E27FC236}">
                        <a16:creationId xmlns:a16="http://schemas.microsoft.com/office/drawing/2014/main" id="{31F061DB-307B-494F-A5AE-8D440EE865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7" y="1678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42" name="Freeform 455">
                    <a:extLst>
                      <a:ext uri="{FF2B5EF4-FFF2-40B4-BE49-F238E27FC236}">
                        <a16:creationId xmlns:a16="http://schemas.microsoft.com/office/drawing/2014/main" id="{E8CE30FB-84D5-495D-935E-247BA879F9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5" y="1610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 h 35"/>
                      <a:gd name="T4" fmla="*/ 2 w 64"/>
                      <a:gd name="T5" fmla="*/ 1 h 35"/>
                      <a:gd name="T6" fmla="*/ 2 w 64"/>
                      <a:gd name="T7" fmla="*/ 1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43" name="Line 456">
                    <a:extLst>
                      <a:ext uri="{FF2B5EF4-FFF2-40B4-BE49-F238E27FC236}">
                        <a16:creationId xmlns:a16="http://schemas.microsoft.com/office/drawing/2014/main" id="{A8ED0DEC-AF54-4178-960C-1B21B4982C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03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44" name="Line 457">
                    <a:extLst>
                      <a:ext uri="{FF2B5EF4-FFF2-40B4-BE49-F238E27FC236}">
                        <a16:creationId xmlns:a16="http://schemas.microsoft.com/office/drawing/2014/main" id="{B6143E82-F136-4A0A-BEC2-A4068375AC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25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45" name="Line 458">
                    <a:extLst>
                      <a:ext uri="{FF2B5EF4-FFF2-40B4-BE49-F238E27FC236}">
                        <a16:creationId xmlns:a16="http://schemas.microsoft.com/office/drawing/2014/main" id="{76DA780D-360B-44F7-BE15-EFB335F4D2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48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46" name="Line 459">
                    <a:extLst>
                      <a:ext uri="{FF2B5EF4-FFF2-40B4-BE49-F238E27FC236}">
                        <a16:creationId xmlns:a16="http://schemas.microsoft.com/office/drawing/2014/main" id="{39106489-C735-44FC-97E1-B325F424F0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70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47" name="Freeform 460">
                    <a:extLst>
                      <a:ext uri="{FF2B5EF4-FFF2-40B4-BE49-F238E27FC236}">
                        <a16:creationId xmlns:a16="http://schemas.microsoft.com/office/drawing/2014/main" id="{B7941581-6709-4A8C-96A7-92F1CDA534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1632"/>
                    <a:ext cx="198" cy="84"/>
                  </a:xfrm>
                  <a:custGeom>
                    <a:avLst/>
                    <a:gdLst>
                      <a:gd name="T0" fmla="*/ 0 w 275"/>
                      <a:gd name="T1" fmla="*/ 1 h 117"/>
                      <a:gd name="T2" fmla="*/ 7 w 275"/>
                      <a:gd name="T3" fmla="*/ 3 h 117"/>
                      <a:gd name="T4" fmla="*/ 7 w 275"/>
                      <a:gd name="T5" fmla="*/ 0 h 117"/>
                      <a:gd name="T6" fmla="*/ 0 60000 65536"/>
                      <a:gd name="T7" fmla="*/ 0 60000 65536"/>
                      <a:gd name="T8" fmla="*/ 0 60000 65536"/>
                      <a:gd name="T9" fmla="*/ 0 w 275"/>
                      <a:gd name="T10" fmla="*/ 0 h 117"/>
                      <a:gd name="T11" fmla="*/ 275 w 275"/>
                      <a:gd name="T12" fmla="*/ 117 h 1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322" name="Group 461">
                  <a:extLst>
                    <a:ext uri="{FF2B5EF4-FFF2-40B4-BE49-F238E27FC236}">
                      <a16:creationId xmlns:a16="http://schemas.microsoft.com/office/drawing/2014/main" id="{EE5D4B10-1A55-4838-8038-9DCBD5C770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2" y="2733"/>
                  <a:ext cx="714" cy="672"/>
                  <a:chOff x="2004" y="885"/>
                  <a:chExt cx="714" cy="672"/>
                </a:xfrm>
              </p:grpSpPr>
              <p:sp>
                <p:nvSpPr>
                  <p:cNvPr id="323" name="Freeform 462">
                    <a:extLst>
                      <a:ext uri="{FF2B5EF4-FFF2-40B4-BE49-F238E27FC236}">
                        <a16:creationId xmlns:a16="http://schemas.microsoft.com/office/drawing/2014/main" id="{174D648B-2DD9-4FF8-8CAA-8923A9DC6B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58" y="1322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24" name="Freeform 463">
                    <a:extLst>
                      <a:ext uri="{FF2B5EF4-FFF2-40B4-BE49-F238E27FC236}">
                        <a16:creationId xmlns:a16="http://schemas.microsoft.com/office/drawing/2014/main" id="{70620499-B778-4C2B-9247-2B80DE0A55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" y="1327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25" name="Oval 464">
                    <a:extLst>
                      <a:ext uri="{FF2B5EF4-FFF2-40B4-BE49-F238E27FC236}">
                        <a16:creationId xmlns:a16="http://schemas.microsoft.com/office/drawing/2014/main" id="{3750331E-7CD7-47B6-A1DA-4A5F93B478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1378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buClr>
                        <a:srgbClr val="92B4DF"/>
                      </a:buClr>
                      <a:buSzPct val="99000"/>
                      <a:buFont typeface="Arial" panose="020B0604020202020204" pitchFamily="34" charset="0"/>
                      <a:buChar char="•"/>
                      <a:defRPr sz="2100">
                        <a:solidFill>
                          <a:srgbClr val="595959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70C0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buClrTx/>
                      <a:buSzTx/>
                      <a:buFontTx/>
                      <a:buNone/>
                    </a:pPr>
                    <a:endParaRPr lang="fr-FR" altLang="fr-FR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Freeform 465">
                    <a:extLst>
                      <a:ext uri="{FF2B5EF4-FFF2-40B4-BE49-F238E27FC236}">
                        <a16:creationId xmlns:a16="http://schemas.microsoft.com/office/drawing/2014/main" id="{66F9E812-F32E-4B3F-A827-2B597EA3F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1382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1 w 646"/>
                      <a:gd name="T3" fmla="*/ 1 h 180"/>
                      <a:gd name="T4" fmla="*/ 12 w 646"/>
                      <a:gd name="T5" fmla="*/ 4 h 180"/>
                      <a:gd name="T6" fmla="*/ 13 w 646"/>
                      <a:gd name="T7" fmla="*/ 3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27" name="Freeform 466">
                    <a:extLst>
                      <a:ext uri="{FF2B5EF4-FFF2-40B4-BE49-F238E27FC236}">
                        <a16:creationId xmlns:a16="http://schemas.microsoft.com/office/drawing/2014/main" id="{6DD1332C-1CBA-4A3B-9B46-652D1B6F3C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4" y="885"/>
                    <a:ext cx="564" cy="520"/>
                  </a:xfrm>
                  <a:custGeom>
                    <a:avLst/>
                    <a:gdLst>
                      <a:gd name="T0" fmla="*/ 12 w 808"/>
                      <a:gd name="T1" fmla="*/ 14 h 746"/>
                      <a:gd name="T2" fmla="*/ 15 w 808"/>
                      <a:gd name="T3" fmla="*/ 10 h 746"/>
                      <a:gd name="T4" fmla="*/ 15 w 808"/>
                      <a:gd name="T5" fmla="*/ 2 h 746"/>
                      <a:gd name="T6" fmla="*/ 6 w 808"/>
                      <a:gd name="T7" fmla="*/ 0 h 746"/>
                      <a:gd name="T8" fmla="*/ 0 w 808"/>
                      <a:gd name="T9" fmla="*/ 1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28" name="Freeform 467">
                    <a:extLst>
                      <a:ext uri="{FF2B5EF4-FFF2-40B4-BE49-F238E27FC236}">
                        <a16:creationId xmlns:a16="http://schemas.microsoft.com/office/drawing/2014/main" id="{58DE79C0-2CEA-4F8C-8075-530A33624D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506" y="1000"/>
                    <a:ext cx="113" cy="506"/>
                  </a:xfrm>
                  <a:custGeom>
                    <a:avLst/>
                    <a:gdLst>
                      <a:gd name="T0" fmla="*/ 0 w 144"/>
                      <a:gd name="T1" fmla="*/ 46 h 644"/>
                      <a:gd name="T2" fmla="*/ 0 w 144"/>
                      <a:gd name="T3" fmla="*/ 6 h 644"/>
                      <a:gd name="T4" fmla="*/ 10 w 144"/>
                      <a:gd name="T5" fmla="*/ 0 h 644"/>
                      <a:gd name="T6" fmla="*/ 10 w 144"/>
                      <a:gd name="T7" fmla="*/ 39 h 644"/>
                      <a:gd name="T8" fmla="*/ 0 w 144"/>
                      <a:gd name="T9" fmla="*/ 46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29" name="Freeform 468">
                    <a:extLst>
                      <a:ext uri="{FF2B5EF4-FFF2-40B4-BE49-F238E27FC236}">
                        <a16:creationId xmlns:a16="http://schemas.microsoft.com/office/drawing/2014/main" id="{1A9C98EB-2E39-4668-9EBE-DA423E37A6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891"/>
                    <a:ext cx="615" cy="172"/>
                  </a:xfrm>
                  <a:custGeom>
                    <a:avLst/>
                    <a:gdLst>
                      <a:gd name="T0" fmla="*/ 46 w 782"/>
                      <a:gd name="T1" fmla="*/ 15 h 219"/>
                      <a:gd name="T2" fmla="*/ 0 w 782"/>
                      <a:gd name="T3" fmla="*/ 5 h 219"/>
                      <a:gd name="T4" fmla="*/ 12 w 782"/>
                      <a:gd name="T5" fmla="*/ 0 h 219"/>
                      <a:gd name="T6" fmla="*/ 56 w 782"/>
                      <a:gd name="T7" fmla="*/ 10 h 219"/>
                      <a:gd name="T8" fmla="*/ 46 w 782"/>
                      <a:gd name="T9" fmla="*/ 15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30" name="Freeform 469">
                    <a:extLst>
                      <a:ext uri="{FF2B5EF4-FFF2-40B4-BE49-F238E27FC236}">
                        <a16:creationId xmlns:a16="http://schemas.microsoft.com/office/drawing/2014/main" id="{AD156BF5-B818-4334-8E18-CF3920F3B4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942"/>
                    <a:ext cx="502" cy="566"/>
                  </a:xfrm>
                  <a:custGeom>
                    <a:avLst/>
                    <a:gdLst>
                      <a:gd name="T0" fmla="*/ 28 w 672"/>
                      <a:gd name="T1" fmla="*/ 32 h 754"/>
                      <a:gd name="T2" fmla="*/ 28 w 672"/>
                      <a:gd name="T3" fmla="*/ 8 h 754"/>
                      <a:gd name="T4" fmla="*/ 0 w 672"/>
                      <a:gd name="T5" fmla="*/ 0 h 754"/>
                      <a:gd name="T6" fmla="*/ 0 w 672"/>
                      <a:gd name="T7" fmla="*/ 25 h 754"/>
                      <a:gd name="T8" fmla="*/ 28 w 672"/>
                      <a:gd name="T9" fmla="*/ 3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31" name="Freeform 470">
                    <a:extLst>
                      <a:ext uri="{FF2B5EF4-FFF2-40B4-BE49-F238E27FC236}">
                        <a16:creationId xmlns:a16="http://schemas.microsoft.com/office/drawing/2014/main" id="{734262BD-1AD0-44AF-B09D-6AC050BB1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43" y="992"/>
                    <a:ext cx="425" cy="464"/>
                  </a:xfrm>
                  <a:custGeom>
                    <a:avLst/>
                    <a:gdLst>
                      <a:gd name="T0" fmla="*/ 100 w 491"/>
                      <a:gd name="T1" fmla="*/ 85 h 549"/>
                      <a:gd name="T2" fmla="*/ 100 w 491"/>
                      <a:gd name="T3" fmla="*/ 18 h 549"/>
                      <a:gd name="T4" fmla="*/ 0 w 491"/>
                      <a:gd name="T5" fmla="*/ 0 h 549"/>
                      <a:gd name="T6" fmla="*/ 0 w 491"/>
                      <a:gd name="T7" fmla="*/ 67 h 549"/>
                      <a:gd name="T8" fmla="*/ 100 w 491"/>
                      <a:gd name="T9" fmla="*/ 85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32" name="Freeform 471">
                    <a:extLst>
                      <a:ext uri="{FF2B5EF4-FFF2-40B4-BE49-F238E27FC236}">
                        <a16:creationId xmlns:a16="http://schemas.microsoft.com/office/drawing/2014/main" id="{014887D2-A919-4247-963B-644513B83A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9" y="1022"/>
                    <a:ext cx="373" cy="399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2 h 592"/>
                      <a:gd name="T4" fmla="*/ 58 w 542"/>
                      <a:gd name="T5" fmla="*/ 55 h 592"/>
                      <a:gd name="T6" fmla="*/ 58 w 542"/>
                      <a:gd name="T7" fmla="*/ 12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333" name="Line 472">
                    <a:extLst>
                      <a:ext uri="{FF2B5EF4-FFF2-40B4-BE49-F238E27FC236}">
                        <a16:creationId xmlns:a16="http://schemas.microsoft.com/office/drawing/2014/main" id="{12012110-B829-4AB3-A1DC-A1D1E2EAE5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02" y="1056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</p:grpSp>
          </p:grpSp>
          <p:grpSp>
            <p:nvGrpSpPr>
              <p:cNvPr id="237" name="Group 473">
                <a:extLst>
                  <a:ext uri="{FF2B5EF4-FFF2-40B4-BE49-F238E27FC236}">
                    <a16:creationId xmlns:a16="http://schemas.microsoft.com/office/drawing/2014/main" id="{8536D1A0-F803-4532-B2EA-40447286FB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5" y="1066"/>
                <a:ext cx="334" cy="368"/>
                <a:chOff x="2967" y="2733"/>
                <a:chExt cx="789" cy="870"/>
              </a:xfrm>
            </p:grpSpPr>
            <p:grpSp>
              <p:nvGrpSpPr>
                <p:cNvPr id="294" name="Group 474">
                  <a:extLst>
                    <a:ext uri="{FF2B5EF4-FFF2-40B4-BE49-F238E27FC236}">
                      <a16:creationId xmlns:a16="http://schemas.microsoft.com/office/drawing/2014/main" id="{D9EF8E13-1A02-4819-9205-8497FC326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7" y="3191"/>
                  <a:ext cx="763" cy="412"/>
                  <a:chOff x="1929" y="1343"/>
                  <a:chExt cx="763" cy="412"/>
                </a:xfrm>
              </p:grpSpPr>
              <p:sp>
                <p:nvSpPr>
                  <p:cNvPr id="307" name="Freeform 475">
                    <a:extLst>
                      <a:ext uri="{FF2B5EF4-FFF2-40B4-BE49-F238E27FC236}">
                        <a16:creationId xmlns:a16="http://schemas.microsoft.com/office/drawing/2014/main" id="{6A4E095F-2140-44C8-9323-8F655F9C8F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28" y="1450"/>
                    <a:ext cx="263" cy="305"/>
                  </a:xfrm>
                  <a:custGeom>
                    <a:avLst/>
                    <a:gdLst>
                      <a:gd name="T0" fmla="*/ 1 w 364"/>
                      <a:gd name="T1" fmla="*/ 7 h 422"/>
                      <a:gd name="T2" fmla="*/ 10 w 364"/>
                      <a:gd name="T3" fmla="*/ 0 h 422"/>
                      <a:gd name="T4" fmla="*/ 10 w 364"/>
                      <a:gd name="T5" fmla="*/ 5 h 422"/>
                      <a:gd name="T6" fmla="*/ 0 w 364"/>
                      <a:gd name="T7" fmla="*/ 12 h 4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4"/>
                      <a:gd name="T13" fmla="*/ 0 h 422"/>
                      <a:gd name="T14" fmla="*/ 364 w 364"/>
                      <a:gd name="T15" fmla="*/ 422 h 4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08" name="Freeform 476">
                    <a:extLst>
                      <a:ext uri="{FF2B5EF4-FFF2-40B4-BE49-F238E27FC236}">
                        <a16:creationId xmlns:a16="http://schemas.microsoft.com/office/drawing/2014/main" id="{A5EB78BB-DDD8-4D24-8A97-2C7371C44C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343"/>
                    <a:ext cx="763" cy="264"/>
                  </a:xfrm>
                  <a:custGeom>
                    <a:avLst/>
                    <a:gdLst>
                      <a:gd name="T0" fmla="*/ 14 w 1091"/>
                      <a:gd name="T1" fmla="*/ 8 h 377"/>
                      <a:gd name="T2" fmla="*/ 0 w 1091"/>
                      <a:gd name="T3" fmla="*/ 4 h 377"/>
                      <a:gd name="T4" fmla="*/ 7 w 1091"/>
                      <a:gd name="T5" fmla="*/ 0 h 377"/>
                      <a:gd name="T6" fmla="*/ 22 w 1091"/>
                      <a:gd name="T7" fmla="*/ 3 h 377"/>
                      <a:gd name="T8" fmla="*/ 14 w 1091"/>
                      <a:gd name="T9" fmla="*/ 8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09" name="Freeform 477">
                    <a:extLst>
                      <a:ext uri="{FF2B5EF4-FFF2-40B4-BE49-F238E27FC236}">
                        <a16:creationId xmlns:a16="http://schemas.microsoft.com/office/drawing/2014/main" id="{9F692A7B-2C43-47BD-B860-C7532BD17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473"/>
                    <a:ext cx="499" cy="282"/>
                  </a:xfrm>
                  <a:custGeom>
                    <a:avLst/>
                    <a:gdLst>
                      <a:gd name="T0" fmla="*/ 0 w 690"/>
                      <a:gd name="T1" fmla="*/ 1 h 390"/>
                      <a:gd name="T2" fmla="*/ 0 w 690"/>
                      <a:gd name="T3" fmla="*/ 5 h 390"/>
                      <a:gd name="T4" fmla="*/ 20 w 690"/>
                      <a:gd name="T5" fmla="*/ 11 h 390"/>
                      <a:gd name="T6" fmla="*/ 20 w 690"/>
                      <a:gd name="T7" fmla="*/ 5 h 390"/>
                      <a:gd name="T8" fmla="*/ 1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10" name="Freeform 478">
                    <a:extLst>
                      <a:ext uri="{FF2B5EF4-FFF2-40B4-BE49-F238E27FC236}">
                        <a16:creationId xmlns:a16="http://schemas.microsoft.com/office/drawing/2014/main" id="{24AA0E5F-9325-4ED3-A05D-9490574406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90" y="1573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7 w 271"/>
                      <a:gd name="T3" fmla="*/ 2 h 189"/>
                      <a:gd name="T4" fmla="*/ 7 w 271"/>
                      <a:gd name="T5" fmla="*/ 5 h 189"/>
                      <a:gd name="T6" fmla="*/ 0 w 271"/>
                      <a:gd name="T7" fmla="*/ 4 h 189"/>
                      <a:gd name="T8" fmla="*/ 0 w 271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1"/>
                      <a:gd name="T16" fmla="*/ 0 h 189"/>
                      <a:gd name="T17" fmla="*/ 271 w 271"/>
                      <a:gd name="T18" fmla="*/ 189 h 1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DFDFD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11" name="Freeform 479">
                    <a:extLst>
                      <a:ext uri="{FF2B5EF4-FFF2-40B4-BE49-F238E27FC236}">
                        <a16:creationId xmlns:a16="http://schemas.microsoft.com/office/drawing/2014/main" id="{73370179-78F7-4946-9488-71DC0367230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94" y="1624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7 w 261"/>
                      <a:gd name="T3" fmla="*/ 1 h 69"/>
                      <a:gd name="T4" fmla="*/ 0 60000 65536"/>
                      <a:gd name="T5" fmla="*/ 0 60000 65536"/>
                      <a:gd name="T6" fmla="*/ 0 w 261"/>
                      <a:gd name="T7" fmla="*/ 0 h 69"/>
                      <a:gd name="T8" fmla="*/ 261 w 261"/>
                      <a:gd name="T9" fmla="*/ 69 h 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312" name="Freeform 480">
                    <a:extLst>
                      <a:ext uri="{FF2B5EF4-FFF2-40B4-BE49-F238E27FC236}">
                        <a16:creationId xmlns:a16="http://schemas.microsoft.com/office/drawing/2014/main" id="{2120F65E-46BF-4A3F-80F6-C0E10E2F42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1572"/>
                    <a:ext cx="195" cy="84"/>
                  </a:xfrm>
                  <a:custGeom>
                    <a:avLst/>
                    <a:gdLst>
                      <a:gd name="T0" fmla="*/ 0 w 195"/>
                      <a:gd name="T1" fmla="*/ 84 h 84"/>
                      <a:gd name="T2" fmla="*/ 0 w 195"/>
                      <a:gd name="T3" fmla="*/ 0 h 84"/>
                      <a:gd name="T4" fmla="*/ 195 w 195"/>
                      <a:gd name="T5" fmla="*/ 54 h 84"/>
                      <a:gd name="T6" fmla="*/ 0 60000 65536"/>
                      <a:gd name="T7" fmla="*/ 0 60000 65536"/>
                      <a:gd name="T8" fmla="*/ 0 60000 65536"/>
                      <a:gd name="T9" fmla="*/ 0 w 195"/>
                      <a:gd name="T10" fmla="*/ 0 h 84"/>
                      <a:gd name="T11" fmla="*/ 195 w 195"/>
                      <a:gd name="T12" fmla="*/ 84 h 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" h="84">
                        <a:moveTo>
                          <a:pt x="0" y="84"/>
                        </a:moveTo>
                        <a:lnTo>
                          <a:pt x="0" y="0"/>
                        </a:lnTo>
                        <a:lnTo>
                          <a:pt x="195" y="54"/>
                        </a:lnTo>
                      </a:path>
                    </a:pathLst>
                  </a:cu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13" name="Line 481">
                    <a:extLst>
                      <a:ext uri="{FF2B5EF4-FFF2-40B4-BE49-F238E27FC236}">
                        <a16:creationId xmlns:a16="http://schemas.microsoft.com/office/drawing/2014/main" id="{1A5BF8D1-220D-43CD-8C50-2F2CF916CD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7" y="1600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14" name="Line 482">
                    <a:extLst>
                      <a:ext uri="{FF2B5EF4-FFF2-40B4-BE49-F238E27FC236}">
                        <a16:creationId xmlns:a16="http://schemas.microsoft.com/office/drawing/2014/main" id="{9F77D838-7B02-491D-8916-91FD5E11B0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7" y="1678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15" name="Freeform 483">
                    <a:extLst>
                      <a:ext uri="{FF2B5EF4-FFF2-40B4-BE49-F238E27FC236}">
                        <a16:creationId xmlns:a16="http://schemas.microsoft.com/office/drawing/2014/main" id="{4A7BBC6C-F4A5-4E22-9315-3F4A01ACA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5" y="1610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 h 35"/>
                      <a:gd name="T4" fmla="*/ 2 w 64"/>
                      <a:gd name="T5" fmla="*/ 1 h 35"/>
                      <a:gd name="T6" fmla="*/ 2 w 64"/>
                      <a:gd name="T7" fmla="*/ 1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16" name="Line 484">
                    <a:extLst>
                      <a:ext uri="{FF2B5EF4-FFF2-40B4-BE49-F238E27FC236}">
                        <a16:creationId xmlns:a16="http://schemas.microsoft.com/office/drawing/2014/main" id="{AE6A0608-3980-4C2D-A1AB-EAAABB8DF3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03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17" name="Line 485">
                    <a:extLst>
                      <a:ext uri="{FF2B5EF4-FFF2-40B4-BE49-F238E27FC236}">
                        <a16:creationId xmlns:a16="http://schemas.microsoft.com/office/drawing/2014/main" id="{4B5ADE23-D6D3-4A42-BC9E-41813DD1E6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25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18" name="Line 486">
                    <a:extLst>
                      <a:ext uri="{FF2B5EF4-FFF2-40B4-BE49-F238E27FC236}">
                        <a16:creationId xmlns:a16="http://schemas.microsoft.com/office/drawing/2014/main" id="{30ED0CDE-F3FA-42FA-9627-3FFED33DE6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48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19" name="Line 487">
                    <a:extLst>
                      <a:ext uri="{FF2B5EF4-FFF2-40B4-BE49-F238E27FC236}">
                        <a16:creationId xmlns:a16="http://schemas.microsoft.com/office/drawing/2014/main" id="{B9D0A14B-CA82-424B-A3CE-B10A438C8F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70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320" name="Freeform 488">
                    <a:extLst>
                      <a:ext uri="{FF2B5EF4-FFF2-40B4-BE49-F238E27FC236}">
                        <a16:creationId xmlns:a16="http://schemas.microsoft.com/office/drawing/2014/main" id="{D3FB5AB7-B7A0-484B-B2EB-B15936F76F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1632"/>
                    <a:ext cx="198" cy="84"/>
                  </a:xfrm>
                  <a:custGeom>
                    <a:avLst/>
                    <a:gdLst>
                      <a:gd name="T0" fmla="*/ 0 w 275"/>
                      <a:gd name="T1" fmla="*/ 1 h 117"/>
                      <a:gd name="T2" fmla="*/ 7 w 275"/>
                      <a:gd name="T3" fmla="*/ 3 h 117"/>
                      <a:gd name="T4" fmla="*/ 7 w 275"/>
                      <a:gd name="T5" fmla="*/ 0 h 117"/>
                      <a:gd name="T6" fmla="*/ 0 60000 65536"/>
                      <a:gd name="T7" fmla="*/ 0 60000 65536"/>
                      <a:gd name="T8" fmla="*/ 0 60000 65536"/>
                      <a:gd name="T9" fmla="*/ 0 w 275"/>
                      <a:gd name="T10" fmla="*/ 0 h 117"/>
                      <a:gd name="T11" fmla="*/ 275 w 275"/>
                      <a:gd name="T12" fmla="*/ 117 h 1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295" name="Group 489">
                  <a:extLst>
                    <a:ext uri="{FF2B5EF4-FFF2-40B4-BE49-F238E27FC236}">
                      <a16:creationId xmlns:a16="http://schemas.microsoft.com/office/drawing/2014/main" id="{ED28C78B-D04F-4A56-9644-7B742029B7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2" y="2733"/>
                  <a:ext cx="714" cy="672"/>
                  <a:chOff x="2004" y="885"/>
                  <a:chExt cx="714" cy="672"/>
                </a:xfrm>
              </p:grpSpPr>
              <p:sp>
                <p:nvSpPr>
                  <p:cNvPr id="296" name="Freeform 490">
                    <a:extLst>
                      <a:ext uri="{FF2B5EF4-FFF2-40B4-BE49-F238E27FC236}">
                        <a16:creationId xmlns:a16="http://schemas.microsoft.com/office/drawing/2014/main" id="{38F5D149-4DD9-45B5-900C-7A7F645EE3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58" y="1322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97" name="Freeform 491">
                    <a:extLst>
                      <a:ext uri="{FF2B5EF4-FFF2-40B4-BE49-F238E27FC236}">
                        <a16:creationId xmlns:a16="http://schemas.microsoft.com/office/drawing/2014/main" id="{37160B35-BC91-49E4-B738-B94C500A25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" y="1327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98" name="Oval 492">
                    <a:extLst>
                      <a:ext uri="{FF2B5EF4-FFF2-40B4-BE49-F238E27FC236}">
                        <a16:creationId xmlns:a16="http://schemas.microsoft.com/office/drawing/2014/main" id="{4678FA4C-2679-438C-ABEA-E642876FC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1378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buClr>
                        <a:srgbClr val="92B4DF"/>
                      </a:buClr>
                      <a:buSzPct val="99000"/>
                      <a:buFont typeface="Arial" panose="020B0604020202020204" pitchFamily="34" charset="0"/>
                      <a:buChar char="•"/>
                      <a:defRPr sz="2100">
                        <a:solidFill>
                          <a:srgbClr val="595959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70C0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buClrTx/>
                      <a:buSzTx/>
                      <a:buFontTx/>
                      <a:buNone/>
                    </a:pPr>
                    <a:endParaRPr lang="fr-FR" altLang="fr-FR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99" name="Freeform 493">
                    <a:extLst>
                      <a:ext uri="{FF2B5EF4-FFF2-40B4-BE49-F238E27FC236}">
                        <a16:creationId xmlns:a16="http://schemas.microsoft.com/office/drawing/2014/main" id="{0E7967D9-91CD-4989-B5F6-347ED6810E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1382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1 w 646"/>
                      <a:gd name="T3" fmla="*/ 1 h 180"/>
                      <a:gd name="T4" fmla="*/ 12 w 646"/>
                      <a:gd name="T5" fmla="*/ 4 h 180"/>
                      <a:gd name="T6" fmla="*/ 13 w 646"/>
                      <a:gd name="T7" fmla="*/ 3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00" name="Freeform 494">
                    <a:extLst>
                      <a:ext uri="{FF2B5EF4-FFF2-40B4-BE49-F238E27FC236}">
                        <a16:creationId xmlns:a16="http://schemas.microsoft.com/office/drawing/2014/main" id="{ABDDFA04-0D6B-4869-B603-4C8C283E3B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4" y="885"/>
                    <a:ext cx="564" cy="520"/>
                  </a:xfrm>
                  <a:custGeom>
                    <a:avLst/>
                    <a:gdLst>
                      <a:gd name="T0" fmla="*/ 12 w 808"/>
                      <a:gd name="T1" fmla="*/ 14 h 746"/>
                      <a:gd name="T2" fmla="*/ 15 w 808"/>
                      <a:gd name="T3" fmla="*/ 10 h 746"/>
                      <a:gd name="T4" fmla="*/ 15 w 808"/>
                      <a:gd name="T5" fmla="*/ 2 h 746"/>
                      <a:gd name="T6" fmla="*/ 6 w 808"/>
                      <a:gd name="T7" fmla="*/ 0 h 746"/>
                      <a:gd name="T8" fmla="*/ 0 w 808"/>
                      <a:gd name="T9" fmla="*/ 1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01" name="Freeform 495">
                    <a:extLst>
                      <a:ext uri="{FF2B5EF4-FFF2-40B4-BE49-F238E27FC236}">
                        <a16:creationId xmlns:a16="http://schemas.microsoft.com/office/drawing/2014/main" id="{B6AC6CD8-9AC1-4148-946F-C32BE3EB09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506" y="1000"/>
                    <a:ext cx="113" cy="506"/>
                  </a:xfrm>
                  <a:custGeom>
                    <a:avLst/>
                    <a:gdLst>
                      <a:gd name="T0" fmla="*/ 0 w 144"/>
                      <a:gd name="T1" fmla="*/ 46 h 644"/>
                      <a:gd name="T2" fmla="*/ 0 w 144"/>
                      <a:gd name="T3" fmla="*/ 6 h 644"/>
                      <a:gd name="T4" fmla="*/ 10 w 144"/>
                      <a:gd name="T5" fmla="*/ 0 h 644"/>
                      <a:gd name="T6" fmla="*/ 10 w 144"/>
                      <a:gd name="T7" fmla="*/ 39 h 644"/>
                      <a:gd name="T8" fmla="*/ 0 w 144"/>
                      <a:gd name="T9" fmla="*/ 46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02" name="Freeform 496">
                    <a:extLst>
                      <a:ext uri="{FF2B5EF4-FFF2-40B4-BE49-F238E27FC236}">
                        <a16:creationId xmlns:a16="http://schemas.microsoft.com/office/drawing/2014/main" id="{C87E0827-E376-40A8-8715-7E6AFFFA52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891"/>
                    <a:ext cx="615" cy="172"/>
                  </a:xfrm>
                  <a:custGeom>
                    <a:avLst/>
                    <a:gdLst>
                      <a:gd name="T0" fmla="*/ 46 w 782"/>
                      <a:gd name="T1" fmla="*/ 15 h 219"/>
                      <a:gd name="T2" fmla="*/ 0 w 782"/>
                      <a:gd name="T3" fmla="*/ 5 h 219"/>
                      <a:gd name="T4" fmla="*/ 12 w 782"/>
                      <a:gd name="T5" fmla="*/ 0 h 219"/>
                      <a:gd name="T6" fmla="*/ 56 w 782"/>
                      <a:gd name="T7" fmla="*/ 10 h 219"/>
                      <a:gd name="T8" fmla="*/ 46 w 782"/>
                      <a:gd name="T9" fmla="*/ 15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03" name="Freeform 497">
                    <a:extLst>
                      <a:ext uri="{FF2B5EF4-FFF2-40B4-BE49-F238E27FC236}">
                        <a16:creationId xmlns:a16="http://schemas.microsoft.com/office/drawing/2014/main" id="{95B096DF-ACD0-45AE-BABA-7625895F3D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942"/>
                    <a:ext cx="502" cy="566"/>
                  </a:xfrm>
                  <a:custGeom>
                    <a:avLst/>
                    <a:gdLst>
                      <a:gd name="T0" fmla="*/ 28 w 672"/>
                      <a:gd name="T1" fmla="*/ 32 h 754"/>
                      <a:gd name="T2" fmla="*/ 28 w 672"/>
                      <a:gd name="T3" fmla="*/ 8 h 754"/>
                      <a:gd name="T4" fmla="*/ 0 w 672"/>
                      <a:gd name="T5" fmla="*/ 0 h 754"/>
                      <a:gd name="T6" fmla="*/ 0 w 672"/>
                      <a:gd name="T7" fmla="*/ 25 h 754"/>
                      <a:gd name="T8" fmla="*/ 28 w 672"/>
                      <a:gd name="T9" fmla="*/ 3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04" name="Freeform 498">
                    <a:extLst>
                      <a:ext uri="{FF2B5EF4-FFF2-40B4-BE49-F238E27FC236}">
                        <a16:creationId xmlns:a16="http://schemas.microsoft.com/office/drawing/2014/main" id="{5881F983-54A5-4733-ABFC-B0698F2198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43" y="992"/>
                    <a:ext cx="425" cy="464"/>
                  </a:xfrm>
                  <a:custGeom>
                    <a:avLst/>
                    <a:gdLst>
                      <a:gd name="T0" fmla="*/ 100 w 491"/>
                      <a:gd name="T1" fmla="*/ 85 h 549"/>
                      <a:gd name="T2" fmla="*/ 100 w 491"/>
                      <a:gd name="T3" fmla="*/ 18 h 549"/>
                      <a:gd name="T4" fmla="*/ 0 w 491"/>
                      <a:gd name="T5" fmla="*/ 0 h 549"/>
                      <a:gd name="T6" fmla="*/ 0 w 491"/>
                      <a:gd name="T7" fmla="*/ 67 h 549"/>
                      <a:gd name="T8" fmla="*/ 100 w 491"/>
                      <a:gd name="T9" fmla="*/ 85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305" name="Freeform 499">
                    <a:extLst>
                      <a:ext uri="{FF2B5EF4-FFF2-40B4-BE49-F238E27FC236}">
                        <a16:creationId xmlns:a16="http://schemas.microsoft.com/office/drawing/2014/main" id="{370B5B3F-AE49-4821-AE98-350ED8B1B6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3" y="1024"/>
                    <a:ext cx="373" cy="399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2 h 592"/>
                      <a:gd name="T4" fmla="*/ 58 w 542"/>
                      <a:gd name="T5" fmla="*/ 55 h 592"/>
                      <a:gd name="T6" fmla="*/ 58 w 542"/>
                      <a:gd name="T7" fmla="*/ 12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306" name="Line 500">
                    <a:extLst>
                      <a:ext uri="{FF2B5EF4-FFF2-40B4-BE49-F238E27FC236}">
                        <a16:creationId xmlns:a16="http://schemas.microsoft.com/office/drawing/2014/main" id="{587685A3-69A2-46B8-B0F4-2E7F8B530B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02" y="1056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</p:grpSp>
          </p:grpSp>
          <p:grpSp>
            <p:nvGrpSpPr>
              <p:cNvPr id="238" name="Group 529">
                <a:extLst>
                  <a:ext uri="{FF2B5EF4-FFF2-40B4-BE49-F238E27FC236}">
                    <a16:creationId xmlns:a16="http://schemas.microsoft.com/office/drawing/2014/main" id="{B7CE987A-FE08-40E5-874D-807EFB6976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864"/>
                <a:ext cx="334" cy="368"/>
                <a:chOff x="2967" y="2733"/>
                <a:chExt cx="789" cy="870"/>
              </a:xfrm>
            </p:grpSpPr>
            <p:grpSp>
              <p:nvGrpSpPr>
                <p:cNvPr id="267" name="Group 530">
                  <a:extLst>
                    <a:ext uri="{FF2B5EF4-FFF2-40B4-BE49-F238E27FC236}">
                      <a16:creationId xmlns:a16="http://schemas.microsoft.com/office/drawing/2014/main" id="{C5D70538-6953-44A3-98DF-9923BD76A5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7" y="3191"/>
                  <a:ext cx="763" cy="412"/>
                  <a:chOff x="1929" y="1343"/>
                  <a:chExt cx="763" cy="412"/>
                </a:xfrm>
              </p:grpSpPr>
              <p:sp>
                <p:nvSpPr>
                  <p:cNvPr id="280" name="Freeform 531">
                    <a:extLst>
                      <a:ext uri="{FF2B5EF4-FFF2-40B4-BE49-F238E27FC236}">
                        <a16:creationId xmlns:a16="http://schemas.microsoft.com/office/drawing/2014/main" id="{02E89EB3-B40D-4655-80C2-B96E751C9D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28" y="1450"/>
                    <a:ext cx="263" cy="305"/>
                  </a:xfrm>
                  <a:custGeom>
                    <a:avLst/>
                    <a:gdLst>
                      <a:gd name="T0" fmla="*/ 1 w 364"/>
                      <a:gd name="T1" fmla="*/ 7 h 422"/>
                      <a:gd name="T2" fmla="*/ 10 w 364"/>
                      <a:gd name="T3" fmla="*/ 0 h 422"/>
                      <a:gd name="T4" fmla="*/ 10 w 364"/>
                      <a:gd name="T5" fmla="*/ 5 h 422"/>
                      <a:gd name="T6" fmla="*/ 0 w 364"/>
                      <a:gd name="T7" fmla="*/ 12 h 4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4"/>
                      <a:gd name="T13" fmla="*/ 0 h 422"/>
                      <a:gd name="T14" fmla="*/ 364 w 364"/>
                      <a:gd name="T15" fmla="*/ 422 h 4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81" name="Freeform 532">
                    <a:extLst>
                      <a:ext uri="{FF2B5EF4-FFF2-40B4-BE49-F238E27FC236}">
                        <a16:creationId xmlns:a16="http://schemas.microsoft.com/office/drawing/2014/main" id="{F1D7ED22-1AA1-43F9-910D-B3E3F84EF6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343"/>
                    <a:ext cx="763" cy="264"/>
                  </a:xfrm>
                  <a:custGeom>
                    <a:avLst/>
                    <a:gdLst>
                      <a:gd name="T0" fmla="*/ 14 w 1091"/>
                      <a:gd name="T1" fmla="*/ 8 h 377"/>
                      <a:gd name="T2" fmla="*/ 0 w 1091"/>
                      <a:gd name="T3" fmla="*/ 4 h 377"/>
                      <a:gd name="T4" fmla="*/ 7 w 1091"/>
                      <a:gd name="T5" fmla="*/ 0 h 377"/>
                      <a:gd name="T6" fmla="*/ 22 w 1091"/>
                      <a:gd name="T7" fmla="*/ 3 h 377"/>
                      <a:gd name="T8" fmla="*/ 14 w 1091"/>
                      <a:gd name="T9" fmla="*/ 8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82" name="Freeform 533">
                    <a:extLst>
                      <a:ext uri="{FF2B5EF4-FFF2-40B4-BE49-F238E27FC236}">
                        <a16:creationId xmlns:a16="http://schemas.microsoft.com/office/drawing/2014/main" id="{3BCAD5E5-8B7E-43DF-91E3-4FD5315F57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473"/>
                    <a:ext cx="499" cy="282"/>
                  </a:xfrm>
                  <a:custGeom>
                    <a:avLst/>
                    <a:gdLst>
                      <a:gd name="T0" fmla="*/ 0 w 690"/>
                      <a:gd name="T1" fmla="*/ 1 h 390"/>
                      <a:gd name="T2" fmla="*/ 0 w 690"/>
                      <a:gd name="T3" fmla="*/ 5 h 390"/>
                      <a:gd name="T4" fmla="*/ 20 w 690"/>
                      <a:gd name="T5" fmla="*/ 11 h 390"/>
                      <a:gd name="T6" fmla="*/ 20 w 690"/>
                      <a:gd name="T7" fmla="*/ 5 h 390"/>
                      <a:gd name="T8" fmla="*/ 1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83" name="Freeform 534">
                    <a:extLst>
                      <a:ext uri="{FF2B5EF4-FFF2-40B4-BE49-F238E27FC236}">
                        <a16:creationId xmlns:a16="http://schemas.microsoft.com/office/drawing/2014/main" id="{8C98A8E5-6F28-48AC-B81C-186AA4A69A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90" y="1573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7 w 271"/>
                      <a:gd name="T3" fmla="*/ 2 h 189"/>
                      <a:gd name="T4" fmla="*/ 7 w 271"/>
                      <a:gd name="T5" fmla="*/ 5 h 189"/>
                      <a:gd name="T6" fmla="*/ 0 w 271"/>
                      <a:gd name="T7" fmla="*/ 4 h 189"/>
                      <a:gd name="T8" fmla="*/ 0 w 271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1"/>
                      <a:gd name="T16" fmla="*/ 0 h 189"/>
                      <a:gd name="T17" fmla="*/ 271 w 271"/>
                      <a:gd name="T18" fmla="*/ 189 h 1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DFDFD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84" name="Freeform 535">
                    <a:extLst>
                      <a:ext uri="{FF2B5EF4-FFF2-40B4-BE49-F238E27FC236}">
                        <a16:creationId xmlns:a16="http://schemas.microsoft.com/office/drawing/2014/main" id="{DB3FD3F6-EA59-4219-BEA7-DD438709066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94" y="1624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7 w 261"/>
                      <a:gd name="T3" fmla="*/ 1 h 69"/>
                      <a:gd name="T4" fmla="*/ 0 60000 65536"/>
                      <a:gd name="T5" fmla="*/ 0 60000 65536"/>
                      <a:gd name="T6" fmla="*/ 0 w 261"/>
                      <a:gd name="T7" fmla="*/ 0 h 69"/>
                      <a:gd name="T8" fmla="*/ 261 w 261"/>
                      <a:gd name="T9" fmla="*/ 69 h 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285" name="Freeform 536">
                    <a:extLst>
                      <a:ext uri="{FF2B5EF4-FFF2-40B4-BE49-F238E27FC236}">
                        <a16:creationId xmlns:a16="http://schemas.microsoft.com/office/drawing/2014/main" id="{D16A9006-9088-448A-B57F-5AD1E78F74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1572"/>
                    <a:ext cx="195" cy="84"/>
                  </a:xfrm>
                  <a:custGeom>
                    <a:avLst/>
                    <a:gdLst>
                      <a:gd name="T0" fmla="*/ 0 w 195"/>
                      <a:gd name="T1" fmla="*/ 84 h 84"/>
                      <a:gd name="T2" fmla="*/ 0 w 195"/>
                      <a:gd name="T3" fmla="*/ 0 h 84"/>
                      <a:gd name="T4" fmla="*/ 195 w 195"/>
                      <a:gd name="T5" fmla="*/ 54 h 84"/>
                      <a:gd name="T6" fmla="*/ 0 60000 65536"/>
                      <a:gd name="T7" fmla="*/ 0 60000 65536"/>
                      <a:gd name="T8" fmla="*/ 0 60000 65536"/>
                      <a:gd name="T9" fmla="*/ 0 w 195"/>
                      <a:gd name="T10" fmla="*/ 0 h 84"/>
                      <a:gd name="T11" fmla="*/ 195 w 195"/>
                      <a:gd name="T12" fmla="*/ 84 h 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" h="84">
                        <a:moveTo>
                          <a:pt x="0" y="84"/>
                        </a:moveTo>
                        <a:lnTo>
                          <a:pt x="0" y="0"/>
                        </a:lnTo>
                        <a:lnTo>
                          <a:pt x="195" y="54"/>
                        </a:lnTo>
                      </a:path>
                    </a:pathLst>
                  </a:cu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86" name="Line 537">
                    <a:extLst>
                      <a:ext uri="{FF2B5EF4-FFF2-40B4-BE49-F238E27FC236}">
                        <a16:creationId xmlns:a16="http://schemas.microsoft.com/office/drawing/2014/main" id="{E9515758-D994-48B3-B70D-E8CA3F4DE6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7" y="1600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87" name="Line 538">
                    <a:extLst>
                      <a:ext uri="{FF2B5EF4-FFF2-40B4-BE49-F238E27FC236}">
                        <a16:creationId xmlns:a16="http://schemas.microsoft.com/office/drawing/2014/main" id="{AB3B553B-E61E-4D4A-823C-C7A8490265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7" y="1678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88" name="Freeform 539">
                    <a:extLst>
                      <a:ext uri="{FF2B5EF4-FFF2-40B4-BE49-F238E27FC236}">
                        <a16:creationId xmlns:a16="http://schemas.microsoft.com/office/drawing/2014/main" id="{C8932B2F-400A-4113-97C2-47791663D6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5" y="1610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 h 35"/>
                      <a:gd name="T4" fmla="*/ 2 w 64"/>
                      <a:gd name="T5" fmla="*/ 1 h 35"/>
                      <a:gd name="T6" fmla="*/ 2 w 64"/>
                      <a:gd name="T7" fmla="*/ 1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89" name="Line 540">
                    <a:extLst>
                      <a:ext uri="{FF2B5EF4-FFF2-40B4-BE49-F238E27FC236}">
                        <a16:creationId xmlns:a16="http://schemas.microsoft.com/office/drawing/2014/main" id="{B619FD47-81AE-4289-9F52-9092119F49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03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90" name="Line 541">
                    <a:extLst>
                      <a:ext uri="{FF2B5EF4-FFF2-40B4-BE49-F238E27FC236}">
                        <a16:creationId xmlns:a16="http://schemas.microsoft.com/office/drawing/2014/main" id="{9A851D87-E7D8-4EDE-842E-6BB9C24D4F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25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91" name="Line 542">
                    <a:extLst>
                      <a:ext uri="{FF2B5EF4-FFF2-40B4-BE49-F238E27FC236}">
                        <a16:creationId xmlns:a16="http://schemas.microsoft.com/office/drawing/2014/main" id="{7F12BCA1-65B9-4BBB-BBCA-983AB3AD12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48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92" name="Line 543">
                    <a:extLst>
                      <a:ext uri="{FF2B5EF4-FFF2-40B4-BE49-F238E27FC236}">
                        <a16:creationId xmlns:a16="http://schemas.microsoft.com/office/drawing/2014/main" id="{2C02368E-5D4D-4866-9757-1749B14138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70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93" name="Freeform 544">
                    <a:extLst>
                      <a:ext uri="{FF2B5EF4-FFF2-40B4-BE49-F238E27FC236}">
                        <a16:creationId xmlns:a16="http://schemas.microsoft.com/office/drawing/2014/main" id="{A0D4271D-4167-4109-8D94-36A37F8459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1632"/>
                    <a:ext cx="198" cy="84"/>
                  </a:xfrm>
                  <a:custGeom>
                    <a:avLst/>
                    <a:gdLst>
                      <a:gd name="T0" fmla="*/ 0 w 275"/>
                      <a:gd name="T1" fmla="*/ 1 h 117"/>
                      <a:gd name="T2" fmla="*/ 7 w 275"/>
                      <a:gd name="T3" fmla="*/ 3 h 117"/>
                      <a:gd name="T4" fmla="*/ 7 w 275"/>
                      <a:gd name="T5" fmla="*/ 0 h 117"/>
                      <a:gd name="T6" fmla="*/ 0 60000 65536"/>
                      <a:gd name="T7" fmla="*/ 0 60000 65536"/>
                      <a:gd name="T8" fmla="*/ 0 60000 65536"/>
                      <a:gd name="T9" fmla="*/ 0 w 275"/>
                      <a:gd name="T10" fmla="*/ 0 h 117"/>
                      <a:gd name="T11" fmla="*/ 275 w 275"/>
                      <a:gd name="T12" fmla="*/ 117 h 1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268" name="Group 545">
                  <a:extLst>
                    <a:ext uri="{FF2B5EF4-FFF2-40B4-BE49-F238E27FC236}">
                      <a16:creationId xmlns:a16="http://schemas.microsoft.com/office/drawing/2014/main" id="{C281884F-53C5-43DA-A93B-C1430682B0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2" y="2733"/>
                  <a:ext cx="714" cy="672"/>
                  <a:chOff x="2004" y="885"/>
                  <a:chExt cx="714" cy="672"/>
                </a:xfrm>
              </p:grpSpPr>
              <p:sp>
                <p:nvSpPr>
                  <p:cNvPr id="269" name="Freeform 546">
                    <a:extLst>
                      <a:ext uri="{FF2B5EF4-FFF2-40B4-BE49-F238E27FC236}">
                        <a16:creationId xmlns:a16="http://schemas.microsoft.com/office/drawing/2014/main" id="{6507402F-CCF0-48A0-BDF2-5402933E9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58" y="1322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70" name="Freeform 547">
                    <a:extLst>
                      <a:ext uri="{FF2B5EF4-FFF2-40B4-BE49-F238E27FC236}">
                        <a16:creationId xmlns:a16="http://schemas.microsoft.com/office/drawing/2014/main" id="{0F8F3B75-4205-412B-9CF8-7FC265E706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" y="1327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71" name="Oval 548">
                    <a:extLst>
                      <a:ext uri="{FF2B5EF4-FFF2-40B4-BE49-F238E27FC236}">
                        <a16:creationId xmlns:a16="http://schemas.microsoft.com/office/drawing/2014/main" id="{0DF5592C-7912-4EA3-B428-E9BC6EE046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1378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buClr>
                        <a:srgbClr val="92B4DF"/>
                      </a:buClr>
                      <a:buSzPct val="99000"/>
                      <a:buFont typeface="Arial" panose="020B0604020202020204" pitchFamily="34" charset="0"/>
                      <a:buChar char="•"/>
                      <a:defRPr sz="2100">
                        <a:solidFill>
                          <a:srgbClr val="595959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70C0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buClrTx/>
                      <a:buSzTx/>
                      <a:buFontTx/>
                      <a:buNone/>
                    </a:pPr>
                    <a:endParaRPr lang="fr-FR" altLang="fr-FR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2" name="Freeform 549">
                    <a:extLst>
                      <a:ext uri="{FF2B5EF4-FFF2-40B4-BE49-F238E27FC236}">
                        <a16:creationId xmlns:a16="http://schemas.microsoft.com/office/drawing/2014/main" id="{8F610B52-F706-4B47-933D-DFD5C24A53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1382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1 w 646"/>
                      <a:gd name="T3" fmla="*/ 1 h 180"/>
                      <a:gd name="T4" fmla="*/ 12 w 646"/>
                      <a:gd name="T5" fmla="*/ 4 h 180"/>
                      <a:gd name="T6" fmla="*/ 13 w 646"/>
                      <a:gd name="T7" fmla="*/ 3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73" name="Freeform 550">
                    <a:extLst>
                      <a:ext uri="{FF2B5EF4-FFF2-40B4-BE49-F238E27FC236}">
                        <a16:creationId xmlns:a16="http://schemas.microsoft.com/office/drawing/2014/main" id="{70B2EB07-E04D-4C41-9B61-5C44FC2C4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4" y="885"/>
                    <a:ext cx="564" cy="520"/>
                  </a:xfrm>
                  <a:custGeom>
                    <a:avLst/>
                    <a:gdLst>
                      <a:gd name="T0" fmla="*/ 12 w 808"/>
                      <a:gd name="T1" fmla="*/ 14 h 746"/>
                      <a:gd name="T2" fmla="*/ 15 w 808"/>
                      <a:gd name="T3" fmla="*/ 10 h 746"/>
                      <a:gd name="T4" fmla="*/ 15 w 808"/>
                      <a:gd name="T5" fmla="*/ 2 h 746"/>
                      <a:gd name="T6" fmla="*/ 6 w 808"/>
                      <a:gd name="T7" fmla="*/ 0 h 746"/>
                      <a:gd name="T8" fmla="*/ 0 w 808"/>
                      <a:gd name="T9" fmla="*/ 1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74" name="Freeform 551">
                    <a:extLst>
                      <a:ext uri="{FF2B5EF4-FFF2-40B4-BE49-F238E27FC236}">
                        <a16:creationId xmlns:a16="http://schemas.microsoft.com/office/drawing/2014/main" id="{D3731B0B-E6E6-4C0A-A19C-1649F652A7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506" y="1000"/>
                    <a:ext cx="113" cy="506"/>
                  </a:xfrm>
                  <a:custGeom>
                    <a:avLst/>
                    <a:gdLst>
                      <a:gd name="T0" fmla="*/ 0 w 144"/>
                      <a:gd name="T1" fmla="*/ 46 h 644"/>
                      <a:gd name="T2" fmla="*/ 0 w 144"/>
                      <a:gd name="T3" fmla="*/ 6 h 644"/>
                      <a:gd name="T4" fmla="*/ 10 w 144"/>
                      <a:gd name="T5" fmla="*/ 0 h 644"/>
                      <a:gd name="T6" fmla="*/ 10 w 144"/>
                      <a:gd name="T7" fmla="*/ 39 h 644"/>
                      <a:gd name="T8" fmla="*/ 0 w 144"/>
                      <a:gd name="T9" fmla="*/ 46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75" name="Freeform 552">
                    <a:extLst>
                      <a:ext uri="{FF2B5EF4-FFF2-40B4-BE49-F238E27FC236}">
                        <a16:creationId xmlns:a16="http://schemas.microsoft.com/office/drawing/2014/main" id="{5E54C5D6-5B77-4D13-AEB1-D3A9A7838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891"/>
                    <a:ext cx="615" cy="172"/>
                  </a:xfrm>
                  <a:custGeom>
                    <a:avLst/>
                    <a:gdLst>
                      <a:gd name="T0" fmla="*/ 46 w 782"/>
                      <a:gd name="T1" fmla="*/ 15 h 219"/>
                      <a:gd name="T2" fmla="*/ 0 w 782"/>
                      <a:gd name="T3" fmla="*/ 5 h 219"/>
                      <a:gd name="T4" fmla="*/ 12 w 782"/>
                      <a:gd name="T5" fmla="*/ 0 h 219"/>
                      <a:gd name="T6" fmla="*/ 56 w 782"/>
                      <a:gd name="T7" fmla="*/ 10 h 219"/>
                      <a:gd name="T8" fmla="*/ 46 w 782"/>
                      <a:gd name="T9" fmla="*/ 15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76" name="Freeform 553">
                    <a:extLst>
                      <a:ext uri="{FF2B5EF4-FFF2-40B4-BE49-F238E27FC236}">
                        <a16:creationId xmlns:a16="http://schemas.microsoft.com/office/drawing/2014/main" id="{33C1872D-DDEF-41BA-9FE5-921B6CB69A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942"/>
                    <a:ext cx="502" cy="566"/>
                  </a:xfrm>
                  <a:custGeom>
                    <a:avLst/>
                    <a:gdLst>
                      <a:gd name="T0" fmla="*/ 28 w 672"/>
                      <a:gd name="T1" fmla="*/ 32 h 754"/>
                      <a:gd name="T2" fmla="*/ 28 w 672"/>
                      <a:gd name="T3" fmla="*/ 8 h 754"/>
                      <a:gd name="T4" fmla="*/ 0 w 672"/>
                      <a:gd name="T5" fmla="*/ 0 h 754"/>
                      <a:gd name="T6" fmla="*/ 0 w 672"/>
                      <a:gd name="T7" fmla="*/ 25 h 754"/>
                      <a:gd name="T8" fmla="*/ 28 w 672"/>
                      <a:gd name="T9" fmla="*/ 3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77" name="Freeform 554">
                    <a:extLst>
                      <a:ext uri="{FF2B5EF4-FFF2-40B4-BE49-F238E27FC236}">
                        <a16:creationId xmlns:a16="http://schemas.microsoft.com/office/drawing/2014/main" id="{1B9251D1-2F68-4CE3-8E84-690019D9FE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43" y="992"/>
                    <a:ext cx="425" cy="464"/>
                  </a:xfrm>
                  <a:custGeom>
                    <a:avLst/>
                    <a:gdLst>
                      <a:gd name="T0" fmla="*/ 100 w 491"/>
                      <a:gd name="T1" fmla="*/ 85 h 549"/>
                      <a:gd name="T2" fmla="*/ 100 w 491"/>
                      <a:gd name="T3" fmla="*/ 18 h 549"/>
                      <a:gd name="T4" fmla="*/ 0 w 491"/>
                      <a:gd name="T5" fmla="*/ 0 h 549"/>
                      <a:gd name="T6" fmla="*/ 0 w 491"/>
                      <a:gd name="T7" fmla="*/ 67 h 549"/>
                      <a:gd name="T8" fmla="*/ 100 w 491"/>
                      <a:gd name="T9" fmla="*/ 85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78" name="Freeform 555">
                    <a:extLst>
                      <a:ext uri="{FF2B5EF4-FFF2-40B4-BE49-F238E27FC236}">
                        <a16:creationId xmlns:a16="http://schemas.microsoft.com/office/drawing/2014/main" id="{9978E15C-E1F9-41BD-A52E-AFD842300B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0" y="1023"/>
                    <a:ext cx="373" cy="399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2 h 592"/>
                      <a:gd name="T4" fmla="*/ 58 w 542"/>
                      <a:gd name="T5" fmla="*/ 55 h 592"/>
                      <a:gd name="T6" fmla="*/ 58 w 542"/>
                      <a:gd name="T7" fmla="*/ 12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279" name="Line 556">
                    <a:extLst>
                      <a:ext uri="{FF2B5EF4-FFF2-40B4-BE49-F238E27FC236}">
                        <a16:creationId xmlns:a16="http://schemas.microsoft.com/office/drawing/2014/main" id="{FF16BA2D-6142-44DF-A987-FC6E13D20E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02" y="1056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</p:grpSp>
          </p:grpSp>
          <p:grpSp>
            <p:nvGrpSpPr>
              <p:cNvPr id="239" name="Group 501">
                <a:extLst>
                  <a:ext uri="{FF2B5EF4-FFF2-40B4-BE49-F238E27FC236}">
                    <a16:creationId xmlns:a16="http://schemas.microsoft.com/office/drawing/2014/main" id="{F976D218-4D1B-4032-91A3-DEA14D1FB8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334" cy="368"/>
                <a:chOff x="2967" y="2733"/>
                <a:chExt cx="789" cy="870"/>
              </a:xfrm>
            </p:grpSpPr>
            <p:grpSp>
              <p:nvGrpSpPr>
                <p:cNvPr id="240" name="Group 502">
                  <a:extLst>
                    <a:ext uri="{FF2B5EF4-FFF2-40B4-BE49-F238E27FC236}">
                      <a16:creationId xmlns:a16="http://schemas.microsoft.com/office/drawing/2014/main" id="{A1EDD5EC-E331-4AD7-9ACE-7176201A0E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7" y="3191"/>
                  <a:ext cx="763" cy="412"/>
                  <a:chOff x="1929" y="1343"/>
                  <a:chExt cx="763" cy="412"/>
                </a:xfrm>
              </p:grpSpPr>
              <p:sp>
                <p:nvSpPr>
                  <p:cNvPr id="253" name="Freeform 503">
                    <a:extLst>
                      <a:ext uri="{FF2B5EF4-FFF2-40B4-BE49-F238E27FC236}">
                        <a16:creationId xmlns:a16="http://schemas.microsoft.com/office/drawing/2014/main" id="{F225BD87-CC7F-4CCA-8F3F-C3C739F338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28" y="1450"/>
                    <a:ext cx="263" cy="305"/>
                  </a:xfrm>
                  <a:custGeom>
                    <a:avLst/>
                    <a:gdLst>
                      <a:gd name="T0" fmla="*/ 1 w 364"/>
                      <a:gd name="T1" fmla="*/ 7 h 422"/>
                      <a:gd name="T2" fmla="*/ 10 w 364"/>
                      <a:gd name="T3" fmla="*/ 0 h 422"/>
                      <a:gd name="T4" fmla="*/ 10 w 364"/>
                      <a:gd name="T5" fmla="*/ 5 h 422"/>
                      <a:gd name="T6" fmla="*/ 0 w 364"/>
                      <a:gd name="T7" fmla="*/ 12 h 4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4"/>
                      <a:gd name="T13" fmla="*/ 0 h 422"/>
                      <a:gd name="T14" fmla="*/ 364 w 364"/>
                      <a:gd name="T15" fmla="*/ 422 h 4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54" name="Freeform 504">
                    <a:extLst>
                      <a:ext uri="{FF2B5EF4-FFF2-40B4-BE49-F238E27FC236}">
                        <a16:creationId xmlns:a16="http://schemas.microsoft.com/office/drawing/2014/main" id="{22A6533C-BFA4-4FB5-8426-742BA842D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343"/>
                    <a:ext cx="763" cy="264"/>
                  </a:xfrm>
                  <a:custGeom>
                    <a:avLst/>
                    <a:gdLst>
                      <a:gd name="T0" fmla="*/ 14 w 1091"/>
                      <a:gd name="T1" fmla="*/ 8 h 377"/>
                      <a:gd name="T2" fmla="*/ 0 w 1091"/>
                      <a:gd name="T3" fmla="*/ 4 h 377"/>
                      <a:gd name="T4" fmla="*/ 7 w 1091"/>
                      <a:gd name="T5" fmla="*/ 0 h 377"/>
                      <a:gd name="T6" fmla="*/ 22 w 1091"/>
                      <a:gd name="T7" fmla="*/ 3 h 377"/>
                      <a:gd name="T8" fmla="*/ 14 w 1091"/>
                      <a:gd name="T9" fmla="*/ 8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55" name="Freeform 505">
                    <a:extLst>
                      <a:ext uri="{FF2B5EF4-FFF2-40B4-BE49-F238E27FC236}">
                        <a16:creationId xmlns:a16="http://schemas.microsoft.com/office/drawing/2014/main" id="{0149587C-A585-4CFE-B1F5-CFC5D3789A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473"/>
                    <a:ext cx="499" cy="282"/>
                  </a:xfrm>
                  <a:custGeom>
                    <a:avLst/>
                    <a:gdLst>
                      <a:gd name="T0" fmla="*/ 0 w 690"/>
                      <a:gd name="T1" fmla="*/ 1 h 390"/>
                      <a:gd name="T2" fmla="*/ 0 w 690"/>
                      <a:gd name="T3" fmla="*/ 5 h 390"/>
                      <a:gd name="T4" fmla="*/ 20 w 690"/>
                      <a:gd name="T5" fmla="*/ 11 h 390"/>
                      <a:gd name="T6" fmla="*/ 20 w 690"/>
                      <a:gd name="T7" fmla="*/ 5 h 390"/>
                      <a:gd name="T8" fmla="*/ 1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56" name="Freeform 506">
                    <a:extLst>
                      <a:ext uri="{FF2B5EF4-FFF2-40B4-BE49-F238E27FC236}">
                        <a16:creationId xmlns:a16="http://schemas.microsoft.com/office/drawing/2014/main" id="{24CDFA74-B874-4FF2-9F02-9B5623E4A4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90" y="1573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7 w 271"/>
                      <a:gd name="T3" fmla="*/ 2 h 189"/>
                      <a:gd name="T4" fmla="*/ 7 w 271"/>
                      <a:gd name="T5" fmla="*/ 5 h 189"/>
                      <a:gd name="T6" fmla="*/ 0 w 271"/>
                      <a:gd name="T7" fmla="*/ 4 h 189"/>
                      <a:gd name="T8" fmla="*/ 0 w 271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1"/>
                      <a:gd name="T16" fmla="*/ 0 h 189"/>
                      <a:gd name="T17" fmla="*/ 271 w 271"/>
                      <a:gd name="T18" fmla="*/ 189 h 1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DFDFD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57" name="Freeform 507">
                    <a:extLst>
                      <a:ext uri="{FF2B5EF4-FFF2-40B4-BE49-F238E27FC236}">
                        <a16:creationId xmlns:a16="http://schemas.microsoft.com/office/drawing/2014/main" id="{6B218153-482F-412B-A32C-5061A12F232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94" y="1624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7 w 261"/>
                      <a:gd name="T3" fmla="*/ 1 h 69"/>
                      <a:gd name="T4" fmla="*/ 0 60000 65536"/>
                      <a:gd name="T5" fmla="*/ 0 60000 65536"/>
                      <a:gd name="T6" fmla="*/ 0 w 261"/>
                      <a:gd name="T7" fmla="*/ 0 h 69"/>
                      <a:gd name="T8" fmla="*/ 261 w 261"/>
                      <a:gd name="T9" fmla="*/ 69 h 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258" name="Freeform 508">
                    <a:extLst>
                      <a:ext uri="{FF2B5EF4-FFF2-40B4-BE49-F238E27FC236}">
                        <a16:creationId xmlns:a16="http://schemas.microsoft.com/office/drawing/2014/main" id="{5D06DDA8-B7EC-4F5C-A211-665D2EB29A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1572"/>
                    <a:ext cx="195" cy="84"/>
                  </a:xfrm>
                  <a:custGeom>
                    <a:avLst/>
                    <a:gdLst>
                      <a:gd name="T0" fmla="*/ 0 w 195"/>
                      <a:gd name="T1" fmla="*/ 84 h 84"/>
                      <a:gd name="T2" fmla="*/ 0 w 195"/>
                      <a:gd name="T3" fmla="*/ 0 h 84"/>
                      <a:gd name="T4" fmla="*/ 195 w 195"/>
                      <a:gd name="T5" fmla="*/ 54 h 84"/>
                      <a:gd name="T6" fmla="*/ 0 60000 65536"/>
                      <a:gd name="T7" fmla="*/ 0 60000 65536"/>
                      <a:gd name="T8" fmla="*/ 0 60000 65536"/>
                      <a:gd name="T9" fmla="*/ 0 w 195"/>
                      <a:gd name="T10" fmla="*/ 0 h 84"/>
                      <a:gd name="T11" fmla="*/ 195 w 195"/>
                      <a:gd name="T12" fmla="*/ 84 h 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" h="84">
                        <a:moveTo>
                          <a:pt x="0" y="84"/>
                        </a:moveTo>
                        <a:lnTo>
                          <a:pt x="0" y="0"/>
                        </a:lnTo>
                        <a:lnTo>
                          <a:pt x="195" y="54"/>
                        </a:lnTo>
                      </a:path>
                    </a:pathLst>
                  </a:cu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59" name="Line 509">
                    <a:extLst>
                      <a:ext uri="{FF2B5EF4-FFF2-40B4-BE49-F238E27FC236}">
                        <a16:creationId xmlns:a16="http://schemas.microsoft.com/office/drawing/2014/main" id="{7EFEA2EE-CA40-40F4-BF18-EEEDD0DC0C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7" y="1600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60" name="Line 510">
                    <a:extLst>
                      <a:ext uri="{FF2B5EF4-FFF2-40B4-BE49-F238E27FC236}">
                        <a16:creationId xmlns:a16="http://schemas.microsoft.com/office/drawing/2014/main" id="{5F556DE5-614D-4AE3-8CB2-6CEDDF806C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7" y="1678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61" name="Freeform 511">
                    <a:extLst>
                      <a:ext uri="{FF2B5EF4-FFF2-40B4-BE49-F238E27FC236}">
                        <a16:creationId xmlns:a16="http://schemas.microsoft.com/office/drawing/2014/main" id="{688BD3AA-03D3-4E5F-9FA7-5736B1A41E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5" y="1610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 h 35"/>
                      <a:gd name="T4" fmla="*/ 2 w 64"/>
                      <a:gd name="T5" fmla="*/ 1 h 35"/>
                      <a:gd name="T6" fmla="*/ 2 w 64"/>
                      <a:gd name="T7" fmla="*/ 1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62" name="Line 512">
                    <a:extLst>
                      <a:ext uri="{FF2B5EF4-FFF2-40B4-BE49-F238E27FC236}">
                        <a16:creationId xmlns:a16="http://schemas.microsoft.com/office/drawing/2014/main" id="{BAA475F0-8D9A-4DF1-AFE5-4844572D97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03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63" name="Line 513">
                    <a:extLst>
                      <a:ext uri="{FF2B5EF4-FFF2-40B4-BE49-F238E27FC236}">
                        <a16:creationId xmlns:a16="http://schemas.microsoft.com/office/drawing/2014/main" id="{C3FB93A8-710D-465C-A6DA-1C2BAB3C8A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25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64" name="Line 514">
                    <a:extLst>
                      <a:ext uri="{FF2B5EF4-FFF2-40B4-BE49-F238E27FC236}">
                        <a16:creationId xmlns:a16="http://schemas.microsoft.com/office/drawing/2014/main" id="{48C2991F-2524-4A6C-B56A-FE6803CEF6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48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65" name="Line 515">
                    <a:extLst>
                      <a:ext uri="{FF2B5EF4-FFF2-40B4-BE49-F238E27FC236}">
                        <a16:creationId xmlns:a16="http://schemas.microsoft.com/office/drawing/2014/main" id="{89084728-AAAC-4C5B-81B2-2243BD1EDC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70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266" name="Freeform 516">
                    <a:extLst>
                      <a:ext uri="{FF2B5EF4-FFF2-40B4-BE49-F238E27FC236}">
                        <a16:creationId xmlns:a16="http://schemas.microsoft.com/office/drawing/2014/main" id="{4FCBD4B2-B8D1-4DD5-B5DA-1A44DF4E9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1632"/>
                    <a:ext cx="198" cy="84"/>
                  </a:xfrm>
                  <a:custGeom>
                    <a:avLst/>
                    <a:gdLst>
                      <a:gd name="T0" fmla="*/ 0 w 275"/>
                      <a:gd name="T1" fmla="*/ 1 h 117"/>
                      <a:gd name="T2" fmla="*/ 7 w 275"/>
                      <a:gd name="T3" fmla="*/ 3 h 117"/>
                      <a:gd name="T4" fmla="*/ 7 w 275"/>
                      <a:gd name="T5" fmla="*/ 0 h 117"/>
                      <a:gd name="T6" fmla="*/ 0 60000 65536"/>
                      <a:gd name="T7" fmla="*/ 0 60000 65536"/>
                      <a:gd name="T8" fmla="*/ 0 60000 65536"/>
                      <a:gd name="T9" fmla="*/ 0 w 275"/>
                      <a:gd name="T10" fmla="*/ 0 h 117"/>
                      <a:gd name="T11" fmla="*/ 275 w 275"/>
                      <a:gd name="T12" fmla="*/ 117 h 1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241" name="Group 517">
                  <a:extLst>
                    <a:ext uri="{FF2B5EF4-FFF2-40B4-BE49-F238E27FC236}">
                      <a16:creationId xmlns:a16="http://schemas.microsoft.com/office/drawing/2014/main" id="{F508A8B4-9875-4312-8054-7DDC6AA36E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2" y="2733"/>
                  <a:ext cx="714" cy="672"/>
                  <a:chOff x="2004" y="885"/>
                  <a:chExt cx="714" cy="672"/>
                </a:xfrm>
              </p:grpSpPr>
              <p:sp>
                <p:nvSpPr>
                  <p:cNvPr id="242" name="Freeform 518">
                    <a:extLst>
                      <a:ext uri="{FF2B5EF4-FFF2-40B4-BE49-F238E27FC236}">
                        <a16:creationId xmlns:a16="http://schemas.microsoft.com/office/drawing/2014/main" id="{57B11225-CD59-4B44-AD1D-34C95B7EB8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58" y="1322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43" name="Freeform 519">
                    <a:extLst>
                      <a:ext uri="{FF2B5EF4-FFF2-40B4-BE49-F238E27FC236}">
                        <a16:creationId xmlns:a16="http://schemas.microsoft.com/office/drawing/2014/main" id="{5A39179E-224C-49A1-AF6C-CE6A3B4F27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" y="1327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44" name="Oval 520">
                    <a:extLst>
                      <a:ext uri="{FF2B5EF4-FFF2-40B4-BE49-F238E27FC236}">
                        <a16:creationId xmlns:a16="http://schemas.microsoft.com/office/drawing/2014/main" id="{454DFC91-6900-4048-9520-69752BF967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1378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buClr>
                        <a:srgbClr val="92B4DF"/>
                      </a:buClr>
                      <a:buSzPct val="99000"/>
                      <a:buFont typeface="Arial" panose="020B0604020202020204" pitchFamily="34" charset="0"/>
                      <a:buChar char="•"/>
                      <a:defRPr sz="2100">
                        <a:solidFill>
                          <a:srgbClr val="595959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70C0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buClrTx/>
                      <a:buSzTx/>
                      <a:buFontTx/>
                      <a:buNone/>
                    </a:pPr>
                    <a:endParaRPr lang="fr-FR" altLang="fr-FR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Freeform 521">
                    <a:extLst>
                      <a:ext uri="{FF2B5EF4-FFF2-40B4-BE49-F238E27FC236}">
                        <a16:creationId xmlns:a16="http://schemas.microsoft.com/office/drawing/2014/main" id="{EFAE954B-BA7F-4179-BB37-77CFC3B886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1382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1 w 646"/>
                      <a:gd name="T3" fmla="*/ 1 h 180"/>
                      <a:gd name="T4" fmla="*/ 12 w 646"/>
                      <a:gd name="T5" fmla="*/ 4 h 180"/>
                      <a:gd name="T6" fmla="*/ 13 w 646"/>
                      <a:gd name="T7" fmla="*/ 3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46" name="Freeform 522">
                    <a:extLst>
                      <a:ext uri="{FF2B5EF4-FFF2-40B4-BE49-F238E27FC236}">
                        <a16:creationId xmlns:a16="http://schemas.microsoft.com/office/drawing/2014/main" id="{91449A81-E169-4B14-93CD-7D16414844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4" y="885"/>
                    <a:ext cx="564" cy="520"/>
                  </a:xfrm>
                  <a:custGeom>
                    <a:avLst/>
                    <a:gdLst>
                      <a:gd name="T0" fmla="*/ 12 w 808"/>
                      <a:gd name="T1" fmla="*/ 14 h 746"/>
                      <a:gd name="T2" fmla="*/ 15 w 808"/>
                      <a:gd name="T3" fmla="*/ 10 h 746"/>
                      <a:gd name="T4" fmla="*/ 15 w 808"/>
                      <a:gd name="T5" fmla="*/ 2 h 746"/>
                      <a:gd name="T6" fmla="*/ 6 w 808"/>
                      <a:gd name="T7" fmla="*/ 0 h 746"/>
                      <a:gd name="T8" fmla="*/ 0 w 808"/>
                      <a:gd name="T9" fmla="*/ 1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47" name="Freeform 523">
                    <a:extLst>
                      <a:ext uri="{FF2B5EF4-FFF2-40B4-BE49-F238E27FC236}">
                        <a16:creationId xmlns:a16="http://schemas.microsoft.com/office/drawing/2014/main" id="{A40210C6-E3B4-43B9-B9C9-AE41FAA20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506" y="1000"/>
                    <a:ext cx="113" cy="506"/>
                  </a:xfrm>
                  <a:custGeom>
                    <a:avLst/>
                    <a:gdLst>
                      <a:gd name="T0" fmla="*/ 0 w 144"/>
                      <a:gd name="T1" fmla="*/ 46 h 644"/>
                      <a:gd name="T2" fmla="*/ 0 w 144"/>
                      <a:gd name="T3" fmla="*/ 6 h 644"/>
                      <a:gd name="T4" fmla="*/ 10 w 144"/>
                      <a:gd name="T5" fmla="*/ 0 h 644"/>
                      <a:gd name="T6" fmla="*/ 10 w 144"/>
                      <a:gd name="T7" fmla="*/ 39 h 644"/>
                      <a:gd name="T8" fmla="*/ 0 w 144"/>
                      <a:gd name="T9" fmla="*/ 46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48" name="Freeform 524">
                    <a:extLst>
                      <a:ext uri="{FF2B5EF4-FFF2-40B4-BE49-F238E27FC236}">
                        <a16:creationId xmlns:a16="http://schemas.microsoft.com/office/drawing/2014/main" id="{4FE6D01D-C621-439A-B6A7-BD90CD9DCB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891"/>
                    <a:ext cx="615" cy="172"/>
                  </a:xfrm>
                  <a:custGeom>
                    <a:avLst/>
                    <a:gdLst>
                      <a:gd name="T0" fmla="*/ 46 w 782"/>
                      <a:gd name="T1" fmla="*/ 15 h 219"/>
                      <a:gd name="T2" fmla="*/ 0 w 782"/>
                      <a:gd name="T3" fmla="*/ 5 h 219"/>
                      <a:gd name="T4" fmla="*/ 12 w 782"/>
                      <a:gd name="T5" fmla="*/ 0 h 219"/>
                      <a:gd name="T6" fmla="*/ 56 w 782"/>
                      <a:gd name="T7" fmla="*/ 10 h 219"/>
                      <a:gd name="T8" fmla="*/ 46 w 782"/>
                      <a:gd name="T9" fmla="*/ 15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49" name="Freeform 525">
                    <a:extLst>
                      <a:ext uri="{FF2B5EF4-FFF2-40B4-BE49-F238E27FC236}">
                        <a16:creationId xmlns:a16="http://schemas.microsoft.com/office/drawing/2014/main" id="{F0BE3949-37C9-4879-B11E-105E408F05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942"/>
                    <a:ext cx="502" cy="566"/>
                  </a:xfrm>
                  <a:custGeom>
                    <a:avLst/>
                    <a:gdLst>
                      <a:gd name="T0" fmla="*/ 28 w 672"/>
                      <a:gd name="T1" fmla="*/ 32 h 754"/>
                      <a:gd name="T2" fmla="*/ 28 w 672"/>
                      <a:gd name="T3" fmla="*/ 8 h 754"/>
                      <a:gd name="T4" fmla="*/ 0 w 672"/>
                      <a:gd name="T5" fmla="*/ 0 h 754"/>
                      <a:gd name="T6" fmla="*/ 0 w 672"/>
                      <a:gd name="T7" fmla="*/ 25 h 754"/>
                      <a:gd name="T8" fmla="*/ 28 w 672"/>
                      <a:gd name="T9" fmla="*/ 3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50" name="Freeform 526">
                    <a:extLst>
                      <a:ext uri="{FF2B5EF4-FFF2-40B4-BE49-F238E27FC236}">
                        <a16:creationId xmlns:a16="http://schemas.microsoft.com/office/drawing/2014/main" id="{7B1A6A70-540B-48D7-B562-840E35DAA4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43" y="992"/>
                    <a:ext cx="425" cy="464"/>
                  </a:xfrm>
                  <a:custGeom>
                    <a:avLst/>
                    <a:gdLst>
                      <a:gd name="T0" fmla="*/ 100 w 491"/>
                      <a:gd name="T1" fmla="*/ 85 h 549"/>
                      <a:gd name="T2" fmla="*/ 100 w 491"/>
                      <a:gd name="T3" fmla="*/ 18 h 549"/>
                      <a:gd name="T4" fmla="*/ 0 w 491"/>
                      <a:gd name="T5" fmla="*/ 0 h 549"/>
                      <a:gd name="T6" fmla="*/ 0 w 491"/>
                      <a:gd name="T7" fmla="*/ 67 h 549"/>
                      <a:gd name="T8" fmla="*/ 100 w 491"/>
                      <a:gd name="T9" fmla="*/ 85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251" name="Freeform 527">
                    <a:extLst>
                      <a:ext uri="{FF2B5EF4-FFF2-40B4-BE49-F238E27FC236}">
                        <a16:creationId xmlns:a16="http://schemas.microsoft.com/office/drawing/2014/main" id="{7D4E7F7D-D272-49B1-B068-9210F6E5FD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0" y="1023"/>
                    <a:ext cx="373" cy="399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2 h 592"/>
                      <a:gd name="T4" fmla="*/ 58 w 542"/>
                      <a:gd name="T5" fmla="*/ 55 h 592"/>
                      <a:gd name="T6" fmla="*/ 58 w 542"/>
                      <a:gd name="T7" fmla="*/ 12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252" name="Line 528">
                    <a:extLst>
                      <a:ext uri="{FF2B5EF4-FFF2-40B4-BE49-F238E27FC236}">
                        <a16:creationId xmlns:a16="http://schemas.microsoft.com/office/drawing/2014/main" id="{2C0A61F6-7547-45D3-84EF-FE7546612A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02" y="1056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</p:grpSp>
          </p:grpSp>
        </p:grpSp>
        <p:grpSp>
          <p:nvGrpSpPr>
            <p:cNvPr id="159" name="Group 855">
              <a:extLst>
                <a:ext uri="{FF2B5EF4-FFF2-40B4-BE49-F238E27FC236}">
                  <a16:creationId xmlns:a16="http://schemas.microsoft.com/office/drawing/2014/main" id="{83778554-489D-40D7-9F9B-B31A4B23A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9" y="1797"/>
              <a:ext cx="789" cy="557"/>
              <a:chOff x="3312" y="1680"/>
              <a:chExt cx="864" cy="610"/>
            </a:xfrm>
          </p:grpSpPr>
          <p:grpSp>
            <p:nvGrpSpPr>
              <p:cNvPr id="160" name="Group 777">
                <a:extLst>
                  <a:ext uri="{FF2B5EF4-FFF2-40B4-BE49-F238E27FC236}">
                    <a16:creationId xmlns:a16="http://schemas.microsoft.com/office/drawing/2014/main" id="{C70BD423-C403-410D-B6B7-52A2B1E37E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680"/>
                <a:ext cx="303" cy="489"/>
                <a:chOff x="516" y="612"/>
                <a:chExt cx="626" cy="1012"/>
              </a:xfrm>
            </p:grpSpPr>
            <p:sp>
              <p:nvSpPr>
                <p:cNvPr id="211" name="Freeform 778">
                  <a:extLst>
                    <a:ext uri="{FF2B5EF4-FFF2-40B4-BE49-F238E27FC236}">
                      <a16:creationId xmlns:a16="http://schemas.microsoft.com/office/drawing/2014/main" id="{583E7631-8CC6-44F5-9499-B43BFBF0D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1365"/>
                  <a:ext cx="604" cy="259"/>
                </a:xfrm>
                <a:custGeom>
                  <a:avLst/>
                  <a:gdLst>
                    <a:gd name="T0" fmla="*/ 0 w 1252"/>
                    <a:gd name="T1" fmla="*/ 0 h 536"/>
                    <a:gd name="T2" fmla="*/ 0 w 1252"/>
                    <a:gd name="T3" fmla="*/ 0 h 536"/>
                    <a:gd name="T4" fmla="*/ 0 w 1252"/>
                    <a:gd name="T5" fmla="*/ 0 h 536"/>
                    <a:gd name="T6" fmla="*/ 0 w 1252"/>
                    <a:gd name="T7" fmla="*/ 0 h 536"/>
                    <a:gd name="T8" fmla="*/ 0 w 1252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2"/>
                    <a:gd name="T16" fmla="*/ 0 h 536"/>
                    <a:gd name="T17" fmla="*/ 1252 w 1252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12" name="Freeform 779">
                  <a:extLst>
                    <a:ext uri="{FF2B5EF4-FFF2-40B4-BE49-F238E27FC236}">
                      <a16:creationId xmlns:a16="http://schemas.microsoft.com/office/drawing/2014/main" id="{E0FA722F-B324-4A20-AAE8-A77784096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" y="612"/>
                  <a:ext cx="623" cy="217"/>
                </a:xfrm>
                <a:custGeom>
                  <a:avLst/>
                  <a:gdLst>
                    <a:gd name="T0" fmla="*/ 0 w 1291"/>
                    <a:gd name="T1" fmla="*/ 0 h 449"/>
                    <a:gd name="T2" fmla="*/ 0 w 1291"/>
                    <a:gd name="T3" fmla="*/ 0 h 449"/>
                    <a:gd name="T4" fmla="*/ 0 w 1291"/>
                    <a:gd name="T5" fmla="*/ 0 h 449"/>
                    <a:gd name="T6" fmla="*/ 0 w 1291"/>
                    <a:gd name="T7" fmla="*/ 0 h 449"/>
                    <a:gd name="T8" fmla="*/ 0 w 1291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13" name="Freeform 780">
                  <a:extLst>
                    <a:ext uri="{FF2B5EF4-FFF2-40B4-BE49-F238E27FC236}">
                      <a16:creationId xmlns:a16="http://schemas.microsoft.com/office/drawing/2014/main" id="{97B1342A-FA1D-42BF-B4D8-F85C7648ED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672"/>
                  <a:ext cx="352" cy="927"/>
                </a:xfrm>
                <a:custGeom>
                  <a:avLst/>
                  <a:gdLst>
                    <a:gd name="T0" fmla="*/ 0 w 729"/>
                    <a:gd name="T1" fmla="*/ 0 h 1916"/>
                    <a:gd name="T2" fmla="*/ 0 w 729"/>
                    <a:gd name="T3" fmla="*/ 0 h 1916"/>
                    <a:gd name="T4" fmla="*/ 0 w 729"/>
                    <a:gd name="T5" fmla="*/ 0 h 1916"/>
                    <a:gd name="T6" fmla="*/ 0 w 729"/>
                    <a:gd name="T7" fmla="*/ 0 h 1916"/>
                    <a:gd name="T8" fmla="*/ 0 w 729"/>
                    <a:gd name="T9" fmla="*/ 0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14" name="Freeform 781">
                  <a:extLst>
                    <a:ext uri="{FF2B5EF4-FFF2-40B4-BE49-F238E27FC236}">
                      <a16:creationId xmlns:a16="http://schemas.microsoft.com/office/drawing/2014/main" id="{1935BCA2-4B27-491A-938F-80C5F8A46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" y="760"/>
                  <a:ext cx="278" cy="834"/>
                </a:xfrm>
                <a:custGeom>
                  <a:avLst/>
                  <a:gdLst>
                    <a:gd name="T0" fmla="*/ 0 w 577"/>
                    <a:gd name="T1" fmla="*/ 0 h 1728"/>
                    <a:gd name="T2" fmla="*/ 0 w 577"/>
                    <a:gd name="T3" fmla="*/ 0 h 1728"/>
                    <a:gd name="T4" fmla="*/ 0 w 577"/>
                    <a:gd name="T5" fmla="*/ 0 h 1728"/>
                    <a:gd name="T6" fmla="*/ 0 w 577"/>
                    <a:gd name="T7" fmla="*/ 0 h 1728"/>
                    <a:gd name="T8" fmla="*/ 0 w 577"/>
                    <a:gd name="T9" fmla="*/ 0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15" name="Line 782">
                  <a:extLst>
                    <a:ext uri="{FF2B5EF4-FFF2-40B4-BE49-F238E27FC236}">
                      <a16:creationId xmlns:a16="http://schemas.microsoft.com/office/drawing/2014/main" id="{65E8F515-159B-4D9D-94D0-439586FDEC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6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16" name="Oval 783">
                  <a:extLst>
                    <a:ext uri="{FF2B5EF4-FFF2-40B4-BE49-F238E27FC236}">
                      <a16:creationId xmlns:a16="http://schemas.microsoft.com/office/drawing/2014/main" id="{584FCB50-47A3-49D7-BB0B-F2469B5FC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801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7" name="Line 784">
                  <a:extLst>
                    <a:ext uri="{FF2B5EF4-FFF2-40B4-BE49-F238E27FC236}">
                      <a16:creationId xmlns:a16="http://schemas.microsoft.com/office/drawing/2014/main" id="{5DDFBF14-2A77-4309-AB94-E6AB8A578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24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18" name="Line 785">
                  <a:extLst>
                    <a:ext uri="{FF2B5EF4-FFF2-40B4-BE49-F238E27FC236}">
                      <a16:creationId xmlns:a16="http://schemas.microsoft.com/office/drawing/2014/main" id="{8B7EAE3D-133C-4E13-A5C0-12F6239989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86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19" name="Line 786">
                  <a:extLst>
                    <a:ext uri="{FF2B5EF4-FFF2-40B4-BE49-F238E27FC236}">
                      <a16:creationId xmlns:a16="http://schemas.microsoft.com/office/drawing/2014/main" id="{184C7C0F-A740-454A-AB1A-79CC416E6A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49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20" name="Line 787">
                  <a:extLst>
                    <a:ext uri="{FF2B5EF4-FFF2-40B4-BE49-F238E27FC236}">
                      <a16:creationId xmlns:a16="http://schemas.microsoft.com/office/drawing/2014/main" id="{363E532D-C699-4D89-A340-57A4739528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1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21" name="Freeform 788">
                  <a:extLst>
                    <a:ext uri="{FF2B5EF4-FFF2-40B4-BE49-F238E27FC236}">
                      <a16:creationId xmlns:a16="http://schemas.microsoft.com/office/drawing/2014/main" id="{C408997D-2F5F-43B3-B514-9B4312D68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" y="946"/>
                  <a:ext cx="190" cy="355"/>
                </a:xfrm>
                <a:custGeom>
                  <a:avLst/>
                  <a:gdLst>
                    <a:gd name="T0" fmla="*/ 0 w 397"/>
                    <a:gd name="T1" fmla="*/ 0 h 733"/>
                    <a:gd name="T2" fmla="*/ 0 w 397"/>
                    <a:gd name="T3" fmla="*/ 0 h 733"/>
                    <a:gd name="T4" fmla="*/ 0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22" name="Freeform 789">
                  <a:extLst>
                    <a:ext uri="{FF2B5EF4-FFF2-40B4-BE49-F238E27FC236}">
                      <a16:creationId xmlns:a16="http://schemas.microsoft.com/office/drawing/2014/main" id="{FE746B96-0CC5-482F-94CF-90A781993E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" y="876"/>
                  <a:ext cx="218" cy="618"/>
                </a:xfrm>
                <a:custGeom>
                  <a:avLst/>
                  <a:gdLst>
                    <a:gd name="T0" fmla="*/ 0 w 453"/>
                    <a:gd name="T1" fmla="*/ 0 h 1278"/>
                    <a:gd name="T2" fmla="*/ 0 w 453"/>
                    <a:gd name="T3" fmla="*/ 0 h 1278"/>
                    <a:gd name="T4" fmla="*/ 0 w 453"/>
                    <a:gd name="T5" fmla="*/ 0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23" name="Freeform 790">
                  <a:extLst>
                    <a:ext uri="{FF2B5EF4-FFF2-40B4-BE49-F238E27FC236}">
                      <a16:creationId xmlns:a16="http://schemas.microsoft.com/office/drawing/2014/main" id="{181667F7-3CBF-4216-9059-90B82CD57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" y="899"/>
                  <a:ext cx="194" cy="352"/>
                </a:xfrm>
                <a:custGeom>
                  <a:avLst/>
                  <a:gdLst>
                    <a:gd name="T0" fmla="*/ 0 w 402"/>
                    <a:gd name="T1" fmla="*/ 0 h 726"/>
                    <a:gd name="T2" fmla="*/ 0 w 402"/>
                    <a:gd name="T3" fmla="*/ 0 h 726"/>
                    <a:gd name="T4" fmla="*/ 0 w 402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24" name="Line 791">
                  <a:extLst>
                    <a:ext uri="{FF2B5EF4-FFF2-40B4-BE49-F238E27FC236}">
                      <a16:creationId xmlns:a16="http://schemas.microsoft.com/office/drawing/2014/main" id="{963D19C7-E891-4671-AF7B-980522A47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980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25" name="Line 792">
                  <a:extLst>
                    <a:ext uri="{FF2B5EF4-FFF2-40B4-BE49-F238E27FC236}">
                      <a16:creationId xmlns:a16="http://schemas.microsoft.com/office/drawing/2014/main" id="{5DA0C76C-F88B-440C-8003-C8F0B5B8EE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055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26" name="Line 793">
                  <a:extLst>
                    <a:ext uri="{FF2B5EF4-FFF2-40B4-BE49-F238E27FC236}">
                      <a16:creationId xmlns:a16="http://schemas.microsoft.com/office/drawing/2014/main" id="{55F5C84F-3CD3-4E98-8CAA-917E8323D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148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27" name="Freeform 794">
                  <a:extLst>
                    <a:ext uri="{FF2B5EF4-FFF2-40B4-BE49-F238E27FC236}">
                      <a16:creationId xmlns:a16="http://schemas.microsoft.com/office/drawing/2014/main" id="{5CBDD5D2-7E2D-4B97-A3E2-B9A98FD7C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" y="943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0 w 152"/>
                    <a:gd name="T5" fmla="*/ 0 h 82"/>
                    <a:gd name="T6" fmla="*/ 0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28" name="Line 795">
                  <a:extLst>
                    <a:ext uri="{FF2B5EF4-FFF2-40B4-BE49-F238E27FC236}">
                      <a16:creationId xmlns:a16="http://schemas.microsoft.com/office/drawing/2014/main" id="{29E6A9ED-525E-48AD-932C-7593D5011E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" y="949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29" name="Freeform 796">
                  <a:extLst>
                    <a:ext uri="{FF2B5EF4-FFF2-40B4-BE49-F238E27FC236}">
                      <a16:creationId xmlns:a16="http://schemas.microsoft.com/office/drawing/2014/main" id="{65F2DF79-1965-41EF-8EA5-201B5F0DD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086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0 w 351"/>
                    <a:gd name="T5" fmla="*/ 0 h 183"/>
                    <a:gd name="T6" fmla="*/ 0 w 351"/>
                    <a:gd name="T7" fmla="*/ 0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30" name="Freeform 797">
                  <a:extLst>
                    <a:ext uri="{FF2B5EF4-FFF2-40B4-BE49-F238E27FC236}">
                      <a16:creationId xmlns:a16="http://schemas.microsoft.com/office/drawing/2014/main" id="{C8AA7D09-8232-474D-BEEC-2EDF72B5D1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179"/>
                  <a:ext cx="167" cy="83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31" name="Freeform 798">
                  <a:extLst>
                    <a:ext uri="{FF2B5EF4-FFF2-40B4-BE49-F238E27FC236}">
                      <a16:creationId xmlns:a16="http://schemas.microsoft.com/office/drawing/2014/main" id="{2927C308-A4FC-42BA-B269-ED15024B8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" y="1002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32" name="Line 799">
                  <a:extLst>
                    <a:ext uri="{FF2B5EF4-FFF2-40B4-BE49-F238E27FC236}">
                      <a16:creationId xmlns:a16="http://schemas.microsoft.com/office/drawing/2014/main" id="{61E1C341-DB0D-4107-ADF9-1C6363A1E5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049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233" name="Line 800">
                  <a:extLst>
                    <a:ext uri="{FF2B5EF4-FFF2-40B4-BE49-F238E27FC236}">
                      <a16:creationId xmlns:a16="http://schemas.microsoft.com/office/drawing/2014/main" id="{BFE0B17F-CD6C-4964-B9CE-0E3428DF2C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131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234" name="Line 801">
                  <a:extLst>
                    <a:ext uri="{FF2B5EF4-FFF2-40B4-BE49-F238E27FC236}">
                      <a16:creationId xmlns:a16="http://schemas.microsoft.com/office/drawing/2014/main" id="{803E8F6A-CF07-4F30-80F6-7EF5ED2EC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230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161" name="Group 802">
                <a:extLst>
                  <a:ext uri="{FF2B5EF4-FFF2-40B4-BE49-F238E27FC236}">
                    <a16:creationId xmlns:a16="http://schemas.microsoft.com/office/drawing/2014/main" id="{30490A29-E7CE-435D-9BD2-CE47B263EF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2" y="1801"/>
                <a:ext cx="302" cy="489"/>
                <a:chOff x="516" y="612"/>
                <a:chExt cx="626" cy="1012"/>
              </a:xfrm>
            </p:grpSpPr>
            <p:sp>
              <p:nvSpPr>
                <p:cNvPr id="187" name="Freeform 803">
                  <a:extLst>
                    <a:ext uri="{FF2B5EF4-FFF2-40B4-BE49-F238E27FC236}">
                      <a16:creationId xmlns:a16="http://schemas.microsoft.com/office/drawing/2014/main" id="{A07B4FA6-A45D-4224-A0F1-A313FE568B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1365"/>
                  <a:ext cx="604" cy="259"/>
                </a:xfrm>
                <a:custGeom>
                  <a:avLst/>
                  <a:gdLst>
                    <a:gd name="T0" fmla="*/ 0 w 1252"/>
                    <a:gd name="T1" fmla="*/ 0 h 536"/>
                    <a:gd name="T2" fmla="*/ 0 w 1252"/>
                    <a:gd name="T3" fmla="*/ 0 h 536"/>
                    <a:gd name="T4" fmla="*/ 0 w 1252"/>
                    <a:gd name="T5" fmla="*/ 0 h 536"/>
                    <a:gd name="T6" fmla="*/ 0 w 1252"/>
                    <a:gd name="T7" fmla="*/ 0 h 536"/>
                    <a:gd name="T8" fmla="*/ 0 w 1252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2"/>
                    <a:gd name="T16" fmla="*/ 0 h 536"/>
                    <a:gd name="T17" fmla="*/ 1252 w 1252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88" name="Freeform 804">
                  <a:extLst>
                    <a:ext uri="{FF2B5EF4-FFF2-40B4-BE49-F238E27FC236}">
                      <a16:creationId xmlns:a16="http://schemas.microsoft.com/office/drawing/2014/main" id="{3B34253A-650B-4DA4-B257-9D99DEC637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" y="612"/>
                  <a:ext cx="623" cy="217"/>
                </a:xfrm>
                <a:custGeom>
                  <a:avLst/>
                  <a:gdLst>
                    <a:gd name="T0" fmla="*/ 0 w 1291"/>
                    <a:gd name="T1" fmla="*/ 0 h 449"/>
                    <a:gd name="T2" fmla="*/ 0 w 1291"/>
                    <a:gd name="T3" fmla="*/ 0 h 449"/>
                    <a:gd name="T4" fmla="*/ 0 w 1291"/>
                    <a:gd name="T5" fmla="*/ 0 h 449"/>
                    <a:gd name="T6" fmla="*/ 0 w 1291"/>
                    <a:gd name="T7" fmla="*/ 0 h 449"/>
                    <a:gd name="T8" fmla="*/ 0 w 1291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89" name="Freeform 805">
                  <a:extLst>
                    <a:ext uri="{FF2B5EF4-FFF2-40B4-BE49-F238E27FC236}">
                      <a16:creationId xmlns:a16="http://schemas.microsoft.com/office/drawing/2014/main" id="{C5F2B497-F46E-4854-90A2-B20C54D615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672"/>
                  <a:ext cx="352" cy="927"/>
                </a:xfrm>
                <a:custGeom>
                  <a:avLst/>
                  <a:gdLst>
                    <a:gd name="T0" fmla="*/ 0 w 729"/>
                    <a:gd name="T1" fmla="*/ 0 h 1916"/>
                    <a:gd name="T2" fmla="*/ 0 w 729"/>
                    <a:gd name="T3" fmla="*/ 0 h 1916"/>
                    <a:gd name="T4" fmla="*/ 0 w 729"/>
                    <a:gd name="T5" fmla="*/ 0 h 1916"/>
                    <a:gd name="T6" fmla="*/ 0 w 729"/>
                    <a:gd name="T7" fmla="*/ 0 h 1916"/>
                    <a:gd name="T8" fmla="*/ 0 w 729"/>
                    <a:gd name="T9" fmla="*/ 0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90" name="Freeform 806">
                  <a:extLst>
                    <a:ext uri="{FF2B5EF4-FFF2-40B4-BE49-F238E27FC236}">
                      <a16:creationId xmlns:a16="http://schemas.microsoft.com/office/drawing/2014/main" id="{D963D4BA-48F8-4E82-8FA5-2F79FB65AC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" y="760"/>
                  <a:ext cx="278" cy="834"/>
                </a:xfrm>
                <a:custGeom>
                  <a:avLst/>
                  <a:gdLst>
                    <a:gd name="T0" fmla="*/ 0 w 577"/>
                    <a:gd name="T1" fmla="*/ 0 h 1728"/>
                    <a:gd name="T2" fmla="*/ 0 w 577"/>
                    <a:gd name="T3" fmla="*/ 0 h 1728"/>
                    <a:gd name="T4" fmla="*/ 0 w 577"/>
                    <a:gd name="T5" fmla="*/ 0 h 1728"/>
                    <a:gd name="T6" fmla="*/ 0 w 577"/>
                    <a:gd name="T7" fmla="*/ 0 h 1728"/>
                    <a:gd name="T8" fmla="*/ 0 w 577"/>
                    <a:gd name="T9" fmla="*/ 0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91" name="Line 807">
                  <a:extLst>
                    <a:ext uri="{FF2B5EF4-FFF2-40B4-BE49-F238E27FC236}">
                      <a16:creationId xmlns:a16="http://schemas.microsoft.com/office/drawing/2014/main" id="{A0B8D9C4-DB1D-4D21-8039-AAD4E4718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6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92" name="Oval 808">
                  <a:extLst>
                    <a:ext uri="{FF2B5EF4-FFF2-40B4-BE49-F238E27FC236}">
                      <a16:creationId xmlns:a16="http://schemas.microsoft.com/office/drawing/2014/main" id="{CF4E4F38-02D9-42BD-BAAE-BD399A8BF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801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3" name="Line 809">
                  <a:extLst>
                    <a:ext uri="{FF2B5EF4-FFF2-40B4-BE49-F238E27FC236}">
                      <a16:creationId xmlns:a16="http://schemas.microsoft.com/office/drawing/2014/main" id="{1FF5A93F-086E-491B-A1E0-543EEC65CF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24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94" name="Line 810">
                  <a:extLst>
                    <a:ext uri="{FF2B5EF4-FFF2-40B4-BE49-F238E27FC236}">
                      <a16:creationId xmlns:a16="http://schemas.microsoft.com/office/drawing/2014/main" id="{33ED11F3-D25D-4085-8515-E1EDF3439E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86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95" name="Line 811">
                  <a:extLst>
                    <a:ext uri="{FF2B5EF4-FFF2-40B4-BE49-F238E27FC236}">
                      <a16:creationId xmlns:a16="http://schemas.microsoft.com/office/drawing/2014/main" id="{C9DC6172-414B-4E19-BCD0-430B5973F6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49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96" name="Line 812">
                  <a:extLst>
                    <a:ext uri="{FF2B5EF4-FFF2-40B4-BE49-F238E27FC236}">
                      <a16:creationId xmlns:a16="http://schemas.microsoft.com/office/drawing/2014/main" id="{DE35669B-69FB-4BE4-B0AD-DF932639F9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1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97" name="Freeform 813">
                  <a:extLst>
                    <a:ext uri="{FF2B5EF4-FFF2-40B4-BE49-F238E27FC236}">
                      <a16:creationId xmlns:a16="http://schemas.microsoft.com/office/drawing/2014/main" id="{1BD906E8-434C-4B30-ADAB-305D8A79FB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" y="946"/>
                  <a:ext cx="190" cy="355"/>
                </a:xfrm>
                <a:custGeom>
                  <a:avLst/>
                  <a:gdLst>
                    <a:gd name="T0" fmla="*/ 0 w 397"/>
                    <a:gd name="T1" fmla="*/ 0 h 733"/>
                    <a:gd name="T2" fmla="*/ 0 w 397"/>
                    <a:gd name="T3" fmla="*/ 0 h 733"/>
                    <a:gd name="T4" fmla="*/ 0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98" name="Freeform 814">
                  <a:extLst>
                    <a:ext uri="{FF2B5EF4-FFF2-40B4-BE49-F238E27FC236}">
                      <a16:creationId xmlns:a16="http://schemas.microsoft.com/office/drawing/2014/main" id="{0B51FC73-AAEC-4C82-A44B-E53556B422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" y="876"/>
                  <a:ext cx="218" cy="618"/>
                </a:xfrm>
                <a:custGeom>
                  <a:avLst/>
                  <a:gdLst>
                    <a:gd name="T0" fmla="*/ 0 w 453"/>
                    <a:gd name="T1" fmla="*/ 0 h 1278"/>
                    <a:gd name="T2" fmla="*/ 0 w 453"/>
                    <a:gd name="T3" fmla="*/ 0 h 1278"/>
                    <a:gd name="T4" fmla="*/ 0 w 453"/>
                    <a:gd name="T5" fmla="*/ 0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99" name="Freeform 815">
                  <a:extLst>
                    <a:ext uri="{FF2B5EF4-FFF2-40B4-BE49-F238E27FC236}">
                      <a16:creationId xmlns:a16="http://schemas.microsoft.com/office/drawing/2014/main" id="{C5577E0A-61F4-4A76-BD6D-C4D34B760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" y="899"/>
                  <a:ext cx="194" cy="352"/>
                </a:xfrm>
                <a:custGeom>
                  <a:avLst/>
                  <a:gdLst>
                    <a:gd name="T0" fmla="*/ 0 w 402"/>
                    <a:gd name="T1" fmla="*/ 0 h 726"/>
                    <a:gd name="T2" fmla="*/ 0 w 402"/>
                    <a:gd name="T3" fmla="*/ 0 h 726"/>
                    <a:gd name="T4" fmla="*/ 0 w 402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00" name="Line 816">
                  <a:extLst>
                    <a:ext uri="{FF2B5EF4-FFF2-40B4-BE49-F238E27FC236}">
                      <a16:creationId xmlns:a16="http://schemas.microsoft.com/office/drawing/2014/main" id="{5029C8CE-6E72-4B99-AAE9-83FFC05C2F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980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01" name="Line 817">
                  <a:extLst>
                    <a:ext uri="{FF2B5EF4-FFF2-40B4-BE49-F238E27FC236}">
                      <a16:creationId xmlns:a16="http://schemas.microsoft.com/office/drawing/2014/main" id="{4E3B21F1-2156-467F-A0AD-4DB7FA6956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055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02" name="Line 818">
                  <a:extLst>
                    <a:ext uri="{FF2B5EF4-FFF2-40B4-BE49-F238E27FC236}">
                      <a16:creationId xmlns:a16="http://schemas.microsoft.com/office/drawing/2014/main" id="{70CEEACA-DC18-42E5-9346-B0281749E0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148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03" name="Freeform 819">
                  <a:extLst>
                    <a:ext uri="{FF2B5EF4-FFF2-40B4-BE49-F238E27FC236}">
                      <a16:creationId xmlns:a16="http://schemas.microsoft.com/office/drawing/2014/main" id="{40485CEC-F9E9-48BA-BF00-24E27D0294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" y="943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0 w 152"/>
                    <a:gd name="T5" fmla="*/ 0 h 82"/>
                    <a:gd name="T6" fmla="*/ 0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04" name="Line 820">
                  <a:extLst>
                    <a:ext uri="{FF2B5EF4-FFF2-40B4-BE49-F238E27FC236}">
                      <a16:creationId xmlns:a16="http://schemas.microsoft.com/office/drawing/2014/main" id="{3DB5165B-5D2C-4298-80D5-D6AD057282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" y="949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205" name="Freeform 821">
                  <a:extLst>
                    <a:ext uri="{FF2B5EF4-FFF2-40B4-BE49-F238E27FC236}">
                      <a16:creationId xmlns:a16="http://schemas.microsoft.com/office/drawing/2014/main" id="{925F3544-3A92-4C60-983D-88ACCEB52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086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0 w 351"/>
                    <a:gd name="T5" fmla="*/ 0 h 183"/>
                    <a:gd name="T6" fmla="*/ 0 w 351"/>
                    <a:gd name="T7" fmla="*/ 0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06" name="Freeform 822">
                  <a:extLst>
                    <a:ext uri="{FF2B5EF4-FFF2-40B4-BE49-F238E27FC236}">
                      <a16:creationId xmlns:a16="http://schemas.microsoft.com/office/drawing/2014/main" id="{D1C3E0E1-BD8F-4824-A328-4A66D3C653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179"/>
                  <a:ext cx="167" cy="83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07" name="Freeform 823">
                  <a:extLst>
                    <a:ext uri="{FF2B5EF4-FFF2-40B4-BE49-F238E27FC236}">
                      <a16:creationId xmlns:a16="http://schemas.microsoft.com/office/drawing/2014/main" id="{838A0DF7-4311-447B-9E6F-19220E6F8F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" y="1002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208" name="Line 824">
                  <a:extLst>
                    <a:ext uri="{FF2B5EF4-FFF2-40B4-BE49-F238E27FC236}">
                      <a16:creationId xmlns:a16="http://schemas.microsoft.com/office/drawing/2014/main" id="{8B7CBC9F-4484-4AE0-9CFA-7357E30514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049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209" name="Line 825">
                  <a:extLst>
                    <a:ext uri="{FF2B5EF4-FFF2-40B4-BE49-F238E27FC236}">
                      <a16:creationId xmlns:a16="http://schemas.microsoft.com/office/drawing/2014/main" id="{5A70B428-F386-4AD0-A48A-849C1CF6D6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131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210" name="Line 826">
                  <a:extLst>
                    <a:ext uri="{FF2B5EF4-FFF2-40B4-BE49-F238E27FC236}">
                      <a16:creationId xmlns:a16="http://schemas.microsoft.com/office/drawing/2014/main" id="{E3ED0EF9-7511-447B-BAF7-F8336D9EBA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230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162" name="Group 827">
                <a:extLst>
                  <a:ext uri="{FF2B5EF4-FFF2-40B4-BE49-F238E27FC236}">
                    <a16:creationId xmlns:a16="http://schemas.microsoft.com/office/drawing/2014/main" id="{E049C170-D92D-4F2D-BBAB-964C0087AC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3" y="1720"/>
                <a:ext cx="303" cy="489"/>
                <a:chOff x="516" y="612"/>
                <a:chExt cx="626" cy="1012"/>
              </a:xfrm>
            </p:grpSpPr>
            <p:sp>
              <p:nvSpPr>
                <p:cNvPr id="163" name="Freeform 828">
                  <a:extLst>
                    <a:ext uri="{FF2B5EF4-FFF2-40B4-BE49-F238E27FC236}">
                      <a16:creationId xmlns:a16="http://schemas.microsoft.com/office/drawing/2014/main" id="{085BCD1E-0FE3-4F46-B26E-8A2D4AABA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1365"/>
                  <a:ext cx="604" cy="259"/>
                </a:xfrm>
                <a:custGeom>
                  <a:avLst/>
                  <a:gdLst>
                    <a:gd name="T0" fmla="*/ 0 w 1252"/>
                    <a:gd name="T1" fmla="*/ 0 h 536"/>
                    <a:gd name="T2" fmla="*/ 0 w 1252"/>
                    <a:gd name="T3" fmla="*/ 0 h 536"/>
                    <a:gd name="T4" fmla="*/ 0 w 1252"/>
                    <a:gd name="T5" fmla="*/ 0 h 536"/>
                    <a:gd name="T6" fmla="*/ 0 w 1252"/>
                    <a:gd name="T7" fmla="*/ 0 h 536"/>
                    <a:gd name="T8" fmla="*/ 0 w 1252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2"/>
                    <a:gd name="T16" fmla="*/ 0 h 536"/>
                    <a:gd name="T17" fmla="*/ 1252 w 1252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64" name="Freeform 829">
                  <a:extLst>
                    <a:ext uri="{FF2B5EF4-FFF2-40B4-BE49-F238E27FC236}">
                      <a16:creationId xmlns:a16="http://schemas.microsoft.com/office/drawing/2014/main" id="{72F4233E-B82A-4467-B46A-83C6ACF21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" y="612"/>
                  <a:ext cx="623" cy="217"/>
                </a:xfrm>
                <a:custGeom>
                  <a:avLst/>
                  <a:gdLst>
                    <a:gd name="T0" fmla="*/ 0 w 1291"/>
                    <a:gd name="T1" fmla="*/ 0 h 449"/>
                    <a:gd name="T2" fmla="*/ 0 w 1291"/>
                    <a:gd name="T3" fmla="*/ 0 h 449"/>
                    <a:gd name="T4" fmla="*/ 0 w 1291"/>
                    <a:gd name="T5" fmla="*/ 0 h 449"/>
                    <a:gd name="T6" fmla="*/ 0 w 1291"/>
                    <a:gd name="T7" fmla="*/ 0 h 449"/>
                    <a:gd name="T8" fmla="*/ 0 w 1291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65" name="Freeform 830">
                  <a:extLst>
                    <a:ext uri="{FF2B5EF4-FFF2-40B4-BE49-F238E27FC236}">
                      <a16:creationId xmlns:a16="http://schemas.microsoft.com/office/drawing/2014/main" id="{C162ADB4-B3B6-4295-AD60-EAC2971D9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672"/>
                  <a:ext cx="352" cy="927"/>
                </a:xfrm>
                <a:custGeom>
                  <a:avLst/>
                  <a:gdLst>
                    <a:gd name="T0" fmla="*/ 0 w 729"/>
                    <a:gd name="T1" fmla="*/ 0 h 1916"/>
                    <a:gd name="T2" fmla="*/ 0 w 729"/>
                    <a:gd name="T3" fmla="*/ 0 h 1916"/>
                    <a:gd name="T4" fmla="*/ 0 w 729"/>
                    <a:gd name="T5" fmla="*/ 0 h 1916"/>
                    <a:gd name="T6" fmla="*/ 0 w 729"/>
                    <a:gd name="T7" fmla="*/ 0 h 1916"/>
                    <a:gd name="T8" fmla="*/ 0 w 729"/>
                    <a:gd name="T9" fmla="*/ 0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66" name="Freeform 831">
                  <a:extLst>
                    <a:ext uri="{FF2B5EF4-FFF2-40B4-BE49-F238E27FC236}">
                      <a16:creationId xmlns:a16="http://schemas.microsoft.com/office/drawing/2014/main" id="{7BF57F3B-2BE5-4646-BFA2-7C1041EFF4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" y="760"/>
                  <a:ext cx="278" cy="834"/>
                </a:xfrm>
                <a:custGeom>
                  <a:avLst/>
                  <a:gdLst>
                    <a:gd name="T0" fmla="*/ 0 w 577"/>
                    <a:gd name="T1" fmla="*/ 0 h 1728"/>
                    <a:gd name="T2" fmla="*/ 0 w 577"/>
                    <a:gd name="T3" fmla="*/ 0 h 1728"/>
                    <a:gd name="T4" fmla="*/ 0 w 577"/>
                    <a:gd name="T5" fmla="*/ 0 h 1728"/>
                    <a:gd name="T6" fmla="*/ 0 w 577"/>
                    <a:gd name="T7" fmla="*/ 0 h 1728"/>
                    <a:gd name="T8" fmla="*/ 0 w 577"/>
                    <a:gd name="T9" fmla="*/ 0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67" name="Line 832">
                  <a:extLst>
                    <a:ext uri="{FF2B5EF4-FFF2-40B4-BE49-F238E27FC236}">
                      <a16:creationId xmlns:a16="http://schemas.microsoft.com/office/drawing/2014/main" id="{196492A3-0C17-43C7-9986-1BBE1FC78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6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68" name="Oval 833">
                  <a:extLst>
                    <a:ext uri="{FF2B5EF4-FFF2-40B4-BE49-F238E27FC236}">
                      <a16:creationId xmlns:a16="http://schemas.microsoft.com/office/drawing/2014/main" id="{01B13365-0159-46FA-971C-F5AF7239A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801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9" name="Line 834">
                  <a:extLst>
                    <a:ext uri="{FF2B5EF4-FFF2-40B4-BE49-F238E27FC236}">
                      <a16:creationId xmlns:a16="http://schemas.microsoft.com/office/drawing/2014/main" id="{ED3CC0A7-4DA8-4B44-977E-3FD134F8E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24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70" name="Line 835">
                  <a:extLst>
                    <a:ext uri="{FF2B5EF4-FFF2-40B4-BE49-F238E27FC236}">
                      <a16:creationId xmlns:a16="http://schemas.microsoft.com/office/drawing/2014/main" id="{FD560618-80B1-4DD1-AB4A-A45B4E93A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86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71" name="Line 836">
                  <a:extLst>
                    <a:ext uri="{FF2B5EF4-FFF2-40B4-BE49-F238E27FC236}">
                      <a16:creationId xmlns:a16="http://schemas.microsoft.com/office/drawing/2014/main" id="{FF88E80A-C19A-415B-A8AF-EB23C37698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49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72" name="Line 837">
                  <a:extLst>
                    <a:ext uri="{FF2B5EF4-FFF2-40B4-BE49-F238E27FC236}">
                      <a16:creationId xmlns:a16="http://schemas.microsoft.com/office/drawing/2014/main" id="{FB2ECB94-9066-4578-9AC9-E8EB6B775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1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73" name="Freeform 838">
                  <a:extLst>
                    <a:ext uri="{FF2B5EF4-FFF2-40B4-BE49-F238E27FC236}">
                      <a16:creationId xmlns:a16="http://schemas.microsoft.com/office/drawing/2014/main" id="{66C4AE1C-A710-4D6F-8E1B-DF6E18AB28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" y="946"/>
                  <a:ext cx="190" cy="355"/>
                </a:xfrm>
                <a:custGeom>
                  <a:avLst/>
                  <a:gdLst>
                    <a:gd name="T0" fmla="*/ 0 w 397"/>
                    <a:gd name="T1" fmla="*/ 0 h 733"/>
                    <a:gd name="T2" fmla="*/ 0 w 397"/>
                    <a:gd name="T3" fmla="*/ 0 h 733"/>
                    <a:gd name="T4" fmla="*/ 0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" name="Freeform 839">
                  <a:extLst>
                    <a:ext uri="{FF2B5EF4-FFF2-40B4-BE49-F238E27FC236}">
                      <a16:creationId xmlns:a16="http://schemas.microsoft.com/office/drawing/2014/main" id="{59275E93-2AF4-481D-83F3-E8CFE7743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" y="876"/>
                  <a:ext cx="218" cy="618"/>
                </a:xfrm>
                <a:custGeom>
                  <a:avLst/>
                  <a:gdLst>
                    <a:gd name="T0" fmla="*/ 0 w 453"/>
                    <a:gd name="T1" fmla="*/ 0 h 1278"/>
                    <a:gd name="T2" fmla="*/ 0 w 453"/>
                    <a:gd name="T3" fmla="*/ 0 h 1278"/>
                    <a:gd name="T4" fmla="*/ 0 w 453"/>
                    <a:gd name="T5" fmla="*/ 0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5" name="Freeform 840">
                  <a:extLst>
                    <a:ext uri="{FF2B5EF4-FFF2-40B4-BE49-F238E27FC236}">
                      <a16:creationId xmlns:a16="http://schemas.microsoft.com/office/drawing/2014/main" id="{79EA0B02-3991-4BB8-90B3-5C0BDB79E5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" y="899"/>
                  <a:ext cx="194" cy="352"/>
                </a:xfrm>
                <a:custGeom>
                  <a:avLst/>
                  <a:gdLst>
                    <a:gd name="T0" fmla="*/ 0 w 402"/>
                    <a:gd name="T1" fmla="*/ 0 h 726"/>
                    <a:gd name="T2" fmla="*/ 0 w 402"/>
                    <a:gd name="T3" fmla="*/ 0 h 726"/>
                    <a:gd name="T4" fmla="*/ 0 w 402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6" name="Line 841">
                  <a:extLst>
                    <a:ext uri="{FF2B5EF4-FFF2-40B4-BE49-F238E27FC236}">
                      <a16:creationId xmlns:a16="http://schemas.microsoft.com/office/drawing/2014/main" id="{69C8586C-BB1E-4125-B922-3529575B26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980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77" name="Line 842">
                  <a:extLst>
                    <a:ext uri="{FF2B5EF4-FFF2-40B4-BE49-F238E27FC236}">
                      <a16:creationId xmlns:a16="http://schemas.microsoft.com/office/drawing/2014/main" id="{03570AD6-E3E6-4FB6-B947-AC70145E5A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055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78" name="Line 843">
                  <a:extLst>
                    <a:ext uri="{FF2B5EF4-FFF2-40B4-BE49-F238E27FC236}">
                      <a16:creationId xmlns:a16="http://schemas.microsoft.com/office/drawing/2014/main" id="{0BFCB809-CAF0-418B-984B-95FB9836E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148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79" name="Freeform 844">
                  <a:extLst>
                    <a:ext uri="{FF2B5EF4-FFF2-40B4-BE49-F238E27FC236}">
                      <a16:creationId xmlns:a16="http://schemas.microsoft.com/office/drawing/2014/main" id="{12B2C3E4-A914-4517-90DE-8C72E194D7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" y="943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0 w 152"/>
                    <a:gd name="T5" fmla="*/ 0 h 82"/>
                    <a:gd name="T6" fmla="*/ 0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80" name="Line 845">
                  <a:extLst>
                    <a:ext uri="{FF2B5EF4-FFF2-40B4-BE49-F238E27FC236}">
                      <a16:creationId xmlns:a16="http://schemas.microsoft.com/office/drawing/2014/main" id="{065C9C4B-F03B-4FEB-8452-15B4BCC06D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" y="949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81" name="Freeform 846">
                  <a:extLst>
                    <a:ext uri="{FF2B5EF4-FFF2-40B4-BE49-F238E27FC236}">
                      <a16:creationId xmlns:a16="http://schemas.microsoft.com/office/drawing/2014/main" id="{E3219466-AAF0-4398-A119-C5F09F0D67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086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0 w 351"/>
                    <a:gd name="T5" fmla="*/ 0 h 183"/>
                    <a:gd name="T6" fmla="*/ 0 w 351"/>
                    <a:gd name="T7" fmla="*/ 0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82" name="Freeform 847">
                  <a:extLst>
                    <a:ext uri="{FF2B5EF4-FFF2-40B4-BE49-F238E27FC236}">
                      <a16:creationId xmlns:a16="http://schemas.microsoft.com/office/drawing/2014/main" id="{9FB7B4F6-DDF9-420A-8740-472EEEF670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179"/>
                  <a:ext cx="167" cy="83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83" name="Freeform 848">
                  <a:extLst>
                    <a:ext uri="{FF2B5EF4-FFF2-40B4-BE49-F238E27FC236}">
                      <a16:creationId xmlns:a16="http://schemas.microsoft.com/office/drawing/2014/main" id="{18291AC7-2574-4876-B574-9E92EE38C1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" y="1002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84" name="Line 849">
                  <a:extLst>
                    <a:ext uri="{FF2B5EF4-FFF2-40B4-BE49-F238E27FC236}">
                      <a16:creationId xmlns:a16="http://schemas.microsoft.com/office/drawing/2014/main" id="{34B582B4-08BA-44DE-BB1D-9FE1649684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049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185" name="Line 850">
                  <a:extLst>
                    <a:ext uri="{FF2B5EF4-FFF2-40B4-BE49-F238E27FC236}">
                      <a16:creationId xmlns:a16="http://schemas.microsoft.com/office/drawing/2014/main" id="{E3435375-BEF5-430B-BBEE-2F690C998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131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186" name="Line 851">
                  <a:extLst>
                    <a:ext uri="{FF2B5EF4-FFF2-40B4-BE49-F238E27FC236}">
                      <a16:creationId xmlns:a16="http://schemas.microsoft.com/office/drawing/2014/main" id="{25C5A9B1-BBA9-49C7-AD3C-8646965DBD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230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</p:grpSp>
      </p:grpSp>
      <p:grpSp>
        <p:nvGrpSpPr>
          <p:cNvPr id="453" name="Group 938">
            <a:extLst>
              <a:ext uri="{FF2B5EF4-FFF2-40B4-BE49-F238E27FC236}">
                <a16:creationId xmlns:a16="http://schemas.microsoft.com/office/drawing/2014/main" id="{4C2B7C2E-7937-4536-A63F-DA9FB0F83573}"/>
              </a:ext>
            </a:extLst>
          </p:cNvPr>
          <p:cNvGrpSpPr>
            <a:grpSpLocks/>
          </p:cNvGrpSpPr>
          <p:nvPr/>
        </p:nvGrpSpPr>
        <p:grpSpPr bwMode="auto">
          <a:xfrm>
            <a:off x="2166938" y="2422525"/>
            <a:ext cx="1109662" cy="2635250"/>
            <a:chOff x="1365" y="1824"/>
            <a:chExt cx="699" cy="1660"/>
          </a:xfrm>
        </p:grpSpPr>
        <p:sp>
          <p:nvSpPr>
            <p:cNvPr id="454" name="Text Box 39">
              <a:extLst>
                <a:ext uri="{FF2B5EF4-FFF2-40B4-BE49-F238E27FC236}">
                  <a16:creationId xmlns:a16="http://schemas.microsoft.com/office/drawing/2014/main" id="{23A5D020-C08C-43AA-B9BC-9153DF664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" y="3253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92B4DF"/>
                </a:buClr>
                <a:buSzPct val="99000"/>
                <a:buFont typeface="Arial" panose="020B0604020202020204" pitchFamily="34" charset="0"/>
                <a:buChar char="•"/>
                <a:defRPr sz="2100">
                  <a:solidFill>
                    <a:srgbClr val="595959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­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fr-FR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2-Tier</a:t>
              </a:r>
            </a:p>
          </p:txBody>
        </p:sp>
        <p:sp>
          <p:nvSpPr>
            <p:cNvPr id="455" name="Rectangle 67">
              <a:extLst>
                <a:ext uri="{FF2B5EF4-FFF2-40B4-BE49-F238E27FC236}">
                  <a16:creationId xmlns:a16="http://schemas.microsoft.com/office/drawing/2014/main" id="{26D3217F-03ED-467C-B0F3-8C5CCB26F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824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92B4DF"/>
                </a:buClr>
                <a:buSzPct val="99000"/>
                <a:buFont typeface="Arial" panose="020B0604020202020204" pitchFamily="34" charset="0"/>
                <a:buChar char="•"/>
                <a:defRPr sz="2100">
                  <a:solidFill>
                    <a:srgbClr val="595959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­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fr-FR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“Fat” Client</a:t>
              </a:r>
            </a:p>
          </p:txBody>
        </p:sp>
        <p:grpSp>
          <p:nvGrpSpPr>
            <p:cNvPr id="456" name="Group 153">
              <a:extLst>
                <a:ext uri="{FF2B5EF4-FFF2-40B4-BE49-F238E27FC236}">
                  <a16:creationId xmlns:a16="http://schemas.microsoft.com/office/drawing/2014/main" id="{72A53326-60CF-4707-ADDA-2225683FE1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7" y="2076"/>
              <a:ext cx="624" cy="463"/>
              <a:chOff x="2967" y="2733"/>
              <a:chExt cx="789" cy="870"/>
            </a:xfrm>
          </p:grpSpPr>
          <p:grpSp>
            <p:nvGrpSpPr>
              <p:cNvPr id="458" name="Group 154">
                <a:extLst>
                  <a:ext uri="{FF2B5EF4-FFF2-40B4-BE49-F238E27FC236}">
                    <a16:creationId xmlns:a16="http://schemas.microsoft.com/office/drawing/2014/main" id="{7235F5DA-0A6C-47D0-8F2A-3C2D479EA5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7" y="3191"/>
                <a:ext cx="763" cy="412"/>
                <a:chOff x="1929" y="1343"/>
                <a:chExt cx="763" cy="412"/>
              </a:xfrm>
            </p:grpSpPr>
            <p:sp>
              <p:nvSpPr>
                <p:cNvPr id="471" name="Freeform 155">
                  <a:extLst>
                    <a:ext uri="{FF2B5EF4-FFF2-40B4-BE49-F238E27FC236}">
                      <a16:creationId xmlns:a16="http://schemas.microsoft.com/office/drawing/2014/main" id="{7C449991-62F4-4F1B-926A-E7DE72157A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428" y="1450"/>
                  <a:ext cx="263" cy="305"/>
                </a:xfrm>
                <a:custGeom>
                  <a:avLst/>
                  <a:gdLst>
                    <a:gd name="T0" fmla="*/ 1 w 364"/>
                    <a:gd name="T1" fmla="*/ 7 h 422"/>
                    <a:gd name="T2" fmla="*/ 10 w 364"/>
                    <a:gd name="T3" fmla="*/ 0 h 422"/>
                    <a:gd name="T4" fmla="*/ 10 w 364"/>
                    <a:gd name="T5" fmla="*/ 5 h 422"/>
                    <a:gd name="T6" fmla="*/ 0 w 364"/>
                    <a:gd name="T7" fmla="*/ 12 h 4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4"/>
                    <a:gd name="T13" fmla="*/ 0 h 422"/>
                    <a:gd name="T14" fmla="*/ 364 w 364"/>
                    <a:gd name="T15" fmla="*/ 422 h 4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4" h="422">
                      <a:moveTo>
                        <a:pt x="3" y="212"/>
                      </a:moveTo>
                      <a:lnTo>
                        <a:pt x="364" y="0"/>
                      </a:lnTo>
                      <a:lnTo>
                        <a:pt x="364" y="180"/>
                      </a:lnTo>
                      <a:lnTo>
                        <a:pt x="0" y="422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72" name="Freeform 156">
                  <a:extLst>
                    <a:ext uri="{FF2B5EF4-FFF2-40B4-BE49-F238E27FC236}">
                      <a16:creationId xmlns:a16="http://schemas.microsoft.com/office/drawing/2014/main" id="{46DABA70-3244-44AB-987E-3630ED9C9C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29" y="1343"/>
                  <a:ext cx="763" cy="264"/>
                </a:xfrm>
                <a:custGeom>
                  <a:avLst/>
                  <a:gdLst>
                    <a:gd name="T0" fmla="*/ 14 w 1091"/>
                    <a:gd name="T1" fmla="*/ 8 h 377"/>
                    <a:gd name="T2" fmla="*/ 0 w 1091"/>
                    <a:gd name="T3" fmla="*/ 4 h 377"/>
                    <a:gd name="T4" fmla="*/ 7 w 1091"/>
                    <a:gd name="T5" fmla="*/ 0 h 377"/>
                    <a:gd name="T6" fmla="*/ 22 w 1091"/>
                    <a:gd name="T7" fmla="*/ 3 h 377"/>
                    <a:gd name="T8" fmla="*/ 14 w 1091"/>
                    <a:gd name="T9" fmla="*/ 8 h 3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1"/>
                    <a:gd name="T16" fmla="*/ 0 h 377"/>
                    <a:gd name="T17" fmla="*/ 1091 w 1091"/>
                    <a:gd name="T18" fmla="*/ 377 h 3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1" h="377">
                      <a:moveTo>
                        <a:pt x="715" y="376"/>
                      </a:moveTo>
                      <a:lnTo>
                        <a:pt x="0" y="187"/>
                      </a:lnTo>
                      <a:lnTo>
                        <a:pt x="397" y="0"/>
                      </a:lnTo>
                      <a:lnTo>
                        <a:pt x="1090" y="152"/>
                      </a:lnTo>
                      <a:lnTo>
                        <a:pt x="715" y="376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73" name="Freeform 157">
                  <a:extLst>
                    <a:ext uri="{FF2B5EF4-FFF2-40B4-BE49-F238E27FC236}">
                      <a16:creationId xmlns:a16="http://schemas.microsoft.com/office/drawing/2014/main" id="{C49C9001-85E0-4FE5-BDFC-F004C35311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29" y="1473"/>
                  <a:ext cx="499" cy="282"/>
                </a:xfrm>
                <a:custGeom>
                  <a:avLst/>
                  <a:gdLst>
                    <a:gd name="T0" fmla="*/ 0 w 690"/>
                    <a:gd name="T1" fmla="*/ 1 h 390"/>
                    <a:gd name="T2" fmla="*/ 0 w 690"/>
                    <a:gd name="T3" fmla="*/ 5 h 390"/>
                    <a:gd name="T4" fmla="*/ 20 w 690"/>
                    <a:gd name="T5" fmla="*/ 11 h 390"/>
                    <a:gd name="T6" fmla="*/ 20 w 690"/>
                    <a:gd name="T7" fmla="*/ 5 h 390"/>
                    <a:gd name="T8" fmla="*/ 1 w 690"/>
                    <a:gd name="T9" fmla="*/ 0 h 3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0"/>
                    <a:gd name="T16" fmla="*/ 0 h 390"/>
                    <a:gd name="T17" fmla="*/ 690 w 690"/>
                    <a:gd name="T18" fmla="*/ 390 h 3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0" h="390">
                      <a:moveTo>
                        <a:pt x="0" y="5"/>
                      </a:moveTo>
                      <a:lnTo>
                        <a:pt x="0" y="192"/>
                      </a:lnTo>
                      <a:lnTo>
                        <a:pt x="690" y="390"/>
                      </a:lnTo>
                      <a:lnTo>
                        <a:pt x="690" y="185"/>
                      </a:lnTo>
                      <a:lnTo>
                        <a:pt x="4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74" name="Freeform 158">
                  <a:extLst>
                    <a:ext uri="{FF2B5EF4-FFF2-40B4-BE49-F238E27FC236}">
                      <a16:creationId xmlns:a16="http://schemas.microsoft.com/office/drawing/2014/main" id="{34AF4A40-117C-4BE6-85CE-22F1E07E65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90" y="1573"/>
                  <a:ext cx="196" cy="137"/>
                </a:xfrm>
                <a:custGeom>
                  <a:avLst/>
                  <a:gdLst>
                    <a:gd name="T0" fmla="*/ 0 w 271"/>
                    <a:gd name="T1" fmla="*/ 0 h 189"/>
                    <a:gd name="T2" fmla="*/ 7 w 271"/>
                    <a:gd name="T3" fmla="*/ 2 h 189"/>
                    <a:gd name="T4" fmla="*/ 7 w 271"/>
                    <a:gd name="T5" fmla="*/ 5 h 189"/>
                    <a:gd name="T6" fmla="*/ 0 w 271"/>
                    <a:gd name="T7" fmla="*/ 4 h 189"/>
                    <a:gd name="T8" fmla="*/ 0 w 271"/>
                    <a:gd name="T9" fmla="*/ 0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189"/>
                    <a:gd name="T17" fmla="*/ 271 w 27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189">
                      <a:moveTo>
                        <a:pt x="0" y="0"/>
                      </a:moveTo>
                      <a:lnTo>
                        <a:pt x="271" y="73"/>
                      </a:lnTo>
                      <a:lnTo>
                        <a:pt x="271" y="189"/>
                      </a:lnTo>
                      <a:lnTo>
                        <a:pt x="0" y="115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DFDFD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75" name="Freeform 159">
                  <a:extLst>
                    <a:ext uri="{FF2B5EF4-FFF2-40B4-BE49-F238E27FC236}">
                      <a16:creationId xmlns:a16="http://schemas.microsoft.com/office/drawing/2014/main" id="{5351682B-36FA-416A-A70B-EE555DE9EF4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94" y="1624"/>
                  <a:ext cx="189" cy="49"/>
                </a:xfrm>
                <a:custGeom>
                  <a:avLst/>
                  <a:gdLst>
                    <a:gd name="T0" fmla="*/ 0 w 261"/>
                    <a:gd name="T1" fmla="*/ 0 h 69"/>
                    <a:gd name="T2" fmla="*/ 7 w 261"/>
                    <a:gd name="T3" fmla="*/ 1 h 69"/>
                    <a:gd name="T4" fmla="*/ 0 60000 65536"/>
                    <a:gd name="T5" fmla="*/ 0 60000 65536"/>
                    <a:gd name="T6" fmla="*/ 0 w 261"/>
                    <a:gd name="T7" fmla="*/ 0 h 69"/>
                    <a:gd name="T8" fmla="*/ 261 w 261"/>
                    <a:gd name="T9" fmla="*/ 69 h 6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61" h="69">
                      <a:moveTo>
                        <a:pt x="0" y="0"/>
                      </a:moveTo>
                      <a:lnTo>
                        <a:pt x="261" y="69"/>
                      </a:lnTo>
                    </a:path>
                  </a:pathLst>
                </a:custGeom>
                <a:noFill/>
                <a:ln w="3175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76" name="Freeform 160">
                  <a:extLst>
                    <a:ext uri="{FF2B5EF4-FFF2-40B4-BE49-F238E27FC236}">
                      <a16:creationId xmlns:a16="http://schemas.microsoft.com/office/drawing/2014/main" id="{3A470E97-489E-4BE2-A137-402270771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0" y="1572"/>
                  <a:ext cx="195" cy="84"/>
                </a:xfrm>
                <a:custGeom>
                  <a:avLst/>
                  <a:gdLst>
                    <a:gd name="T0" fmla="*/ 0 w 195"/>
                    <a:gd name="T1" fmla="*/ 84 h 84"/>
                    <a:gd name="T2" fmla="*/ 0 w 195"/>
                    <a:gd name="T3" fmla="*/ 0 h 84"/>
                    <a:gd name="T4" fmla="*/ 195 w 195"/>
                    <a:gd name="T5" fmla="*/ 54 h 84"/>
                    <a:gd name="T6" fmla="*/ 0 60000 65536"/>
                    <a:gd name="T7" fmla="*/ 0 60000 65536"/>
                    <a:gd name="T8" fmla="*/ 0 60000 65536"/>
                    <a:gd name="T9" fmla="*/ 0 w 195"/>
                    <a:gd name="T10" fmla="*/ 0 h 84"/>
                    <a:gd name="T11" fmla="*/ 195 w 195"/>
                    <a:gd name="T12" fmla="*/ 84 h 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5" h="84">
                      <a:moveTo>
                        <a:pt x="0" y="84"/>
                      </a:moveTo>
                      <a:lnTo>
                        <a:pt x="0" y="0"/>
                      </a:lnTo>
                      <a:lnTo>
                        <a:pt x="195" y="54"/>
                      </a:lnTo>
                    </a:path>
                  </a:pathLst>
                </a:cu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77" name="Line 161">
                  <a:extLst>
                    <a:ext uri="{FF2B5EF4-FFF2-40B4-BE49-F238E27FC236}">
                      <a16:creationId xmlns:a16="http://schemas.microsoft.com/office/drawing/2014/main" id="{F233A853-FF09-478E-8E0F-A0B7BC859A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7" y="1600"/>
                  <a:ext cx="153" cy="38"/>
                </a:xfrm>
                <a:prstGeom prst="line">
                  <a:avLst/>
                </a:prstGeom>
                <a:noFill/>
                <a:ln w="3175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78" name="Line 162">
                  <a:extLst>
                    <a:ext uri="{FF2B5EF4-FFF2-40B4-BE49-F238E27FC236}">
                      <a16:creationId xmlns:a16="http://schemas.microsoft.com/office/drawing/2014/main" id="{6B8C0D47-9476-4CD1-B3B9-F2AD56D0E4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7" y="1678"/>
                  <a:ext cx="29" cy="6"/>
                </a:xfrm>
                <a:prstGeom prst="line">
                  <a:avLst/>
                </a:prstGeom>
                <a:noFill/>
                <a:ln w="19050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79" name="Freeform 163">
                  <a:extLst>
                    <a:ext uri="{FF2B5EF4-FFF2-40B4-BE49-F238E27FC236}">
                      <a16:creationId xmlns:a16="http://schemas.microsoft.com/office/drawing/2014/main" id="{EC979493-B215-4B18-9479-29D500EA0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5" y="1610"/>
                  <a:ext cx="47" cy="25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1 h 35"/>
                    <a:gd name="T4" fmla="*/ 2 w 64"/>
                    <a:gd name="T5" fmla="*/ 1 h 35"/>
                    <a:gd name="T6" fmla="*/ 2 w 64"/>
                    <a:gd name="T7" fmla="*/ 1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1" y="18"/>
                      </a:lnTo>
                      <a:lnTo>
                        <a:pt x="64" y="35"/>
                      </a:lnTo>
                      <a:lnTo>
                        <a:pt x="64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80" name="Line 164">
                  <a:extLst>
                    <a:ext uri="{FF2B5EF4-FFF2-40B4-BE49-F238E27FC236}">
                      <a16:creationId xmlns:a16="http://schemas.microsoft.com/office/drawing/2014/main" id="{42137B32-74A5-47B7-A32C-F875691FD1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2" y="1503"/>
                  <a:ext cx="202" cy="57"/>
                </a:xfrm>
                <a:prstGeom prst="line">
                  <a:avLst/>
                </a:pr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81" name="Line 165">
                  <a:extLst>
                    <a:ext uri="{FF2B5EF4-FFF2-40B4-BE49-F238E27FC236}">
                      <a16:creationId xmlns:a16="http://schemas.microsoft.com/office/drawing/2014/main" id="{DA557460-9953-4715-96EF-08888488A0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2" y="1525"/>
                  <a:ext cx="202" cy="56"/>
                </a:xfrm>
                <a:prstGeom prst="line">
                  <a:avLst/>
                </a:pr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82" name="Line 166">
                  <a:extLst>
                    <a:ext uri="{FF2B5EF4-FFF2-40B4-BE49-F238E27FC236}">
                      <a16:creationId xmlns:a16="http://schemas.microsoft.com/office/drawing/2014/main" id="{44CE5494-C22B-4B87-9CBF-9957024387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2" y="1548"/>
                  <a:ext cx="202" cy="57"/>
                </a:xfrm>
                <a:prstGeom prst="line">
                  <a:avLst/>
                </a:pr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83" name="Line 167">
                  <a:extLst>
                    <a:ext uri="{FF2B5EF4-FFF2-40B4-BE49-F238E27FC236}">
                      <a16:creationId xmlns:a16="http://schemas.microsoft.com/office/drawing/2014/main" id="{CDBF022E-46BC-49B4-9E79-CEAFE4F048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2" y="1570"/>
                  <a:ext cx="202" cy="56"/>
                </a:xfrm>
                <a:prstGeom prst="line">
                  <a:avLst/>
                </a:pr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484" name="Freeform 168">
                  <a:extLst>
                    <a:ext uri="{FF2B5EF4-FFF2-40B4-BE49-F238E27FC236}">
                      <a16:creationId xmlns:a16="http://schemas.microsoft.com/office/drawing/2014/main" id="{7817640A-5D3A-48B3-8F60-4FBF265A2F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2" y="1632"/>
                  <a:ext cx="198" cy="84"/>
                </a:xfrm>
                <a:custGeom>
                  <a:avLst/>
                  <a:gdLst>
                    <a:gd name="T0" fmla="*/ 0 w 275"/>
                    <a:gd name="T1" fmla="*/ 1 h 117"/>
                    <a:gd name="T2" fmla="*/ 7 w 275"/>
                    <a:gd name="T3" fmla="*/ 3 h 117"/>
                    <a:gd name="T4" fmla="*/ 7 w 275"/>
                    <a:gd name="T5" fmla="*/ 0 h 117"/>
                    <a:gd name="T6" fmla="*/ 0 60000 65536"/>
                    <a:gd name="T7" fmla="*/ 0 60000 65536"/>
                    <a:gd name="T8" fmla="*/ 0 60000 65536"/>
                    <a:gd name="T9" fmla="*/ 0 w 275"/>
                    <a:gd name="T10" fmla="*/ 0 h 117"/>
                    <a:gd name="T11" fmla="*/ 275 w 275"/>
                    <a:gd name="T12" fmla="*/ 117 h 1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5" h="117">
                      <a:moveTo>
                        <a:pt x="0" y="40"/>
                      </a:moveTo>
                      <a:lnTo>
                        <a:pt x="275" y="117"/>
                      </a:lnTo>
                      <a:lnTo>
                        <a:pt x="275" y="0"/>
                      </a:lnTo>
                    </a:path>
                  </a:pathLst>
                </a:cu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459" name="Group 169">
                <a:extLst>
                  <a:ext uri="{FF2B5EF4-FFF2-40B4-BE49-F238E27FC236}">
                    <a16:creationId xmlns:a16="http://schemas.microsoft.com/office/drawing/2014/main" id="{968EEA3E-50B7-4CF4-9AC5-91572EE135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2" y="2733"/>
                <a:ext cx="714" cy="672"/>
                <a:chOff x="2004" y="885"/>
                <a:chExt cx="714" cy="672"/>
              </a:xfrm>
            </p:grpSpPr>
            <p:sp>
              <p:nvSpPr>
                <p:cNvPr id="460" name="Freeform 170">
                  <a:extLst>
                    <a:ext uri="{FF2B5EF4-FFF2-40B4-BE49-F238E27FC236}">
                      <a16:creationId xmlns:a16="http://schemas.microsoft.com/office/drawing/2014/main" id="{CD93673A-C085-434A-8A66-4C4B59A57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" y="1322"/>
                  <a:ext cx="556" cy="235"/>
                </a:xfrm>
                <a:custGeom>
                  <a:avLst/>
                  <a:gdLst>
                    <a:gd name="T0" fmla="*/ 0 w 556"/>
                    <a:gd name="T1" fmla="*/ 128 h 235"/>
                    <a:gd name="T2" fmla="*/ 238 w 556"/>
                    <a:gd name="T3" fmla="*/ 0 h 235"/>
                    <a:gd name="T4" fmla="*/ 556 w 556"/>
                    <a:gd name="T5" fmla="*/ 91 h 235"/>
                    <a:gd name="T6" fmla="*/ 556 w 556"/>
                    <a:gd name="T7" fmla="*/ 108 h 235"/>
                    <a:gd name="T8" fmla="*/ 334 w 556"/>
                    <a:gd name="T9" fmla="*/ 235 h 235"/>
                    <a:gd name="T10" fmla="*/ 0 w 556"/>
                    <a:gd name="T11" fmla="*/ 148 h 235"/>
                    <a:gd name="T12" fmla="*/ 0 w 556"/>
                    <a:gd name="T13" fmla="*/ 128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6"/>
                    <a:gd name="T22" fmla="*/ 0 h 235"/>
                    <a:gd name="T23" fmla="*/ 556 w 556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6" h="235">
                      <a:moveTo>
                        <a:pt x="0" y="128"/>
                      </a:moveTo>
                      <a:lnTo>
                        <a:pt x="238" y="0"/>
                      </a:lnTo>
                      <a:lnTo>
                        <a:pt x="556" y="91"/>
                      </a:lnTo>
                      <a:lnTo>
                        <a:pt x="556" y="108"/>
                      </a:lnTo>
                      <a:lnTo>
                        <a:pt x="334" y="235"/>
                      </a:lnTo>
                      <a:lnTo>
                        <a:pt x="0" y="148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61" name="Freeform 171">
                  <a:extLst>
                    <a:ext uri="{FF2B5EF4-FFF2-40B4-BE49-F238E27FC236}">
                      <a16:creationId xmlns:a16="http://schemas.microsoft.com/office/drawing/2014/main" id="{EB958470-777A-4510-AB70-09A58F1E07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5" y="1327"/>
                  <a:ext cx="538" cy="208"/>
                </a:xfrm>
                <a:custGeom>
                  <a:avLst/>
                  <a:gdLst>
                    <a:gd name="T0" fmla="*/ 0 w 538"/>
                    <a:gd name="T1" fmla="*/ 124 h 208"/>
                    <a:gd name="T2" fmla="*/ 327 w 538"/>
                    <a:gd name="T3" fmla="*/ 208 h 208"/>
                    <a:gd name="T4" fmla="*/ 538 w 538"/>
                    <a:gd name="T5" fmla="*/ 86 h 208"/>
                    <a:gd name="T6" fmla="*/ 233 w 538"/>
                    <a:gd name="T7" fmla="*/ 0 h 208"/>
                    <a:gd name="T8" fmla="*/ 0 w 538"/>
                    <a:gd name="T9" fmla="*/ 124 h 2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8"/>
                    <a:gd name="T16" fmla="*/ 0 h 208"/>
                    <a:gd name="T17" fmla="*/ 538 w 538"/>
                    <a:gd name="T18" fmla="*/ 208 h 2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8" h="208">
                      <a:moveTo>
                        <a:pt x="0" y="124"/>
                      </a:moveTo>
                      <a:lnTo>
                        <a:pt x="327" y="208"/>
                      </a:lnTo>
                      <a:lnTo>
                        <a:pt x="538" y="86"/>
                      </a:lnTo>
                      <a:lnTo>
                        <a:pt x="233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62" name="Oval 172">
                  <a:extLst>
                    <a:ext uri="{FF2B5EF4-FFF2-40B4-BE49-F238E27FC236}">
                      <a16:creationId xmlns:a16="http://schemas.microsoft.com/office/drawing/2014/main" id="{44C2C498-299A-4DB4-9D48-3A92D38CD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9" y="1378"/>
                  <a:ext cx="280" cy="112"/>
                </a:xfrm>
                <a:prstGeom prst="ellipse">
                  <a:avLst/>
                </a:prstGeom>
                <a:solidFill>
                  <a:srgbClr val="B2B2B2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3" name="Freeform 173">
                  <a:extLst>
                    <a:ext uri="{FF2B5EF4-FFF2-40B4-BE49-F238E27FC236}">
                      <a16:creationId xmlns:a16="http://schemas.microsoft.com/office/drawing/2014/main" id="{AB7AEFCC-8ABB-4D6A-BA86-076318BAB5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6" y="1382"/>
                  <a:ext cx="452" cy="126"/>
                </a:xfrm>
                <a:custGeom>
                  <a:avLst/>
                  <a:gdLst>
                    <a:gd name="T0" fmla="*/ 0 w 646"/>
                    <a:gd name="T1" fmla="*/ 0 h 180"/>
                    <a:gd name="T2" fmla="*/ 1 w 646"/>
                    <a:gd name="T3" fmla="*/ 1 h 180"/>
                    <a:gd name="T4" fmla="*/ 12 w 646"/>
                    <a:gd name="T5" fmla="*/ 4 h 180"/>
                    <a:gd name="T6" fmla="*/ 13 w 646"/>
                    <a:gd name="T7" fmla="*/ 3 h 1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46"/>
                    <a:gd name="T13" fmla="*/ 0 h 180"/>
                    <a:gd name="T14" fmla="*/ 646 w 646"/>
                    <a:gd name="T15" fmla="*/ 180 h 1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46" h="180">
                      <a:moveTo>
                        <a:pt x="0" y="0"/>
                      </a:moveTo>
                      <a:lnTo>
                        <a:pt x="20" y="36"/>
                      </a:lnTo>
                      <a:lnTo>
                        <a:pt x="574" y="180"/>
                      </a:lnTo>
                      <a:lnTo>
                        <a:pt x="646" y="158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64" name="Freeform 174">
                  <a:extLst>
                    <a:ext uri="{FF2B5EF4-FFF2-40B4-BE49-F238E27FC236}">
                      <a16:creationId xmlns:a16="http://schemas.microsoft.com/office/drawing/2014/main" id="{D8F9E172-4F7F-48EF-A0AA-26CB122DC5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54" y="885"/>
                  <a:ext cx="564" cy="520"/>
                </a:xfrm>
                <a:custGeom>
                  <a:avLst/>
                  <a:gdLst>
                    <a:gd name="T0" fmla="*/ 12 w 808"/>
                    <a:gd name="T1" fmla="*/ 14 h 746"/>
                    <a:gd name="T2" fmla="*/ 15 w 808"/>
                    <a:gd name="T3" fmla="*/ 10 h 746"/>
                    <a:gd name="T4" fmla="*/ 15 w 808"/>
                    <a:gd name="T5" fmla="*/ 2 h 746"/>
                    <a:gd name="T6" fmla="*/ 6 w 808"/>
                    <a:gd name="T7" fmla="*/ 0 h 746"/>
                    <a:gd name="T8" fmla="*/ 0 w 808"/>
                    <a:gd name="T9" fmla="*/ 1 h 7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8"/>
                    <a:gd name="T16" fmla="*/ 0 h 746"/>
                    <a:gd name="T17" fmla="*/ 808 w 808"/>
                    <a:gd name="T18" fmla="*/ 746 h 7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8" h="746">
                      <a:moveTo>
                        <a:pt x="620" y="746"/>
                      </a:moveTo>
                      <a:lnTo>
                        <a:pt x="808" y="525"/>
                      </a:lnTo>
                      <a:lnTo>
                        <a:pt x="808" y="106"/>
                      </a:lnTo>
                      <a:lnTo>
                        <a:pt x="336" y="0"/>
                      </a:lnTo>
                      <a:lnTo>
                        <a:pt x="0" y="4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65" name="Freeform 175">
                  <a:extLst>
                    <a:ext uri="{FF2B5EF4-FFF2-40B4-BE49-F238E27FC236}">
                      <a16:creationId xmlns:a16="http://schemas.microsoft.com/office/drawing/2014/main" id="{D854E7CF-716A-4C32-99D0-2160D3C845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6" y="1000"/>
                  <a:ext cx="113" cy="506"/>
                </a:xfrm>
                <a:custGeom>
                  <a:avLst/>
                  <a:gdLst>
                    <a:gd name="T0" fmla="*/ 0 w 144"/>
                    <a:gd name="T1" fmla="*/ 46 h 644"/>
                    <a:gd name="T2" fmla="*/ 0 w 144"/>
                    <a:gd name="T3" fmla="*/ 6 h 644"/>
                    <a:gd name="T4" fmla="*/ 10 w 144"/>
                    <a:gd name="T5" fmla="*/ 0 h 644"/>
                    <a:gd name="T6" fmla="*/ 10 w 144"/>
                    <a:gd name="T7" fmla="*/ 39 h 644"/>
                    <a:gd name="T8" fmla="*/ 0 w 144"/>
                    <a:gd name="T9" fmla="*/ 46 h 6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4"/>
                    <a:gd name="T16" fmla="*/ 0 h 644"/>
                    <a:gd name="T17" fmla="*/ 144 w 144"/>
                    <a:gd name="T18" fmla="*/ 644 h 6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4" h="644">
                      <a:moveTo>
                        <a:pt x="0" y="644"/>
                      </a:moveTo>
                      <a:lnTo>
                        <a:pt x="0" y="79"/>
                      </a:lnTo>
                      <a:lnTo>
                        <a:pt x="144" y="0"/>
                      </a:lnTo>
                      <a:lnTo>
                        <a:pt x="144" y="554"/>
                      </a:lnTo>
                      <a:lnTo>
                        <a:pt x="0" y="644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66" name="Freeform 176">
                  <a:extLst>
                    <a:ext uri="{FF2B5EF4-FFF2-40B4-BE49-F238E27FC236}">
                      <a16:creationId xmlns:a16="http://schemas.microsoft.com/office/drawing/2014/main" id="{CD183AB9-31EA-4E4C-88A1-CD62093C02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4" y="891"/>
                  <a:ext cx="615" cy="172"/>
                </a:xfrm>
                <a:custGeom>
                  <a:avLst/>
                  <a:gdLst>
                    <a:gd name="T0" fmla="*/ 46 w 782"/>
                    <a:gd name="T1" fmla="*/ 15 h 219"/>
                    <a:gd name="T2" fmla="*/ 0 w 782"/>
                    <a:gd name="T3" fmla="*/ 5 h 219"/>
                    <a:gd name="T4" fmla="*/ 12 w 782"/>
                    <a:gd name="T5" fmla="*/ 0 h 219"/>
                    <a:gd name="T6" fmla="*/ 56 w 782"/>
                    <a:gd name="T7" fmla="*/ 10 h 219"/>
                    <a:gd name="T8" fmla="*/ 46 w 782"/>
                    <a:gd name="T9" fmla="*/ 15 h 2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2"/>
                    <a:gd name="T16" fmla="*/ 0 h 219"/>
                    <a:gd name="T17" fmla="*/ 782 w 782"/>
                    <a:gd name="T18" fmla="*/ 219 h 2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2" h="219">
                      <a:moveTo>
                        <a:pt x="638" y="219"/>
                      </a:moveTo>
                      <a:lnTo>
                        <a:pt x="0" y="67"/>
                      </a:lnTo>
                      <a:lnTo>
                        <a:pt x="160" y="0"/>
                      </a:lnTo>
                      <a:lnTo>
                        <a:pt x="782" y="139"/>
                      </a:lnTo>
                      <a:lnTo>
                        <a:pt x="638" y="219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67" name="Freeform 177">
                  <a:extLst>
                    <a:ext uri="{FF2B5EF4-FFF2-40B4-BE49-F238E27FC236}">
                      <a16:creationId xmlns:a16="http://schemas.microsoft.com/office/drawing/2014/main" id="{B14DEA43-B947-455B-8228-A5D974B29F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4" y="942"/>
                  <a:ext cx="502" cy="566"/>
                </a:xfrm>
                <a:custGeom>
                  <a:avLst/>
                  <a:gdLst>
                    <a:gd name="T0" fmla="*/ 28 w 672"/>
                    <a:gd name="T1" fmla="*/ 32 h 754"/>
                    <a:gd name="T2" fmla="*/ 28 w 672"/>
                    <a:gd name="T3" fmla="*/ 8 h 754"/>
                    <a:gd name="T4" fmla="*/ 0 w 672"/>
                    <a:gd name="T5" fmla="*/ 0 h 754"/>
                    <a:gd name="T6" fmla="*/ 0 w 672"/>
                    <a:gd name="T7" fmla="*/ 25 h 754"/>
                    <a:gd name="T8" fmla="*/ 28 w 672"/>
                    <a:gd name="T9" fmla="*/ 32 h 7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754"/>
                    <a:gd name="T17" fmla="*/ 672 w 672"/>
                    <a:gd name="T18" fmla="*/ 754 h 7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754">
                      <a:moveTo>
                        <a:pt x="671" y="753"/>
                      </a:moveTo>
                      <a:lnTo>
                        <a:pt x="671" y="160"/>
                      </a:lnTo>
                      <a:lnTo>
                        <a:pt x="0" y="0"/>
                      </a:lnTo>
                      <a:lnTo>
                        <a:pt x="0" y="578"/>
                      </a:lnTo>
                      <a:lnTo>
                        <a:pt x="671" y="753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68" name="Freeform 178">
                  <a:extLst>
                    <a:ext uri="{FF2B5EF4-FFF2-40B4-BE49-F238E27FC236}">
                      <a16:creationId xmlns:a16="http://schemas.microsoft.com/office/drawing/2014/main" id="{ECF1D245-C89F-4E86-8FE8-11EFEE0BCB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43" y="992"/>
                  <a:ext cx="425" cy="464"/>
                </a:xfrm>
                <a:custGeom>
                  <a:avLst/>
                  <a:gdLst>
                    <a:gd name="T0" fmla="*/ 100 w 491"/>
                    <a:gd name="T1" fmla="*/ 85 h 549"/>
                    <a:gd name="T2" fmla="*/ 100 w 491"/>
                    <a:gd name="T3" fmla="*/ 18 h 549"/>
                    <a:gd name="T4" fmla="*/ 0 w 491"/>
                    <a:gd name="T5" fmla="*/ 0 h 549"/>
                    <a:gd name="T6" fmla="*/ 0 w 491"/>
                    <a:gd name="T7" fmla="*/ 67 h 549"/>
                    <a:gd name="T8" fmla="*/ 100 w 491"/>
                    <a:gd name="T9" fmla="*/ 85 h 5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1"/>
                    <a:gd name="T16" fmla="*/ 0 h 549"/>
                    <a:gd name="T17" fmla="*/ 491 w 491"/>
                    <a:gd name="T18" fmla="*/ 549 h 5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1" h="549">
                      <a:moveTo>
                        <a:pt x="490" y="548"/>
                      </a:moveTo>
                      <a:lnTo>
                        <a:pt x="490" y="117"/>
                      </a:lnTo>
                      <a:lnTo>
                        <a:pt x="0" y="0"/>
                      </a:lnTo>
                      <a:lnTo>
                        <a:pt x="0" y="424"/>
                      </a:lnTo>
                      <a:lnTo>
                        <a:pt x="490" y="548"/>
                      </a:lnTo>
                    </a:path>
                  </a:pathLst>
                </a:custGeom>
                <a:solidFill>
                  <a:srgbClr val="CECECE"/>
                </a:solidFill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69" name="Freeform 179">
                  <a:extLst>
                    <a:ext uri="{FF2B5EF4-FFF2-40B4-BE49-F238E27FC236}">
                      <a16:creationId xmlns:a16="http://schemas.microsoft.com/office/drawing/2014/main" id="{6D54C10A-D26B-413A-A5B0-DB125998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8" y="1024"/>
                  <a:ext cx="373" cy="400"/>
                </a:xfrm>
                <a:custGeom>
                  <a:avLst/>
                  <a:gdLst>
                    <a:gd name="T0" fmla="*/ 0 w 542"/>
                    <a:gd name="T1" fmla="*/ 0 h 592"/>
                    <a:gd name="T2" fmla="*/ 0 w 542"/>
                    <a:gd name="T3" fmla="*/ 43 h 592"/>
                    <a:gd name="T4" fmla="*/ 58 w 542"/>
                    <a:gd name="T5" fmla="*/ 56 h 592"/>
                    <a:gd name="T6" fmla="*/ 58 w 542"/>
                    <a:gd name="T7" fmla="*/ 12 h 592"/>
                    <a:gd name="T8" fmla="*/ 0 w 542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42" h="592">
                      <a:moveTo>
                        <a:pt x="0" y="0"/>
                      </a:moveTo>
                      <a:lnTo>
                        <a:pt x="0" y="454"/>
                      </a:lnTo>
                      <a:lnTo>
                        <a:pt x="542" y="592"/>
                      </a:lnTo>
                      <a:lnTo>
                        <a:pt x="542" y="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18FFD"/>
                    </a:gs>
                    <a:gs pos="100000">
                      <a:srgbClr val="496CBE"/>
                    </a:gs>
                  </a:gsLst>
                  <a:path path="rect">
                    <a:fillToRect r="100000" b="100000"/>
                  </a:path>
                </a:gradFill>
                <a:ln w="6350" cap="flat" cmpd="sng">
                  <a:solidFill>
                    <a:srgbClr val="7777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7961" dir="2700000" algn="ctr" rotWithShape="0">
                    <a:schemeClr val="bg1"/>
                  </a:outerShdw>
                </a:effec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70" name="Line 180">
                  <a:extLst>
                    <a:ext uri="{FF2B5EF4-FFF2-40B4-BE49-F238E27FC236}">
                      <a16:creationId xmlns:a16="http://schemas.microsoft.com/office/drawing/2014/main" id="{8810DE83-83B5-43E0-BCC1-3E09027805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2" y="1056"/>
                  <a:ext cx="0" cy="61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</p:grpSp>
        <p:sp>
          <p:nvSpPr>
            <p:cNvPr id="457" name="AutoShape 853">
              <a:extLst>
                <a:ext uri="{FF2B5EF4-FFF2-40B4-BE49-F238E27FC236}">
                  <a16:creationId xmlns:a16="http://schemas.microsoft.com/office/drawing/2014/main" id="{555E781F-EA55-4432-91D2-6923A360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2612"/>
              <a:ext cx="288" cy="288"/>
            </a:xfrm>
            <a:prstGeom prst="flowChartMagneticDisk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lr>
                  <a:srgbClr val="92B4DF"/>
                </a:buClr>
                <a:buSzPct val="99000"/>
                <a:buFont typeface="Arial" panose="020B0604020202020204" pitchFamily="34" charset="0"/>
                <a:buChar char="•"/>
                <a:defRPr sz="2100">
                  <a:solidFill>
                    <a:srgbClr val="595959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­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fr-FR" altLang="fr-FR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85" name="Group 941">
            <a:extLst>
              <a:ext uri="{FF2B5EF4-FFF2-40B4-BE49-F238E27FC236}">
                <a16:creationId xmlns:a16="http://schemas.microsoft.com/office/drawing/2014/main" id="{791E1065-E818-433C-B050-CBEDC0208F9C}"/>
              </a:ext>
            </a:extLst>
          </p:cNvPr>
          <p:cNvGrpSpPr>
            <a:grpSpLocks/>
          </p:cNvGrpSpPr>
          <p:nvPr/>
        </p:nvGrpSpPr>
        <p:grpSpPr bwMode="auto">
          <a:xfrm>
            <a:off x="6818313" y="1203325"/>
            <a:ext cx="1314450" cy="4589463"/>
            <a:chOff x="4295" y="1056"/>
            <a:chExt cx="828" cy="2891"/>
          </a:xfrm>
        </p:grpSpPr>
        <p:sp>
          <p:nvSpPr>
            <p:cNvPr id="486" name="Text Box 75">
              <a:extLst>
                <a:ext uri="{FF2B5EF4-FFF2-40B4-BE49-F238E27FC236}">
                  <a16:creationId xmlns:a16="http://schemas.microsoft.com/office/drawing/2014/main" id="{9609D907-A071-4E81-8185-36B4E8CBA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3716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92B4DF"/>
                </a:buClr>
                <a:buSzPct val="99000"/>
                <a:buFont typeface="Arial" panose="020B0604020202020204" pitchFamily="34" charset="0"/>
                <a:buChar char="•"/>
                <a:defRPr sz="2100">
                  <a:solidFill>
                    <a:srgbClr val="595959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­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fr-FR" sz="1800" b="1">
                  <a:solidFill>
                    <a:schemeClr val="tx1"/>
                  </a:solidFill>
                  <a:latin typeface="Arial Narrow" panose="020B0606020202030204" pitchFamily="34" charset="0"/>
                </a:rPr>
                <a:t>Internet</a:t>
              </a:r>
            </a:p>
          </p:txBody>
        </p:sp>
        <p:sp>
          <p:nvSpPr>
            <p:cNvPr id="487" name="Cloud">
              <a:extLst>
                <a:ext uri="{FF2B5EF4-FFF2-40B4-BE49-F238E27FC236}">
                  <a16:creationId xmlns:a16="http://schemas.microsoft.com/office/drawing/2014/main" id="{A3069CD9-55D7-49CF-BEF4-7554F7F76417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295" y="1593"/>
              <a:ext cx="788" cy="3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8 w 21600"/>
                <a:gd name="T13" fmla="*/ 3237 h 21600"/>
                <a:gd name="T14" fmla="*/ 17077 w 21600"/>
                <a:gd name="T15" fmla="*/ 173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</p:spPr>
          <p:txBody>
            <a:bodyPr anchor="ctr"/>
            <a:lstStyle>
              <a:lvl1pPr>
                <a:buClr>
                  <a:srgbClr val="92B4DF"/>
                </a:buClr>
                <a:buSzPct val="99000"/>
                <a:buFont typeface="Arial" panose="020B0604020202020204" pitchFamily="34" charset="0"/>
                <a:buChar char="•"/>
                <a:defRPr sz="2100">
                  <a:solidFill>
                    <a:srgbClr val="595959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­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fr-FR" sz="1400" b="1">
                  <a:solidFill>
                    <a:schemeClr val="tx1"/>
                  </a:solidFill>
                  <a:latin typeface="Arial Narrow" panose="020B0606020202030204" pitchFamily="34" charset="0"/>
                </a:rPr>
                <a:t>XML Web service</a:t>
              </a:r>
            </a:p>
          </p:txBody>
        </p:sp>
        <p:grpSp>
          <p:nvGrpSpPr>
            <p:cNvPr id="488" name="Group 558">
              <a:extLst>
                <a:ext uri="{FF2B5EF4-FFF2-40B4-BE49-F238E27FC236}">
                  <a16:creationId xmlns:a16="http://schemas.microsoft.com/office/drawing/2014/main" id="{7450FE0B-AB20-45FE-A6D8-3EAB6A2D6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" y="1056"/>
              <a:ext cx="624" cy="459"/>
              <a:chOff x="3303" y="864"/>
              <a:chExt cx="775" cy="570"/>
            </a:xfrm>
          </p:grpSpPr>
          <p:grpSp>
            <p:nvGrpSpPr>
              <p:cNvPr id="645" name="Group 559">
                <a:extLst>
                  <a:ext uri="{FF2B5EF4-FFF2-40B4-BE49-F238E27FC236}">
                    <a16:creationId xmlns:a16="http://schemas.microsoft.com/office/drawing/2014/main" id="{D1DECFCC-E5F6-4208-AABE-8C3934121B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3" y="874"/>
                <a:ext cx="334" cy="368"/>
                <a:chOff x="2967" y="2733"/>
                <a:chExt cx="789" cy="870"/>
              </a:xfrm>
            </p:grpSpPr>
            <p:grpSp>
              <p:nvGrpSpPr>
                <p:cNvPr id="758" name="Group 560">
                  <a:extLst>
                    <a:ext uri="{FF2B5EF4-FFF2-40B4-BE49-F238E27FC236}">
                      <a16:creationId xmlns:a16="http://schemas.microsoft.com/office/drawing/2014/main" id="{28007EF4-4C62-45BF-9D0A-AA309D1D56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7" y="3191"/>
                  <a:ext cx="763" cy="412"/>
                  <a:chOff x="1929" y="1343"/>
                  <a:chExt cx="763" cy="412"/>
                </a:xfrm>
              </p:grpSpPr>
              <p:sp>
                <p:nvSpPr>
                  <p:cNvPr id="771" name="Freeform 561">
                    <a:extLst>
                      <a:ext uri="{FF2B5EF4-FFF2-40B4-BE49-F238E27FC236}">
                        <a16:creationId xmlns:a16="http://schemas.microsoft.com/office/drawing/2014/main" id="{F986A386-AA81-4BF2-8F64-22B76437AB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28" y="1450"/>
                    <a:ext cx="263" cy="305"/>
                  </a:xfrm>
                  <a:custGeom>
                    <a:avLst/>
                    <a:gdLst>
                      <a:gd name="T0" fmla="*/ 1 w 364"/>
                      <a:gd name="T1" fmla="*/ 7 h 422"/>
                      <a:gd name="T2" fmla="*/ 10 w 364"/>
                      <a:gd name="T3" fmla="*/ 0 h 422"/>
                      <a:gd name="T4" fmla="*/ 10 w 364"/>
                      <a:gd name="T5" fmla="*/ 5 h 422"/>
                      <a:gd name="T6" fmla="*/ 0 w 364"/>
                      <a:gd name="T7" fmla="*/ 12 h 4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4"/>
                      <a:gd name="T13" fmla="*/ 0 h 422"/>
                      <a:gd name="T14" fmla="*/ 364 w 364"/>
                      <a:gd name="T15" fmla="*/ 422 h 4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72" name="Freeform 562">
                    <a:extLst>
                      <a:ext uri="{FF2B5EF4-FFF2-40B4-BE49-F238E27FC236}">
                        <a16:creationId xmlns:a16="http://schemas.microsoft.com/office/drawing/2014/main" id="{0910DF5C-478F-435B-A54C-937DDFC348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343"/>
                    <a:ext cx="763" cy="264"/>
                  </a:xfrm>
                  <a:custGeom>
                    <a:avLst/>
                    <a:gdLst>
                      <a:gd name="T0" fmla="*/ 14 w 1091"/>
                      <a:gd name="T1" fmla="*/ 8 h 377"/>
                      <a:gd name="T2" fmla="*/ 0 w 1091"/>
                      <a:gd name="T3" fmla="*/ 4 h 377"/>
                      <a:gd name="T4" fmla="*/ 7 w 1091"/>
                      <a:gd name="T5" fmla="*/ 0 h 377"/>
                      <a:gd name="T6" fmla="*/ 22 w 1091"/>
                      <a:gd name="T7" fmla="*/ 3 h 377"/>
                      <a:gd name="T8" fmla="*/ 14 w 1091"/>
                      <a:gd name="T9" fmla="*/ 8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73" name="Freeform 563">
                    <a:extLst>
                      <a:ext uri="{FF2B5EF4-FFF2-40B4-BE49-F238E27FC236}">
                        <a16:creationId xmlns:a16="http://schemas.microsoft.com/office/drawing/2014/main" id="{35AF67E5-64EC-4589-8F37-95E66E870C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473"/>
                    <a:ext cx="499" cy="282"/>
                  </a:xfrm>
                  <a:custGeom>
                    <a:avLst/>
                    <a:gdLst>
                      <a:gd name="T0" fmla="*/ 0 w 690"/>
                      <a:gd name="T1" fmla="*/ 1 h 390"/>
                      <a:gd name="T2" fmla="*/ 0 w 690"/>
                      <a:gd name="T3" fmla="*/ 5 h 390"/>
                      <a:gd name="T4" fmla="*/ 20 w 690"/>
                      <a:gd name="T5" fmla="*/ 11 h 390"/>
                      <a:gd name="T6" fmla="*/ 20 w 690"/>
                      <a:gd name="T7" fmla="*/ 5 h 390"/>
                      <a:gd name="T8" fmla="*/ 1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74" name="Freeform 564">
                    <a:extLst>
                      <a:ext uri="{FF2B5EF4-FFF2-40B4-BE49-F238E27FC236}">
                        <a16:creationId xmlns:a16="http://schemas.microsoft.com/office/drawing/2014/main" id="{D8F014C4-8B49-4AE7-86B9-BE1D32D3D5A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90" y="1573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7 w 271"/>
                      <a:gd name="T3" fmla="*/ 2 h 189"/>
                      <a:gd name="T4" fmla="*/ 7 w 271"/>
                      <a:gd name="T5" fmla="*/ 5 h 189"/>
                      <a:gd name="T6" fmla="*/ 0 w 271"/>
                      <a:gd name="T7" fmla="*/ 4 h 189"/>
                      <a:gd name="T8" fmla="*/ 0 w 271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1"/>
                      <a:gd name="T16" fmla="*/ 0 h 189"/>
                      <a:gd name="T17" fmla="*/ 271 w 271"/>
                      <a:gd name="T18" fmla="*/ 189 h 1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DFDFD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75" name="Freeform 565">
                    <a:extLst>
                      <a:ext uri="{FF2B5EF4-FFF2-40B4-BE49-F238E27FC236}">
                        <a16:creationId xmlns:a16="http://schemas.microsoft.com/office/drawing/2014/main" id="{83C31E50-8431-4FD5-8687-83E302583E8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94" y="1624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7 w 261"/>
                      <a:gd name="T3" fmla="*/ 1 h 69"/>
                      <a:gd name="T4" fmla="*/ 0 60000 65536"/>
                      <a:gd name="T5" fmla="*/ 0 60000 65536"/>
                      <a:gd name="T6" fmla="*/ 0 w 261"/>
                      <a:gd name="T7" fmla="*/ 0 h 69"/>
                      <a:gd name="T8" fmla="*/ 261 w 261"/>
                      <a:gd name="T9" fmla="*/ 69 h 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776" name="Freeform 566">
                    <a:extLst>
                      <a:ext uri="{FF2B5EF4-FFF2-40B4-BE49-F238E27FC236}">
                        <a16:creationId xmlns:a16="http://schemas.microsoft.com/office/drawing/2014/main" id="{B8C831C0-97E2-4288-9D4A-B695B7AB73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1572"/>
                    <a:ext cx="195" cy="84"/>
                  </a:xfrm>
                  <a:custGeom>
                    <a:avLst/>
                    <a:gdLst>
                      <a:gd name="T0" fmla="*/ 0 w 195"/>
                      <a:gd name="T1" fmla="*/ 84 h 84"/>
                      <a:gd name="T2" fmla="*/ 0 w 195"/>
                      <a:gd name="T3" fmla="*/ 0 h 84"/>
                      <a:gd name="T4" fmla="*/ 195 w 195"/>
                      <a:gd name="T5" fmla="*/ 54 h 84"/>
                      <a:gd name="T6" fmla="*/ 0 60000 65536"/>
                      <a:gd name="T7" fmla="*/ 0 60000 65536"/>
                      <a:gd name="T8" fmla="*/ 0 60000 65536"/>
                      <a:gd name="T9" fmla="*/ 0 w 195"/>
                      <a:gd name="T10" fmla="*/ 0 h 84"/>
                      <a:gd name="T11" fmla="*/ 195 w 195"/>
                      <a:gd name="T12" fmla="*/ 84 h 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" h="84">
                        <a:moveTo>
                          <a:pt x="0" y="84"/>
                        </a:moveTo>
                        <a:lnTo>
                          <a:pt x="0" y="0"/>
                        </a:lnTo>
                        <a:lnTo>
                          <a:pt x="195" y="54"/>
                        </a:lnTo>
                      </a:path>
                    </a:pathLst>
                  </a:cu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77" name="Line 567">
                    <a:extLst>
                      <a:ext uri="{FF2B5EF4-FFF2-40B4-BE49-F238E27FC236}">
                        <a16:creationId xmlns:a16="http://schemas.microsoft.com/office/drawing/2014/main" id="{484F02AC-7027-410B-8233-84B51DE293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7" y="1600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78" name="Line 568">
                    <a:extLst>
                      <a:ext uri="{FF2B5EF4-FFF2-40B4-BE49-F238E27FC236}">
                        <a16:creationId xmlns:a16="http://schemas.microsoft.com/office/drawing/2014/main" id="{A2AC086C-1A6C-46FA-BA93-A39F8150BD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7" y="1678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79" name="Freeform 569">
                    <a:extLst>
                      <a:ext uri="{FF2B5EF4-FFF2-40B4-BE49-F238E27FC236}">
                        <a16:creationId xmlns:a16="http://schemas.microsoft.com/office/drawing/2014/main" id="{956CA96A-B13F-4195-865A-7E1778EA6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5" y="1610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 h 35"/>
                      <a:gd name="T4" fmla="*/ 2 w 64"/>
                      <a:gd name="T5" fmla="*/ 1 h 35"/>
                      <a:gd name="T6" fmla="*/ 2 w 64"/>
                      <a:gd name="T7" fmla="*/ 1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80" name="Line 570">
                    <a:extLst>
                      <a:ext uri="{FF2B5EF4-FFF2-40B4-BE49-F238E27FC236}">
                        <a16:creationId xmlns:a16="http://schemas.microsoft.com/office/drawing/2014/main" id="{40891EA5-777D-47E3-ACD9-B176100D0A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03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81" name="Line 571">
                    <a:extLst>
                      <a:ext uri="{FF2B5EF4-FFF2-40B4-BE49-F238E27FC236}">
                        <a16:creationId xmlns:a16="http://schemas.microsoft.com/office/drawing/2014/main" id="{CE1FF937-811D-42D1-81AB-106A542A70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25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82" name="Line 572">
                    <a:extLst>
                      <a:ext uri="{FF2B5EF4-FFF2-40B4-BE49-F238E27FC236}">
                        <a16:creationId xmlns:a16="http://schemas.microsoft.com/office/drawing/2014/main" id="{72080BDF-36BF-46C5-BEFB-5D6376D241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48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83" name="Line 573">
                    <a:extLst>
                      <a:ext uri="{FF2B5EF4-FFF2-40B4-BE49-F238E27FC236}">
                        <a16:creationId xmlns:a16="http://schemas.microsoft.com/office/drawing/2014/main" id="{79AD645F-90CF-433D-A590-D330077DF6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70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84" name="Freeform 574">
                    <a:extLst>
                      <a:ext uri="{FF2B5EF4-FFF2-40B4-BE49-F238E27FC236}">
                        <a16:creationId xmlns:a16="http://schemas.microsoft.com/office/drawing/2014/main" id="{D837E011-0E23-4038-BD99-987984085E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1632"/>
                    <a:ext cx="198" cy="84"/>
                  </a:xfrm>
                  <a:custGeom>
                    <a:avLst/>
                    <a:gdLst>
                      <a:gd name="T0" fmla="*/ 0 w 275"/>
                      <a:gd name="T1" fmla="*/ 1 h 117"/>
                      <a:gd name="T2" fmla="*/ 7 w 275"/>
                      <a:gd name="T3" fmla="*/ 3 h 117"/>
                      <a:gd name="T4" fmla="*/ 7 w 275"/>
                      <a:gd name="T5" fmla="*/ 0 h 117"/>
                      <a:gd name="T6" fmla="*/ 0 60000 65536"/>
                      <a:gd name="T7" fmla="*/ 0 60000 65536"/>
                      <a:gd name="T8" fmla="*/ 0 60000 65536"/>
                      <a:gd name="T9" fmla="*/ 0 w 275"/>
                      <a:gd name="T10" fmla="*/ 0 h 117"/>
                      <a:gd name="T11" fmla="*/ 275 w 275"/>
                      <a:gd name="T12" fmla="*/ 117 h 1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759" name="Group 575">
                  <a:extLst>
                    <a:ext uri="{FF2B5EF4-FFF2-40B4-BE49-F238E27FC236}">
                      <a16:creationId xmlns:a16="http://schemas.microsoft.com/office/drawing/2014/main" id="{24EFBE0C-4C1C-4339-A2B0-8AFC6BC48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2" y="2733"/>
                  <a:ext cx="714" cy="672"/>
                  <a:chOff x="2004" y="885"/>
                  <a:chExt cx="714" cy="672"/>
                </a:xfrm>
              </p:grpSpPr>
              <p:sp>
                <p:nvSpPr>
                  <p:cNvPr id="760" name="Freeform 576">
                    <a:extLst>
                      <a:ext uri="{FF2B5EF4-FFF2-40B4-BE49-F238E27FC236}">
                        <a16:creationId xmlns:a16="http://schemas.microsoft.com/office/drawing/2014/main" id="{864F5D8F-1663-4696-914E-7807111628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58" y="1322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61" name="Freeform 577">
                    <a:extLst>
                      <a:ext uri="{FF2B5EF4-FFF2-40B4-BE49-F238E27FC236}">
                        <a16:creationId xmlns:a16="http://schemas.microsoft.com/office/drawing/2014/main" id="{3FEDE017-B49F-455B-B0AC-DE651016F8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" y="1327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62" name="Oval 578">
                    <a:extLst>
                      <a:ext uri="{FF2B5EF4-FFF2-40B4-BE49-F238E27FC236}">
                        <a16:creationId xmlns:a16="http://schemas.microsoft.com/office/drawing/2014/main" id="{F5C575F7-DA45-4FC1-858B-A84C0613B4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1378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buClr>
                        <a:srgbClr val="92B4DF"/>
                      </a:buClr>
                      <a:buSzPct val="99000"/>
                      <a:buFont typeface="Arial" panose="020B0604020202020204" pitchFamily="34" charset="0"/>
                      <a:buChar char="•"/>
                      <a:defRPr sz="2100">
                        <a:solidFill>
                          <a:srgbClr val="595959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70C0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buClrTx/>
                      <a:buSzTx/>
                      <a:buFontTx/>
                      <a:buNone/>
                    </a:pPr>
                    <a:endParaRPr lang="fr-FR" altLang="fr-FR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63" name="Freeform 579">
                    <a:extLst>
                      <a:ext uri="{FF2B5EF4-FFF2-40B4-BE49-F238E27FC236}">
                        <a16:creationId xmlns:a16="http://schemas.microsoft.com/office/drawing/2014/main" id="{92686ADE-1D97-4614-8967-01FA6C5C4A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1382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1 w 646"/>
                      <a:gd name="T3" fmla="*/ 1 h 180"/>
                      <a:gd name="T4" fmla="*/ 12 w 646"/>
                      <a:gd name="T5" fmla="*/ 4 h 180"/>
                      <a:gd name="T6" fmla="*/ 13 w 646"/>
                      <a:gd name="T7" fmla="*/ 3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64" name="Freeform 580">
                    <a:extLst>
                      <a:ext uri="{FF2B5EF4-FFF2-40B4-BE49-F238E27FC236}">
                        <a16:creationId xmlns:a16="http://schemas.microsoft.com/office/drawing/2014/main" id="{F2C7F5E3-9884-4D75-BB7D-BED2FE85D0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4" y="885"/>
                    <a:ext cx="564" cy="520"/>
                  </a:xfrm>
                  <a:custGeom>
                    <a:avLst/>
                    <a:gdLst>
                      <a:gd name="T0" fmla="*/ 12 w 808"/>
                      <a:gd name="T1" fmla="*/ 14 h 746"/>
                      <a:gd name="T2" fmla="*/ 15 w 808"/>
                      <a:gd name="T3" fmla="*/ 10 h 746"/>
                      <a:gd name="T4" fmla="*/ 15 w 808"/>
                      <a:gd name="T5" fmla="*/ 2 h 746"/>
                      <a:gd name="T6" fmla="*/ 6 w 808"/>
                      <a:gd name="T7" fmla="*/ 0 h 746"/>
                      <a:gd name="T8" fmla="*/ 0 w 808"/>
                      <a:gd name="T9" fmla="*/ 1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65" name="Freeform 581">
                    <a:extLst>
                      <a:ext uri="{FF2B5EF4-FFF2-40B4-BE49-F238E27FC236}">
                        <a16:creationId xmlns:a16="http://schemas.microsoft.com/office/drawing/2014/main" id="{92E595B7-4E33-4CF6-9EEF-C0D0EF522C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506" y="1000"/>
                    <a:ext cx="113" cy="506"/>
                  </a:xfrm>
                  <a:custGeom>
                    <a:avLst/>
                    <a:gdLst>
                      <a:gd name="T0" fmla="*/ 0 w 144"/>
                      <a:gd name="T1" fmla="*/ 46 h 644"/>
                      <a:gd name="T2" fmla="*/ 0 w 144"/>
                      <a:gd name="T3" fmla="*/ 6 h 644"/>
                      <a:gd name="T4" fmla="*/ 10 w 144"/>
                      <a:gd name="T5" fmla="*/ 0 h 644"/>
                      <a:gd name="T6" fmla="*/ 10 w 144"/>
                      <a:gd name="T7" fmla="*/ 39 h 644"/>
                      <a:gd name="T8" fmla="*/ 0 w 144"/>
                      <a:gd name="T9" fmla="*/ 46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66" name="Freeform 582">
                    <a:extLst>
                      <a:ext uri="{FF2B5EF4-FFF2-40B4-BE49-F238E27FC236}">
                        <a16:creationId xmlns:a16="http://schemas.microsoft.com/office/drawing/2014/main" id="{5303DF1E-EF0B-4C0E-9CB7-6CB17DA362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891"/>
                    <a:ext cx="615" cy="172"/>
                  </a:xfrm>
                  <a:custGeom>
                    <a:avLst/>
                    <a:gdLst>
                      <a:gd name="T0" fmla="*/ 46 w 782"/>
                      <a:gd name="T1" fmla="*/ 15 h 219"/>
                      <a:gd name="T2" fmla="*/ 0 w 782"/>
                      <a:gd name="T3" fmla="*/ 5 h 219"/>
                      <a:gd name="T4" fmla="*/ 12 w 782"/>
                      <a:gd name="T5" fmla="*/ 0 h 219"/>
                      <a:gd name="T6" fmla="*/ 56 w 782"/>
                      <a:gd name="T7" fmla="*/ 10 h 219"/>
                      <a:gd name="T8" fmla="*/ 46 w 782"/>
                      <a:gd name="T9" fmla="*/ 15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67" name="Freeform 583">
                    <a:extLst>
                      <a:ext uri="{FF2B5EF4-FFF2-40B4-BE49-F238E27FC236}">
                        <a16:creationId xmlns:a16="http://schemas.microsoft.com/office/drawing/2014/main" id="{435F202F-AB3D-4746-85FB-0FAE29F160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942"/>
                    <a:ext cx="502" cy="566"/>
                  </a:xfrm>
                  <a:custGeom>
                    <a:avLst/>
                    <a:gdLst>
                      <a:gd name="T0" fmla="*/ 28 w 672"/>
                      <a:gd name="T1" fmla="*/ 32 h 754"/>
                      <a:gd name="T2" fmla="*/ 28 w 672"/>
                      <a:gd name="T3" fmla="*/ 8 h 754"/>
                      <a:gd name="T4" fmla="*/ 0 w 672"/>
                      <a:gd name="T5" fmla="*/ 0 h 754"/>
                      <a:gd name="T6" fmla="*/ 0 w 672"/>
                      <a:gd name="T7" fmla="*/ 25 h 754"/>
                      <a:gd name="T8" fmla="*/ 28 w 672"/>
                      <a:gd name="T9" fmla="*/ 3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68" name="Freeform 584">
                    <a:extLst>
                      <a:ext uri="{FF2B5EF4-FFF2-40B4-BE49-F238E27FC236}">
                        <a16:creationId xmlns:a16="http://schemas.microsoft.com/office/drawing/2014/main" id="{4F3CACDD-8185-4872-9630-5B919DDD43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43" y="992"/>
                    <a:ext cx="425" cy="464"/>
                  </a:xfrm>
                  <a:custGeom>
                    <a:avLst/>
                    <a:gdLst>
                      <a:gd name="T0" fmla="*/ 100 w 491"/>
                      <a:gd name="T1" fmla="*/ 85 h 549"/>
                      <a:gd name="T2" fmla="*/ 100 w 491"/>
                      <a:gd name="T3" fmla="*/ 18 h 549"/>
                      <a:gd name="T4" fmla="*/ 0 w 491"/>
                      <a:gd name="T5" fmla="*/ 0 h 549"/>
                      <a:gd name="T6" fmla="*/ 0 w 491"/>
                      <a:gd name="T7" fmla="*/ 67 h 549"/>
                      <a:gd name="T8" fmla="*/ 100 w 491"/>
                      <a:gd name="T9" fmla="*/ 85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69" name="Freeform 585">
                    <a:extLst>
                      <a:ext uri="{FF2B5EF4-FFF2-40B4-BE49-F238E27FC236}">
                        <a16:creationId xmlns:a16="http://schemas.microsoft.com/office/drawing/2014/main" id="{9AE591BB-3A76-4503-AC0C-8D09ED06A8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0" y="1023"/>
                    <a:ext cx="373" cy="399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2 h 592"/>
                      <a:gd name="T4" fmla="*/ 58 w 542"/>
                      <a:gd name="T5" fmla="*/ 55 h 592"/>
                      <a:gd name="T6" fmla="*/ 58 w 542"/>
                      <a:gd name="T7" fmla="*/ 12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770" name="Line 586">
                    <a:extLst>
                      <a:ext uri="{FF2B5EF4-FFF2-40B4-BE49-F238E27FC236}">
                        <a16:creationId xmlns:a16="http://schemas.microsoft.com/office/drawing/2014/main" id="{EDC818E7-8B40-432F-A65B-D37C58709E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02" y="1056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</p:grpSp>
          </p:grpSp>
          <p:grpSp>
            <p:nvGrpSpPr>
              <p:cNvPr id="646" name="Group 587">
                <a:extLst>
                  <a:ext uri="{FF2B5EF4-FFF2-40B4-BE49-F238E27FC236}">
                    <a16:creationId xmlns:a16="http://schemas.microsoft.com/office/drawing/2014/main" id="{E11C7D25-8BF6-4D7E-8807-8263BF4781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9" y="970"/>
                <a:ext cx="334" cy="368"/>
                <a:chOff x="2967" y="2733"/>
                <a:chExt cx="789" cy="870"/>
              </a:xfrm>
            </p:grpSpPr>
            <p:grpSp>
              <p:nvGrpSpPr>
                <p:cNvPr id="731" name="Group 588">
                  <a:extLst>
                    <a:ext uri="{FF2B5EF4-FFF2-40B4-BE49-F238E27FC236}">
                      <a16:creationId xmlns:a16="http://schemas.microsoft.com/office/drawing/2014/main" id="{EA25879B-63F5-4C27-97E1-2025730778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7" y="3191"/>
                  <a:ext cx="763" cy="412"/>
                  <a:chOff x="1929" y="1343"/>
                  <a:chExt cx="763" cy="412"/>
                </a:xfrm>
              </p:grpSpPr>
              <p:sp>
                <p:nvSpPr>
                  <p:cNvPr id="744" name="Freeform 589">
                    <a:extLst>
                      <a:ext uri="{FF2B5EF4-FFF2-40B4-BE49-F238E27FC236}">
                        <a16:creationId xmlns:a16="http://schemas.microsoft.com/office/drawing/2014/main" id="{46EC6265-E17C-43F8-89C1-EAE624DC3B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28" y="1450"/>
                    <a:ext cx="263" cy="305"/>
                  </a:xfrm>
                  <a:custGeom>
                    <a:avLst/>
                    <a:gdLst>
                      <a:gd name="T0" fmla="*/ 1 w 364"/>
                      <a:gd name="T1" fmla="*/ 7 h 422"/>
                      <a:gd name="T2" fmla="*/ 10 w 364"/>
                      <a:gd name="T3" fmla="*/ 0 h 422"/>
                      <a:gd name="T4" fmla="*/ 10 w 364"/>
                      <a:gd name="T5" fmla="*/ 5 h 422"/>
                      <a:gd name="T6" fmla="*/ 0 w 364"/>
                      <a:gd name="T7" fmla="*/ 12 h 4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4"/>
                      <a:gd name="T13" fmla="*/ 0 h 422"/>
                      <a:gd name="T14" fmla="*/ 364 w 364"/>
                      <a:gd name="T15" fmla="*/ 422 h 4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45" name="Freeform 590">
                    <a:extLst>
                      <a:ext uri="{FF2B5EF4-FFF2-40B4-BE49-F238E27FC236}">
                        <a16:creationId xmlns:a16="http://schemas.microsoft.com/office/drawing/2014/main" id="{F7DB9CFD-7685-451C-B17C-D6BDAE59B0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343"/>
                    <a:ext cx="763" cy="264"/>
                  </a:xfrm>
                  <a:custGeom>
                    <a:avLst/>
                    <a:gdLst>
                      <a:gd name="T0" fmla="*/ 14 w 1091"/>
                      <a:gd name="T1" fmla="*/ 8 h 377"/>
                      <a:gd name="T2" fmla="*/ 0 w 1091"/>
                      <a:gd name="T3" fmla="*/ 4 h 377"/>
                      <a:gd name="T4" fmla="*/ 7 w 1091"/>
                      <a:gd name="T5" fmla="*/ 0 h 377"/>
                      <a:gd name="T6" fmla="*/ 22 w 1091"/>
                      <a:gd name="T7" fmla="*/ 3 h 377"/>
                      <a:gd name="T8" fmla="*/ 14 w 1091"/>
                      <a:gd name="T9" fmla="*/ 8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46" name="Freeform 591">
                    <a:extLst>
                      <a:ext uri="{FF2B5EF4-FFF2-40B4-BE49-F238E27FC236}">
                        <a16:creationId xmlns:a16="http://schemas.microsoft.com/office/drawing/2014/main" id="{1EB1FDC5-19EC-49E8-8788-1457378228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473"/>
                    <a:ext cx="499" cy="282"/>
                  </a:xfrm>
                  <a:custGeom>
                    <a:avLst/>
                    <a:gdLst>
                      <a:gd name="T0" fmla="*/ 0 w 690"/>
                      <a:gd name="T1" fmla="*/ 1 h 390"/>
                      <a:gd name="T2" fmla="*/ 0 w 690"/>
                      <a:gd name="T3" fmla="*/ 5 h 390"/>
                      <a:gd name="T4" fmla="*/ 20 w 690"/>
                      <a:gd name="T5" fmla="*/ 11 h 390"/>
                      <a:gd name="T6" fmla="*/ 20 w 690"/>
                      <a:gd name="T7" fmla="*/ 5 h 390"/>
                      <a:gd name="T8" fmla="*/ 1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47" name="Freeform 592">
                    <a:extLst>
                      <a:ext uri="{FF2B5EF4-FFF2-40B4-BE49-F238E27FC236}">
                        <a16:creationId xmlns:a16="http://schemas.microsoft.com/office/drawing/2014/main" id="{1AD6B04C-B11D-4E20-800E-25E472A57F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90" y="1573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7 w 271"/>
                      <a:gd name="T3" fmla="*/ 2 h 189"/>
                      <a:gd name="T4" fmla="*/ 7 w 271"/>
                      <a:gd name="T5" fmla="*/ 5 h 189"/>
                      <a:gd name="T6" fmla="*/ 0 w 271"/>
                      <a:gd name="T7" fmla="*/ 4 h 189"/>
                      <a:gd name="T8" fmla="*/ 0 w 271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1"/>
                      <a:gd name="T16" fmla="*/ 0 h 189"/>
                      <a:gd name="T17" fmla="*/ 271 w 271"/>
                      <a:gd name="T18" fmla="*/ 189 h 1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DFDFD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48" name="Freeform 593">
                    <a:extLst>
                      <a:ext uri="{FF2B5EF4-FFF2-40B4-BE49-F238E27FC236}">
                        <a16:creationId xmlns:a16="http://schemas.microsoft.com/office/drawing/2014/main" id="{804999AE-9542-4753-B1E6-A0C00D73044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94" y="1624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7 w 261"/>
                      <a:gd name="T3" fmla="*/ 1 h 69"/>
                      <a:gd name="T4" fmla="*/ 0 60000 65536"/>
                      <a:gd name="T5" fmla="*/ 0 60000 65536"/>
                      <a:gd name="T6" fmla="*/ 0 w 261"/>
                      <a:gd name="T7" fmla="*/ 0 h 69"/>
                      <a:gd name="T8" fmla="*/ 261 w 261"/>
                      <a:gd name="T9" fmla="*/ 69 h 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749" name="Freeform 594">
                    <a:extLst>
                      <a:ext uri="{FF2B5EF4-FFF2-40B4-BE49-F238E27FC236}">
                        <a16:creationId xmlns:a16="http://schemas.microsoft.com/office/drawing/2014/main" id="{2A997E79-52CB-4AAF-B1EA-243B87AA68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1572"/>
                    <a:ext cx="195" cy="84"/>
                  </a:xfrm>
                  <a:custGeom>
                    <a:avLst/>
                    <a:gdLst>
                      <a:gd name="T0" fmla="*/ 0 w 195"/>
                      <a:gd name="T1" fmla="*/ 84 h 84"/>
                      <a:gd name="T2" fmla="*/ 0 w 195"/>
                      <a:gd name="T3" fmla="*/ 0 h 84"/>
                      <a:gd name="T4" fmla="*/ 195 w 195"/>
                      <a:gd name="T5" fmla="*/ 54 h 84"/>
                      <a:gd name="T6" fmla="*/ 0 60000 65536"/>
                      <a:gd name="T7" fmla="*/ 0 60000 65536"/>
                      <a:gd name="T8" fmla="*/ 0 60000 65536"/>
                      <a:gd name="T9" fmla="*/ 0 w 195"/>
                      <a:gd name="T10" fmla="*/ 0 h 84"/>
                      <a:gd name="T11" fmla="*/ 195 w 195"/>
                      <a:gd name="T12" fmla="*/ 84 h 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" h="84">
                        <a:moveTo>
                          <a:pt x="0" y="84"/>
                        </a:moveTo>
                        <a:lnTo>
                          <a:pt x="0" y="0"/>
                        </a:lnTo>
                        <a:lnTo>
                          <a:pt x="195" y="54"/>
                        </a:lnTo>
                      </a:path>
                    </a:pathLst>
                  </a:cu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50" name="Line 595">
                    <a:extLst>
                      <a:ext uri="{FF2B5EF4-FFF2-40B4-BE49-F238E27FC236}">
                        <a16:creationId xmlns:a16="http://schemas.microsoft.com/office/drawing/2014/main" id="{3D3B0749-4266-4AA8-9D92-62EA0969B8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7" y="1600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51" name="Line 596">
                    <a:extLst>
                      <a:ext uri="{FF2B5EF4-FFF2-40B4-BE49-F238E27FC236}">
                        <a16:creationId xmlns:a16="http://schemas.microsoft.com/office/drawing/2014/main" id="{B1C1B582-6E2C-4A1D-882F-9F9E86AEDD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7" y="1678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52" name="Freeform 597">
                    <a:extLst>
                      <a:ext uri="{FF2B5EF4-FFF2-40B4-BE49-F238E27FC236}">
                        <a16:creationId xmlns:a16="http://schemas.microsoft.com/office/drawing/2014/main" id="{AF848A4C-9198-401B-9538-FADE8AE18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5" y="1610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 h 35"/>
                      <a:gd name="T4" fmla="*/ 2 w 64"/>
                      <a:gd name="T5" fmla="*/ 1 h 35"/>
                      <a:gd name="T6" fmla="*/ 2 w 64"/>
                      <a:gd name="T7" fmla="*/ 1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53" name="Line 598">
                    <a:extLst>
                      <a:ext uri="{FF2B5EF4-FFF2-40B4-BE49-F238E27FC236}">
                        <a16:creationId xmlns:a16="http://schemas.microsoft.com/office/drawing/2014/main" id="{225496FC-5389-4617-9933-6D874B2B2E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03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54" name="Line 599">
                    <a:extLst>
                      <a:ext uri="{FF2B5EF4-FFF2-40B4-BE49-F238E27FC236}">
                        <a16:creationId xmlns:a16="http://schemas.microsoft.com/office/drawing/2014/main" id="{BAFFE303-B2CD-4937-A340-2275BDDA80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25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55" name="Line 600">
                    <a:extLst>
                      <a:ext uri="{FF2B5EF4-FFF2-40B4-BE49-F238E27FC236}">
                        <a16:creationId xmlns:a16="http://schemas.microsoft.com/office/drawing/2014/main" id="{FCC9B272-E077-4616-85EF-2D634474D5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48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56" name="Line 601">
                    <a:extLst>
                      <a:ext uri="{FF2B5EF4-FFF2-40B4-BE49-F238E27FC236}">
                        <a16:creationId xmlns:a16="http://schemas.microsoft.com/office/drawing/2014/main" id="{2F27977B-D647-4237-B383-E83BFD74CE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70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57" name="Freeform 602">
                    <a:extLst>
                      <a:ext uri="{FF2B5EF4-FFF2-40B4-BE49-F238E27FC236}">
                        <a16:creationId xmlns:a16="http://schemas.microsoft.com/office/drawing/2014/main" id="{7F48AFEE-B6D5-47AC-BA2A-41830346EA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1632"/>
                    <a:ext cx="198" cy="84"/>
                  </a:xfrm>
                  <a:custGeom>
                    <a:avLst/>
                    <a:gdLst>
                      <a:gd name="T0" fmla="*/ 0 w 275"/>
                      <a:gd name="T1" fmla="*/ 1 h 117"/>
                      <a:gd name="T2" fmla="*/ 7 w 275"/>
                      <a:gd name="T3" fmla="*/ 3 h 117"/>
                      <a:gd name="T4" fmla="*/ 7 w 275"/>
                      <a:gd name="T5" fmla="*/ 0 h 117"/>
                      <a:gd name="T6" fmla="*/ 0 60000 65536"/>
                      <a:gd name="T7" fmla="*/ 0 60000 65536"/>
                      <a:gd name="T8" fmla="*/ 0 60000 65536"/>
                      <a:gd name="T9" fmla="*/ 0 w 275"/>
                      <a:gd name="T10" fmla="*/ 0 h 117"/>
                      <a:gd name="T11" fmla="*/ 275 w 275"/>
                      <a:gd name="T12" fmla="*/ 117 h 1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732" name="Group 603">
                  <a:extLst>
                    <a:ext uri="{FF2B5EF4-FFF2-40B4-BE49-F238E27FC236}">
                      <a16:creationId xmlns:a16="http://schemas.microsoft.com/office/drawing/2014/main" id="{C7C4218E-B230-4305-92C2-1C82E7EE46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2" y="2733"/>
                  <a:ext cx="714" cy="672"/>
                  <a:chOff x="2004" y="885"/>
                  <a:chExt cx="714" cy="672"/>
                </a:xfrm>
              </p:grpSpPr>
              <p:sp>
                <p:nvSpPr>
                  <p:cNvPr id="733" name="Freeform 604">
                    <a:extLst>
                      <a:ext uri="{FF2B5EF4-FFF2-40B4-BE49-F238E27FC236}">
                        <a16:creationId xmlns:a16="http://schemas.microsoft.com/office/drawing/2014/main" id="{501F537E-501A-4DBA-BBBB-A4F02F8A65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58" y="1322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34" name="Freeform 605">
                    <a:extLst>
                      <a:ext uri="{FF2B5EF4-FFF2-40B4-BE49-F238E27FC236}">
                        <a16:creationId xmlns:a16="http://schemas.microsoft.com/office/drawing/2014/main" id="{1B67BB64-2719-4B54-81D9-A4F459E2A2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" y="1327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35" name="Oval 606">
                    <a:extLst>
                      <a:ext uri="{FF2B5EF4-FFF2-40B4-BE49-F238E27FC236}">
                        <a16:creationId xmlns:a16="http://schemas.microsoft.com/office/drawing/2014/main" id="{3DBDF16B-348F-4DF4-BE35-2DD8FF573F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1378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buClr>
                        <a:srgbClr val="92B4DF"/>
                      </a:buClr>
                      <a:buSzPct val="99000"/>
                      <a:buFont typeface="Arial" panose="020B0604020202020204" pitchFamily="34" charset="0"/>
                      <a:buChar char="•"/>
                      <a:defRPr sz="2100">
                        <a:solidFill>
                          <a:srgbClr val="595959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70C0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buClrTx/>
                      <a:buSzTx/>
                      <a:buFontTx/>
                      <a:buNone/>
                    </a:pPr>
                    <a:endParaRPr lang="fr-FR" altLang="fr-FR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36" name="Freeform 607">
                    <a:extLst>
                      <a:ext uri="{FF2B5EF4-FFF2-40B4-BE49-F238E27FC236}">
                        <a16:creationId xmlns:a16="http://schemas.microsoft.com/office/drawing/2014/main" id="{3A6D795A-2612-4E1E-BD4A-8FFB3DE2E2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1382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1 w 646"/>
                      <a:gd name="T3" fmla="*/ 1 h 180"/>
                      <a:gd name="T4" fmla="*/ 12 w 646"/>
                      <a:gd name="T5" fmla="*/ 4 h 180"/>
                      <a:gd name="T6" fmla="*/ 13 w 646"/>
                      <a:gd name="T7" fmla="*/ 3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37" name="Freeform 608">
                    <a:extLst>
                      <a:ext uri="{FF2B5EF4-FFF2-40B4-BE49-F238E27FC236}">
                        <a16:creationId xmlns:a16="http://schemas.microsoft.com/office/drawing/2014/main" id="{51AD4155-F2B0-4ABD-9080-2E2D15F28F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4" y="885"/>
                    <a:ext cx="564" cy="520"/>
                  </a:xfrm>
                  <a:custGeom>
                    <a:avLst/>
                    <a:gdLst>
                      <a:gd name="T0" fmla="*/ 12 w 808"/>
                      <a:gd name="T1" fmla="*/ 14 h 746"/>
                      <a:gd name="T2" fmla="*/ 15 w 808"/>
                      <a:gd name="T3" fmla="*/ 10 h 746"/>
                      <a:gd name="T4" fmla="*/ 15 w 808"/>
                      <a:gd name="T5" fmla="*/ 2 h 746"/>
                      <a:gd name="T6" fmla="*/ 6 w 808"/>
                      <a:gd name="T7" fmla="*/ 0 h 746"/>
                      <a:gd name="T8" fmla="*/ 0 w 808"/>
                      <a:gd name="T9" fmla="*/ 1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38" name="Freeform 609">
                    <a:extLst>
                      <a:ext uri="{FF2B5EF4-FFF2-40B4-BE49-F238E27FC236}">
                        <a16:creationId xmlns:a16="http://schemas.microsoft.com/office/drawing/2014/main" id="{983BE57E-BABC-4AFD-8D6B-8453572565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506" y="1000"/>
                    <a:ext cx="113" cy="506"/>
                  </a:xfrm>
                  <a:custGeom>
                    <a:avLst/>
                    <a:gdLst>
                      <a:gd name="T0" fmla="*/ 0 w 144"/>
                      <a:gd name="T1" fmla="*/ 46 h 644"/>
                      <a:gd name="T2" fmla="*/ 0 w 144"/>
                      <a:gd name="T3" fmla="*/ 6 h 644"/>
                      <a:gd name="T4" fmla="*/ 10 w 144"/>
                      <a:gd name="T5" fmla="*/ 0 h 644"/>
                      <a:gd name="T6" fmla="*/ 10 w 144"/>
                      <a:gd name="T7" fmla="*/ 39 h 644"/>
                      <a:gd name="T8" fmla="*/ 0 w 144"/>
                      <a:gd name="T9" fmla="*/ 46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39" name="Freeform 610">
                    <a:extLst>
                      <a:ext uri="{FF2B5EF4-FFF2-40B4-BE49-F238E27FC236}">
                        <a16:creationId xmlns:a16="http://schemas.microsoft.com/office/drawing/2014/main" id="{143A00E5-2FE3-4D95-9280-21EDE1926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891"/>
                    <a:ext cx="615" cy="172"/>
                  </a:xfrm>
                  <a:custGeom>
                    <a:avLst/>
                    <a:gdLst>
                      <a:gd name="T0" fmla="*/ 46 w 782"/>
                      <a:gd name="T1" fmla="*/ 15 h 219"/>
                      <a:gd name="T2" fmla="*/ 0 w 782"/>
                      <a:gd name="T3" fmla="*/ 5 h 219"/>
                      <a:gd name="T4" fmla="*/ 12 w 782"/>
                      <a:gd name="T5" fmla="*/ 0 h 219"/>
                      <a:gd name="T6" fmla="*/ 56 w 782"/>
                      <a:gd name="T7" fmla="*/ 10 h 219"/>
                      <a:gd name="T8" fmla="*/ 46 w 782"/>
                      <a:gd name="T9" fmla="*/ 15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40" name="Freeform 611">
                    <a:extLst>
                      <a:ext uri="{FF2B5EF4-FFF2-40B4-BE49-F238E27FC236}">
                        <a16:creationId xmlns:a16="http://schemas.microsoft.com/office/drawing/2014/main" id="{C3F899DD-165A-4D77-92DD-095FEC5A7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942"/>
                    <a:ext cx="502" cy="566"/>
                  </a:xfrm>
                  <a:custGeom>
                    <a:avLst/>
                    <a:gdLst>
                      <a:gd name="T0" fmla="*/ 28 w 672"/>
                      <a:gd name="T1" fmla="*/ 32 h 754"/>
                      <a:gd name="T2" fmla="*/ 28 w 672"/>
                      <a:gd name="T3" fmla="*/ 8 h 754"/>
                      <a:gd name="T4" fmla="*/ 0 w 672"/>
                      <a:gd name="T5" fmla="*/ 0 h 754"/>
                      <a:gd name="T6" fmla="*/ 0 w 672"/>
                      <a:gd name="T7" fmla="*/ 25 h 754"/>
                      <a:gd name="T8" fmla="*/ 28 w 672"/>
                      <a:gd name="T9" fmla="*/ 3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41" name="Freeform 612">
                    <a:extLst>
                      <a:ext uri="{FF2B5EF4-FFF2-40B4-BE49-F238E27FC236}">
                        <a16:creationId xmlns:a16="http://schemas.microsoft.com/office/drawing/2014/main" id="{5192A700-8D8F-4399-BC7A-4D2E615C47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43" y="992"/>
                    <a:ext cx="425" cy="464"/>
                  </a:xfrm>
                  <a:custGeom>
                    <a:avLst/>
                    <a:gdLst>
                      <a:gd name="T0" fmla="*/ 100 w 491"/>
                      <a:gd name="T1" fmla="*/ 85 h 549"/>
                      <a:gd name="T2" fmla="*/ 100 w 491"/>
                      <a:gd name="T3" fmla="*/ 18 h 549"/>
                      <a:gd name="T4" fmla="*/ 0 w 491"/>
                      <a:gd name="T5" fmla="*/ 0 h 549"/>
                      <a:gd name="T6" fmla="*/ 0 w 491"/>
                      <a:gd name="T7" fmla="*/ 67 h 549"/>
                      <a:gd name="T8" fmla="*/ 100 w 491"/>
                      <a:gd name="T9" fmla="*/ 85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42" name="Freeform 613">
                    <a:extLst>
                      <a:ext uri="{FF2B5EF4-FFF2-40B4-BE49-F238E27FC236}">
                        <a16:creationId xmlns:a16="http://schemas.microsoft.com/office/drawing/2014/main" id="{BD24CA62-8F12-474A-908D-194E40BDA2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9" y="1022"/>
                    <a:ext cx="373" cy="399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2 h 592"/>
                      <a:gd name="T4" fmla="*/ 58 w 542"/>
                      <a:gd name="T5" fmla="*/ 55 h 592"/>
                      <a:gd name="T6" fmla="*/ 58 w 542"/>
                      <a:gd name="T7" fmla="*/ 12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743" name="Line 614">
                    <a:extLst>
                      <a:ext uri="{FF2B5EF4-FFF2-40B4-BE49-F238E27FC236}">
                        <a16:creationId xmlns:a16="http://schemas.microsoft.com/office/drawing/2014/main" id="{8FB7C350-E83F-41DD-B4D2-56872F045B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02" y="1056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</p:grpSp>
          </p:grpSp>
          <p:grpSp>
            <p:nvGrpSpPr>
              <p:cNvPr id="647" name="Group 615">
                <a:extLst>
                  <a:ext uri="{FF2B5EF4-FFF2-40B4-BE49-F238E27FC236}">
                    <a16:creationId xmlns:a16="http://schemas.microsoft.com/office/drawing/2014/main" id="{A866568D-5BDA-497A-8872-844DC8E120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5" y="1066"/>
                <a:ext cx="334" cy="368"/>
                <a:chOff x="2967" y="2733"/>
                <a:chExt cx="789" cy="870"/>
              </a:xfrm>
            </p:grpSpPr>
            <p:grpSp>
              <p:nvGrpSpPr>
                <p:cNvPr id="704" name="Group 616">
                  <a:extLst>
                    <a:ext uri="{FF2B5EF4-FFF2-40B4-BE49-F238E27FC236}">
                      <a16:creationId xmlns:a16="http://schemas.microsoft.com/office/drawing/2014/main" id="{342D03C2-AE9F-4EE5-96D8-48FA6462C2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7" y="3191"/>
                  <a:ext cx="763" cy="412"/>
                  <a:chOff x="1929" y="1343"/>
                  <a:chExt cx="763" cy="412"/>
                </a:xfrm>
              </p:grpSpPr>
              <p:sp>
                <p:nvSpPr>
                  <p:cNvPr id="717" name="Freeform 617">
                    <a:extLst>
                      <a:ext uri="{FF2B5EF4-FFF2-40B4-BE49-F238E27FC236}">
                        <a16:creationId xmlns:a16="http://schemas.microsoft.com/office/drawing/2014/main" id="{6EBE7046-8FB9-4BB5-8529-EEA6892454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28" y="1450"/>
                    <a:ext cx="263" cy="305"/>
                  </a:xfrm>
                  <a:custGeom>
                    <a:avLst/>
                    <a:gdLst>
                      <a:gd name="T0" fmla="*/ 1 w 364"/>
                      <a:gd name="T1" fmla="*/ 7 h 422"/>
                      <a:gd name="T2" fmla="*/ 10 w 364"/>
                      <a:gd name="T3" fmla="*/ 0 h 422"/>
                      <a:gd name="T4" fmla="*/ 10 w 364"/>
                      <a:gd name="T5" fmla="*/ 5 h 422"/>
                      <a:gd name="T6" fmla="*/ 0 w 364"/>
                      <a:gd name="T7" fmla="*/ 12 h 4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4"/>
                      <a:gd name="T13" fmla="*/ 0 h 422"/>
                      <a:gd name="T14" fmla="*/ 364 w 364"/>
                      <a:gd name="T15" fmla="*/ 422 h 4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18" name="Freeform 618">
                    <a:extLst>
                      <a:ext uri="{FF2B5EF4-FFF2-40B4-BE49-F238E27FC236}">
                        <a16:creationId xmlns:a16="http://schemas.microsoft.com/office/drawing/2014/main" id="{D706FFC6-273E-4156-975E-D103C4E77A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343"/>
                    <a:ext cx="763" cy="264"/>
                  </a:xfrm>
                  <a:custGeom>
                    <a:avLst/>
                    <a:gdLst>
                      <a:gd name="T0" fmla="*/ 14 w 1091"/>
                      <a:gd name="T1" fmla="*/ 8 h 377"/>
                      <a:gd name="T2" fmla="*/ 0 w 1091"/>
                      <a:gd name="T3" fmla="*/ 4 h 377"/>
                      <a:gd name="T4" fmla="*/ 7 w 1091"/>
                      <a:gd name="T5" fmla="*/ 0 h 377"/>
                      <a:gd name="T6" fmla="*/ 22 w 1091"/>
                      <a:gd name="T7" fmla="*/ 3 h 377"/>
                      <a:gd name="T8" fmla="*/ 14 w 1091"/>
                      <a:gd name="T9" fmla="*/ 8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19" name="Freeform 619">
                    <a:extLst>
                      <a:ext uri="{FF2B5EF4-FFF2-40B4-BE49-F238E27FC236}">
                        <a16:creationId xmlns:a16="http://schemas.microsoft.com/office/drawing/2014/main" id="{CC1F3C48-4D8B-456D-9444-142980B9E3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473"/>
                    <a:ext cx="499" cy="282"/>
                  </a:xfrm>
                  <a:custGeom>
                    <a:avLst/>
                    <a:gdLst>
                      <a:gd name="T0" fmla="*/ 0 w 690"/>
                      <a:gd name="T1" fmla="*/ 1 h 390"/>
                      <a:gd name="T2" fmla="*/ 0 w 690"/>
                      <a:gd name="T3" fmla="*/ 5 h 390"/>
                      <a:gd name="T4" fmla="*/ 20 w 690"/>
                      <a:gd name="T5" fmla="*/ 11 h 390"/>
                      <a:gd name="T6" fmla="*/ 20 w 690"/>
                      <a:gd name="T7" fmla="*/ 5 h 390"/>
                      <a:gd name="T8" fmla="*/ 1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20" name="Freeform 620">
                    <a:extLst>
                      <a:ext uri="{FF2B5EF4-FFF2-40B4-BE49-F238E27FC236}">
                        <a16:creationId xmlns:a16="http://schemas.microsoft.com/office/drawing/2014/main" id="{3ACAA083-ABFE-4621-B7DB-4C2772DD56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90" y="1573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7 w 271"/>
                      <a:gd name="T3" fmla="*/ 2 h 189"/>
                      <a:gd name="T4" fmla="*/ 7 w 271"/>
                      <a:gd name="T5" fmla="*/ 5 h 189"/>
                      <a:gd name="T6" fmla="*/ 0 w 271"/>
                      <a:gd name="T7" fmla="*/ 4 h 189"/>
                      <a:gd name="T8" fmla="*/ 0 w 271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1"/>
                      <a:gd name="T16" fmla="*/ 0 h 189"/>
                      <a:gd name="T17" fmla="*/ 271 w 271"/>
                      <a:gd name="T18" fmla="*/ 189 h 1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DFDFD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21" name="Freeform 621">
                    <a:extLst>
                      <a:ext uri="{FF2B5EF4-FFF2-40B4-BE49-F238E27FC236}">
                        <a16:creationId xmlns:a16="http://schemas.microsoft.com/office/drawing/2014/main" id="{7DE2854C-0EEC-4160-AF15-95F0E5149D2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94" y="1624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7 w 261"/>
                      <a:gd name="T3" fmla="*/ 1 h 69"/>
                      <a:gd name="T4" fmla="*/ 0 60000 65536"/>
                      <a:gd name="T5" fmla="*/ 0 60000 65536"/>
                      <a:gd name="T6" fmla="*/ 0 w 261"/>
                      <a:gd name="T7" fmla="*/ 0 h 69"/>
                      <a:gd name="T8" fmla="*/ 261 w 261"/>
                      <a:gd name="T9" fmla="*/ 69 h 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722" name="Freeform 622">
                    <a:extLst>
                      <a:ext uri="{FF2B5EF4-FFF2-40B4-BE49-F238E27FC236}">
                        <a16:creationId xmlns:a16="http://schemas.microsoft.com/office/drawing/2014/main" id="{8C748E6E-BE54-40B3-9FE1-F68B854DF3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1572"/>
                    <a:ext cx="195" cy="84"/>
                  </a:xfrm>
                  <a:custGeom>
                    <a:avLst/>
                    <a:gdLst>
                      <a:gd name="T0" fmla="*/ 0 w 195"/>
                      <a:gd name="T1" fmla="*/ 84 h 84"/>
                      <a:gd name="T2" fmla="*/ 0 w 195"/>
                      <a:gd name="T3" fmla="*/ 0 h 84"/>
                      <a:gd name="T4" fmla="*/ 195 w 195"/>
                      <a:gd name="T5" fmla="*/ 54 h 84"/>
                      <a:gd name="T6" fmla="*/ 0 60000 65536"/>
                      <a:gd name="T7" fmla="*/ 0 60000 65536"/>
                      <a:gd name="T8" fmla="*/ 0 60000 65536"/>
                      <a:gd name="T9" fmla="*/ 0 w 195"/>
                      <a:gd name="T10" fmla="*/ 0 h 84"/>
                      <a:gd name="T11" fmla="*/ 195 w 195"/>
                      <a:gd name="T12" fmla="*/ 84 h 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" h="84">
                        <a:moveTo>
                          <a:pt x="0" y="84"/>
                        </a:moveTo>
                        <a:lnTo>
                          <a:pt x="0" y="0"/>
                        </a:lnTo>
                        <a:lnTo>
                          <a:pt x="195" y="54"/>
                        </a:lnTo>
                      </a:path>
                    </a:pathLst>
                  </a:cu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23" name="Line 623">
                    <a:extLst>
                      <a:ext uri="{FF2B5EF4-FFF2-40B4-BE49-F238E27FC236}">
                        <a16:creationId xmlns:a16="http://schemas.microsoft.com/office/drawing/2014/main" id="{DBAE46CD-7C3A-486F-A747-C08225E68B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7" y="1600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24" name="Line 624">
                    <a:extLst>
                      <a:ext uri="{FF2B5EF4-FFF2-40B4-BE49-F238E27FC236}">
                        <a16:creationId xmlns:a16="http://schemas.microsoft.com/office/drawing/2014/main" id="{F53715D5-11F5-4363-B0CD-4107E108D2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7" y="1678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25" name="Freeform 625">
                    <a:extLst>
                      <a:ext uri="{FF2B5EF4-FFF2-40B4-BE49-F238E27FC236}">
                        <a16:creationId xmlns:a16="http://schemas.microsoft.com/office/drawing/2014/main" id="{7B597084-825E-4A9D-9CF7-71E4252F4D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5" y="1610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 h 35"/>
                      <a:gd name="T4" fmla="*/ 2 w 64"/>
                      <a:gd name="T5" fmla="*/ 1 h 35"/>
                      <a:gd name="T6" fmla="*/ 2 w 64"/>
                      <a:gd name="T7" fmla="*/ 1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26" name="Line 626">
                    <a:extLst>
                      <a:ext uri="{FF2B5EF4-FFF2-40B4-BE49-F238E27FC236}">
                        <a16:creationId xmlns:a16="http://schemas.microsoft.com/office/drawing/2014/main" id="{B856253D-2838-4446-987F-9A69A7BE7E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03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27" name="Line 627">
                    <a:extLst>
                      <a:ext uri="{FF2B5EF4-FFF2-40B4-BE49-F238E27FC236}">
                        <a16:creationId xmlns:a16="http://schemas.microsoft.com/office/drawing/2014/main" id="{2346A643-1AF8-484C-BF33-E7A5262E6D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25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28" name="Line 628">
                    <a:extLst>
                      <a:ext uri="{FF2B5EF4-FFF2-40B4-BE49-F238E27FC236}">
                        <a16:creationId xmlns:a16="http://schemas.microsoft.com/office/drawing/2014/main" id="{D211742A-743B-4550-ABE0-53E65F87F9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48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29" name="Line 629">
                    <a:extLst>
                      <a:ext uri="{FF2B5EF4-FFF2-40B4-BE49-F238E27FC236}">
                        <a16:creationId xmlns:a16="http://schemas.microsoft.com/office/drawing/2014/main" id="{74D91450-4A25-40E1-8A2E-B4812D910F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70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30" name="Freeform 630">
                    <a:extLst>
                      <a:ext uri="{FF2B5EF4-FFF2-40B4-BE49-F238E27FC236}">
                        <a16:creationId xmlns:a16="http://schemas.microsoft.com/office/drawing/2014/main" id="{FC366B60-4007-4F84-8CBB-9EF95A4C83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1632"/>
                    <a:ext cx="198" cy="84"/>
                  </a:xfrm>
                  <a:custGeom>
                    <a:avLst/>
                    <a:gdLst>
                      <a:gd name="T0" fmla="*/ 0 w 275"/>
                      <a:gd name="T1" fmla="*/ 1 h 117"/>
                      <a:gd name="T2" fmla="*/ 7 w 275"/>
                      <a:gd name="T3" fmla="*/ 3 h 117"/>
                      <a:gd name="T4" fmla="*/ 7 w 275"/>
                      <a:gd name="T5" fmla="*/ 0 h 117"/>
                      <a:gd name="T6" fmla="*/ 0 60000 65536"/>
                      <a:gd name="T7" fmla="*/ 0 60000 65536"/>
                      <a:gd name="T8" fmla="*/ 0 60000 65536"/>
                      <a:gd name="T9" fmla="*/ 0 w 275"/>
                      <a:gd name="T10" fmla="*/ 0 h 117"/>
                      <a:gd name="T11" fmla="*/ 275 w 275"/>
                      <a:gd name="T12" fmla="*/ 117 h 1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705" name="Group 631">
                  <a:extLst>
                    <a:ext uri="{FF2B5EF4-FFF2-40B4-BE49-F238E27FC236}">
                      <a16:creationId xmlns:a16="http://schemas.microsoft.com/office/drawing/2014/main" id="{20BFCA6D-6AC6-443D-93F4-19654884D7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2" y="2733"/>
                  <a:ext cx="714" cy="672"/>
                  <a:chOff x="2004" y="885"/>
                  <a:chExt cx="714" cy="672"/>
                </a:xfrm>
              </p:grpSpPr>
              <p:sp>
                <p:nvSpPr>
                  <p:cNvPr id="706" name="Freeform 632">
                    <a:extLst>
                      <a:ext uri="{FF2B5EF4-FFF2-40B4-BE49-F238E27FC236}">
                        <a16:creationId xmlns:a16="http://schemas.microsoft.com/office/drawing/2014/main" id="{612D4E5B-E840-436C-A2CD-4775FBCDF9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58" y="1322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07" name="Freeform 633">
                    <a:extLst>
                      <a:ext uri="{FF2B5EF4-FFF2-40B4-BE49-F238E27FC236}">
                        <a16:creationId xmlns:a16="http://schemas.microsoft.com/office/drawing/2014/main" id="{F307FB28-7578-49A2-A31D-67BAEFC9EF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" y="1327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08" name="Oval 634">
                    <a:extLst>
                      <a:ext uri="{FF2B5EF4-FFF2-40B4-BE49-F238E27FC236}">
                        <a16:creationId xmlns:a16="http://schemas.microsoft.com/office/drawing/2014/main" id="{3DB9D9DA-30F8-4CA3-8152-65E8DF7AF6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1378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buClr>
                        <a:srgbClr val="92B4DF"/>
                      </a:buClr>
                      <a:buSzPct val="99000"/>
                      <a:buFont typeface="Arial" panose="020B0604020202020204" pitchFamily="34" charset="0"/>
                      <a:buChar char="•"/>
                      <a:defRPr sz="2100">
                        <a:solidFill>
                          <a:srgbClr val="595959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70C0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buClrTx/>
                      <a:buSzTx/>
                      <a:buFontTx/>
                      <a:buNone/>
                    </a:pPr>
                    <a:endParaRPr lang="fr-FR" altLang="fr-FR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09" name="Freeform 635">
                    <a:extLst>
                      <a:ext uri="{FF2B5EF4-FFF2-40B4-BE49-F238E27FC236}">
                        <a16:creationId xmlns:a16="http://schemas.microsoft.com/office/drawing/2014/main" id="{2F200FDA-794D-46FA-BA99-B75AF15487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1382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1 w 646"/>
                      <a:gd name="T3" fmla="*/ 1 h 180"/>
                      <a:gd name="T4" fmla="*/ 12 w 646"/>
                      <a:gd name="T5" fmla="*/ 4 h 180"/>
                      <a:gd name="T6" fmla="*/ 13 w 646"/>
                      <a:gd name="T7" fmla="*/ 3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10" name="Freeform 636">
                    <a:extLst>
                      <a:ext uri="{FF2B5EF4-FFF2-40B4-BE49-F238E27FC236}">
                        <a16:creationId xmlns:a16="http://schemas.microsoft.com/office/drawing/2014/main" id="{EE5A9DFE-8DEC-433C-A14F-4A9521951F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4" y="885"/>
                    <a:ext cx="564" cy="520"/>
                  </a:xfrm>
                  <a:custGeom>
                    <a:avLst/>
                    <a:gdLst>
                      <a:gd name="T0" fmla="*/ 12 w 808"/>
                      <a:gd name="T1" fmla="*/ 14 h 746"/>
                      <a:gd name="T2" fmla="*/ 15 w 808"/>
                      <a:gd name="T3" fmla="*/ 10 h 746"/>
                      <a:gd name="T4" fmla="*/ 15 w 808"/>
                      <a:gd name="T5" fmla="*/ 2 h 746"/>
                      <a:gd name="T6" fmla="*/ 6 w 808"/>
                      <a:gd name="T7" fmla="*/ 0 h 746"/>
                      <a:gd name="T8" fmla="*/ 0 w 808"/>
                      <a:gd name="T9" fmla="*/ 1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11" name="Freeform 637">
                    <a:extLst>
                      <a:ext uri="{FF2B5EF4-FFF2-40B4-BE49-F238E27FC236}">
                        <a16:creationId xmlns:a16="http://schemas.microsoft.com/office/drawing/2014/main" id="{B5971109-A30C-4F50-B050-FF68976227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506" y="1000"/>
                    <a:ext cx="113" cy="506"/>
                  </a:xfrm>
                  <a:custGeom>
                    <a:avLst/>
                    <a:gdLst>
                      <a:gd name="T0" fmla="*/ 0 w 144"/>
                      <a:gd name="T1" fmla="*/ 46 h 644"/>
                      <a:gd name="T2" fmla="*/ 0 w 144"/>
                      <a:gd name="T3" fmla="*/ 6 h 644"/>
                      <a:gd name="T4" fmla="*/ 10 w 144"/>
                      <a:gd name="T5" fmla="*/ 0 h 644"/>
                      <a:gd name="T6" fmla="*/ 10 w 144"/>
                      <a:gd name="T7" fmla="*/ 39 h 644"/>
                      <a:gd name="T8" fmla="*/ 0 w 144"/>
                      <a:gd name="T9" fmla="*/ 46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12" name="Freeform 638">
                    <a:extLst>
                      <a:ext uri="{FF2B5EF4-FFF2-40B4-BE49-F238E27FC236}">
                        <a16:creationId xmlns:a16="http://schemas.microsoft.com/office/drawing/2014/main" id="{98D177D8-16D9-4E50-BEB4-8366782F6D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891"/>
                    <a:ext cx="615" cy="172"/>
                  </a:xfrm>
                  <a:custGeom>
                    <a:avLst/>
                    <a:gdLst>
                      <a:gd name="T0" fmla="*/ 46 w 782"/>
                      <a:gd name="T1" fmla="*/ 15 h 219"/>
                      <a:gd name="T2" fmla="*/ 0 w 782"/>
                      <a:gd name="T3" fmla="*/ 5 h 219"/>
                      <a:gd name="T4" fmla="*/ 12 w 782"/>
                      <a:gd name="T5" fmla="*/ 0 h 219"/>
                      <a:gd name="T6" fmla="*/ 56 w 782"/>
                      <a:gd name="T7" fmla="*/ 10 h 219"/>
                      <a:gd name="T8" fmla="*/ 46 w 782"/>
                      <a:gd name="T9" fmla="*/ 15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13" name="Freeform 639">
                    <a:extLst>
                      <a:ext uri="{FF2B5EF4-FFF2-40B4-BE49-F238E27FC236}">
                        <a16:creationId xmlns:a16="http://schemas.microsoft.com/office/drawing/2014/main" id="{BBD80292-B9B9-4DE5-96F2-3FB227FB3E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942"/>
                    <a:ext cx="502" cy="566"/>
                  </a:xfrm>
                  <a:custGeom>
                    <a:avLst/>
                    <a:gdLst>
                      <a:gd name="T0" fmla="*/ 28 w 672"/>
                      <a:gd name="T1" fmla="*/ 32 h 754"/>
                      <a:gd name="T2" fmla="*/ 28 w 672"/>
                      <a:gd name="T3" fmla="*/ 8 h 754"/>
                      <a:gd name="T4" fmla="*/ 0 w 672"/>
                      <a:gd name="T5" fmla="*/ 0 h 754"/>
                      <a:gd name="T6" fmla="*/ 0 w 672"/>
                      <a:gd name="T7" fmla="*/ 25 h 754"/>
                      <a:gd name="T8" fmla="*/ 28 w 672"/>
                      <a:gd name="T9" fmla="*/ 3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14" name="Freeform 640">
                    <a:extLst>
                      <a:ext uri="{FF2B5EF4-FFF2-40B4-BE49-F238E27FC236}">
                        <a16:creationId xmlns:a16="http://schemas.microsoft.com/office/drawing/2014/main" id="{80428938-CAFB-41AA-92A3-FB08B08FFD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43" y="992"/>
                    <a:ext cx="425" cy="464"/>
                  </a:xfrm>
                  <a:custGeom>
                    <a:avLst/>
                    <a:gdLst>
                      <a:gd name="T0" fmla="*/ 100 w 491"/>
                      <a:gd name="T1" fmla="*/ 85 h 549"/>
                      <a:gd name="T2" fmla="*/ 100 w 491"/>
                      <a:gd name="T3" fmla="*/ 18 h 549"/>
                      <a:gd name="T4" fmla="*/ 0 w 491"/>
                      <a:gd name="T5" fmla="*/ 0 h 549"/>
                      <a:gd name="T6" fmla="*/ 0 w 491"/>
                      <a:gd name="T7" fmla="*/ 67 h 549"/>
                      <a:gd name="T8" fmla="*/ 100 w 491"/>
                      <a:gd name="T9" fmla="*/ 85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715" name="Freeform 641">
                    <a:extLst>
                      <a:ext uri="{FF2B5EF4-FFF2-40B4-BE49-F238E27FC236}">
                        <a16:creationId xmlns:a16="http://schemas.microsoft.com/office/drawing/2014/main" id="{5F2888EA-C3E5-4344-BCCD-FC451CAFA0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3" y="1024"/>
                    <a:ext cx="373" cy="399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2 h 592"/>
                      <a:gd name="T4" fmla="*/ 58 w 542"/>
                      <a:gd name="T5" fmla="*/ 55 h 592"/>
                      <a:gd name="T6" fmla="*/ 58 w 542"/>
                      <a:gd name="T7" fmla="*/ 12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716" name="Line 642">
                    <a:extLst>
                      <a:ext uri="{FF2B5EF4-FFF2-40B4-BE49-F238E27FC236}">
                        <a16:creationId xmlns:a16="http://schemas.microsoft.com/office/drawing/2014/main" id="{36AF894A-C1CD-4BA2-9C7B-EA98550839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02" y="1056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</p:grpSp>
          </p:grpSp>
          <p:grpSp>
            <p:nvGrpSpPr>
              <p:cNvPr id="648" name="Group 643">
                <a:extLst>
                  <a:ext uri="{FF2B5EF4-FFF2-40B4-BE49-F238E27FC236}">
                    <a16:creationId xmlns:a16="http://schemas.microsoft.com/office/drawing/2014/main" id="{E640E45E-9FE8-47E5-A01B-4BAC01A001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864"/>
                <a:ext cx="334" cy="368"/>
                <a:chOff x="2967" y="2733"/>
                <a:chExt cx="789" cy="870"/>
              </a:xfrm>
            </p:grpSpPr>
            <p:grpSp>
              <p:nvGrpSpPr>
                <p:cNvPr id="677" name="Group 644">
                  <a:extLst>
                    <a:ext uri="{FF2B5EF4-FFF2-40B4-BE49-F238E27FC236}">
                      <a16:creationId xmlns:a16="http://schemas.microsoft.com/office/drawing/2014/main" id="{EC3E24A8-36DB-4DBE-8C98-740E1165F2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7" y="3191"/>
                  <a:ext cx="763" cy="412"/>
                  <a:chOff x="1929" y="1343"/>
                  <a:chExt cx="763" cy="412"/>
                </a:xfrm>
              </p:grpSpPr>
              <p:sp>
                <p:nvSpPr>
                  <p:cNvPr id="690" name="Freeform 645">
                    <a:extLst>
                      <a:ext uri="{FF2B5EF4-FFF2-40B4-BE49-F238E27FC236}">
                        <a16:creationId xmlns:a16="http://schemas.microsoft.com/office/drawing/2014/main" id="{4A69FCC0-99BB-47E3-A67D-0ED768DEF8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28" y="1450"/>
                    <a:ext cx="263" cy="305"/>
                  </a:xfrm>
                  <a:custGeom>
                    <a:avLst/>
                    <a:gdLst>
                      <a:gd name="T0" fmla="*/ 1 w 364"/>
                      <a:gd name="T1" fmla="*/ 7 h 422"/>
                      <a:gd name="T2" fmla="*/ 10 w 364"/>
                      <a:gd name="T3" fmla="*/ 0 h 422"/>
                      <a:gd name="T4" fmla="*/ 10 w 364"/>
                      <a:gd name="T5" fmla="*/ 5 h 422"/>
                      <a:gd name="T6" fmla="*/ 0 w 364"/>
                      <a:gd name="T7" fmla="*/ 12 h 4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4"/>
                      <a:gd name="T13" fmla="*/ 0 h 422"/>
                      <a:gd name="T14" fmla="*/ 364 w 364"/>
                      <a:gd name="T15" fmla="*/ 422 h 4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91" name="Freeform 646">
                    <a:extLst>
                      <a:ext uri="{FF2B5EF4-FFF2-40B4-BE49-F238E27FC236}">
                        <a16:creationId xmlns:a16="http://schemas.microsoft.com/office/drawing/2014/main" id="{8A1923A8-F989-480F-86D7-04128BEFD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343"/>
                    <a:ext cx="763" cy="264"/>
                  </a:xfrm>
                  <a:custGeom>
                    <a:avLst/>
                    <a:gdLst>
                      <a:gd name="T0" fmla="*/ 14 w 1091"/>
                      <a:gd name="T1" fmla="*/ 8 h 377"/>
                      <a:gd name="T2" fmla="*/ 0 w 1091"/>
                      <a:gd name="T3" fmla="*/ 4 h 377"/>
                      <a:gd name="T4" fmla="*/ 7 w 1091"/>
                      <a:gd name="T5" fmla="*/ 0 h 377"/>
                      <a:gd name="T6" fmla="*/ 22 w 1091"/>
                      <a:gd name="T7" fmla="*/ 3 h 377"/>
                      <a:gd name="T8" fmla="*/ 14 w 1091"/>
                      <a:gd name="T9" fmla="*/ 8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92" name="Freeform 647">
                    <a:extLst>
                      <a:ext uri="{FF2B5EF4-FFF2-40B4-BE49-F238E27FC236}">
                        <a16:creationId xmlns:a16="http://schemas.microsoft.com/office/drawing/2014/main" id="{3BE988E9-52F9-4925-A623-FCF3334561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473"/>
                    <a:ext cx="499" cy="282"/>
                  </a:xfrm>
                  <a:custGeom>
                    <a:avLst/>
                    <a:gdLst>
                      <a:gd name="T0" fmla="*/ 0 w 690"/>
                      <a:gd name="T1" fmla="*/ 1 h 390"/>
                      <a:gd name="T2" fmla="*/ 0 w 690"/>
                      <a:gd name="T3" fmla="*/ 5 h 390"/>
                      <a:gd name="T4" fmla="*/ 20 w 690"/>
                      <a:gd name="T5" fmla="*/ 11 h 390"/>
                      <a:gd name="T6" fmla="*/ 20 w 690"/>
                      <a:gd name="T7" fmla="*/ 5 h 390"/>
                      <a:gd name="T8" fmla="*/ 1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93" name="Freeform 648">
                    <a:extLst>
                      <a:ext uri="{FF2B5EF4-FFF2-40B4-BE49-F238E27FC236}">
                        <a16:creationId xmlns:a16="http://schemas.microsoft.com/office/drawing/2014/main" id="{4445657F-A0CD-4314-8A3B-071DA5E04F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90" y="1573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7 w 271"/>
                      <a:gd name="T3" fmla="*/ 2 h 189"/>
                      <a:gd name="T4" fmla="*/ 7 w 271"/>
                      <a:gd name="T5" fmla="*/ 5 h 189"/>
                      <a:gd name="T6" fmla="*/ 0 w 271"/>
                      <a:gd name="T7" fmla="*/ 4 h 189"/>
                      <a:gd name="T8" fmla="*/ 0 w 271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1"/>
                      <a:gd name="T16" fmla="*/ 0 h 189"/>
                      <a:gd name="T17" fmla="*/ 271 w 271"/>
                      <a:gd name="T18" fmla="*/ 189 h 1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DFDFD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94" name="Freeform 649">
                    <a:extLst>
                      <a:ext uri="{FF2B5EF4-FFF2-40B4-BE49-F238E27FC236}">
                        <a16:creationId xmlns:a16="http://schemas.microsoft.com/office/drawing/2014/main" id="{87CD2CFC-6E5B-4174-8E46-E7AC5F8C84F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94" y="1624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7 w 261"/>
                      <a:gd name="T3" fmla="*/ 1 h 69"/>
                      <a:gd name="T4" fmla="*/ 0 60000 65536"/>
                      <a:gd name="T5" fmla="*/ 0 60000 65536"/>
                      <a:gd name="T6" fmla="*/ 0 w 261"/>
                      <a:gd name="T7" fmla="*/ 0 h 69"/>
                      <a:gd name="T8" fmla="*/ 261 w 261"/>
                      <a:gd name="T9" fmla="*/ 69 h 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695" name="Freeform 650">
                    <a:extLst>
                      <a:ext uri="{FF2B5EF4-FFF2-40B4-BE49-F238E27FC236}">
                        <a16:creationId xmlns:a16="http://schemas.microsoft.com/office/drawing/2014/main" id="{40EC16EF-79DE-4741-8D7B-77625D0372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1572"/>
                    <a:ext cx="195" cy="84"/>
                  </a:xfrm>
                  <a:custGeom>
                    <a:avLst/>
                    <a:gdLst>
                      <a:gd name="T0" fmla="*/ 0 w 195"/>
                      <a:gd name="T1" fmla="*/ 84 h 84"/>
                      <a:gd name="T2" fmla="*/ 0 w 195"/>
                      <a:gd name="T3" fmla="*/ 0 h 84"/>
                      <a:gd name="T4" fmla="*/ 195 w 195"/>
                      <a:gd name="T5" fmla="*/ 54 h 84"/>
                      <a:gd name="T6" fmla="*/ 0 60000 65536"/>
                      <a:gd name="T7" fmla="*/ 0 60000 65536"/>
                      <a:gd name="T8" fmla="*/ 0 60000 65536"/>
                      <a:gd name="T9" fmla="*/ 0 w 195"/>
                      <a:gd name="T10" fmla="*/ 0 h 84"/>
                      <a:gd name="T11" fmla="*/ 195 w 195"/>
                      <a:gd name="T12" fmla="*/ 84 h 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" h="84">
                        <a:moveTo>
                          <a:pt x="0" y="84"/>
                        </a:moveTo>
                        <a:lnTo>
                          <a:pt x="0" y="0"/>
                        </a:lnTo>
                        <a:lnTo>
                          <a:pt x="195" y="54"/>
                        </a:lnTo>
                      </a:path>
                    </a:pathLst>
                  </a:cu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96" name="Line 651">
                    <a:extLst>
                      <a:ext uri="{FF2B5EF4-FFF2-40B4-BE49-F238E27FC236}">
                        <a16:creationId xmlns:a16="http://schemas.microsoft.com/office/drawing/2014/main" id="{3F4A12C6-25CC-478E-996D-01DE5A03A4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7" y="1600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97" name="Line 652">
                    <a:extLst>
                      <a:ext uri="{FF2B5EF4-FFF2-40B4-BE49-F238E27FC236}">
                        <a16:creationId xmlns:a16="http://schemas.microsoft.com/office/drawing/2014/main" id="{45098DB3-42BC-4A64-8CB0-6A7B4979BA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7" y="1678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98" name="Freeform 653">
                    <a:extLst>
                      <a:ext uri="{FF2B5EF4-FFF2-40B4-BE49-F238E27FC236}">
                        <a16:creationId xmlns:a16="http://schemas.microsoft.com/office/drawing/2014/main" id="{CCD12DCB-0F84-4470-89A6-13EE448AF7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5" y="1610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 h 35"/>
                      <a:gd name="T4" fmla="*/ 2 w 64"/>
                      <a:gd name="T5" fmla="*/ 1 h 35"/>
                      <a:gd name="T6" fmla="*/ 2 w 64"/>
                      <a:gd name="T7" fmla="*/ 1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99" name="Line 654">
                    <a:extLst>
                      <a:ext uri="{FF2B5EF4-FFF2-40B4-BE49-F238E27FC236}">
                        <a16:creationId xmlns:a16="http://schemas.microsoft.com/office/drawing/2014/main" id="{A2746217-5214-4F1D-952D-87708B0DCF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03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00" name="Line 655">
                    <a:extLst>
                      <a:ext uri="{FF2B5EF4-FFF2-40B4-BE49-F238E27FC236}">
                        <a16:creationId xmlns:a16="http://schemas.microsoft.com/office/drawing/2014/main" id="{570D3EFF-2C2E-4737-AED7-EE20C22D1B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25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01" name="Line 656">
                    <a:extLst>
                      <a:ext uri="{FF2B5EF4-FFF2-40B4-BE49-F238E27FC236}">
                        <a16:creationId xmlns:a16="http://schemas.microsoft.com/office/drawing/2014/main" id="{1546466B-C33C-404E-AE0F-8614B1B4E1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48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02" name="Line 657">
                    <a:extLst>
                      <a:ext uri="{FF2B5EF4-FFF2-40B4-BE49-F238E27FC236}">
                        <a16:creationId xmlns:a16="http://schemas.microsoft.com/office/drawing/2014/main" id="{72F290FB-38CC-4F8E-A36C-83C5474BC9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70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703" name="Freeform 658">
                    <a:extLst>
                      <a:ext uri="{FF2B5EF4-FFF2-40B4-BE49-F238E27FC236}">
                        <a16:creationId xmlns:a16="http://schemas.microsoft.com/office/drawing/2014/main" id="{F4501BDD-3898-4941-9041-8080C9F4B0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1632"/>
                    <a:ext cx="198" cy="84"/>
                  </a:xfrm>
                  <a:custGeom>
                    <a:avLst/>
                    <a:gdLst>
                      <a:gd name="T0" fmla="*/ 0 w 275"/>
                      <a:gd name="T1" fmla="*/ 1 h 117"/>
                      <a:gd name="T2" fmla="*/ 7 w 275"/>
                      <a:gd name="T3" fmla="*/ 3 h 117"/>
                      <a:gd name="T4" fmla="*/ 7 w 275"/>
                      <a:gd name="T5" fmla="*/ 0 h 117"/>
                      <a:gd name="T6" fmla="*/ 0 60000 65536"/>
                      <a:gd name="T7" fmla="*/ 0 60000 65536"/>
                      <a:gd name="T8" fmla="*/ 0 60000 65536"/>
                      <a:gd name="T9" fmla="*/ 0 w 275"/>
                      <a:gd name="T10" fmla="*/ 0 h 117"/>
                      <a:gd name="T11" fmla="*/ 275 w 275"/>
                      <a:gd name="T12" fmla="*/ 117 h 1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678" name="Group 659">
                  <a:extLst>
                    <a:ext uri="{FF2B5EF4-FFF2-40B4-BE49-F238E27FC236}">
                      <a16:creationId xmlns:a16="http://schemas.microsoft.com/office/drawing/2014/main" id="{E008EAB5-0934-4348-B45A-B1F6FD02D5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2" y="2733"/>
                  <a:ext cx="714" cy="672"/>
                  <a:chOff x="2004" y="885"/>
                  <a:chExt cx="714" cy="672"/>
                </a:xfrm>
              </p:grpSpPr>
              <p:sp>
                <p:nvSpPr>
                  <p:cNvPr id="679" name="Freeform 660">
                    <a:extLst>
                      <a:ext uri="{FF2B5EF4-FFF2-40B4-BE49-F238E27FC236}">
                        <a16:creationId xmlns:a16="http://schemas.microsoft.com/office/drawing/2014/main" id="{C4BD882D-A9C6-4B6A-BE60-31682D7620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58" y="1322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80" name="Freeform 661">
                    <a:extLst>
                      <a:ext uri="{FF2B5EF4-FFF2-40B4-BE49-F238E27FC236}">
                        <a16:creationId xmlns:a16="http://schemas.microsoft.com/office/drawing/2014/main" id="{08E12055-638F-425B-A67B-201A7E3C5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" y="1327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81" name="Oval 662">
                    <a:extLst>
                      <a:ext uri="{FF2B5EF4-FFF2-40B4-BE49-F238E27FC236}">
                        <a16:creationId xmlns:a16="http://schemas.microsoft.com/office/drawing/2014/main" id="{E786B9E4-71EC-474C-A224-3BB4783420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1378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buClr>
                        <a:srgbClr val="92B4DF"/>
                      </a:buClr>
                      <a:buSzPct val="99000"/>
                      <a:buFont typeface="Arial" panose="020B0604020202020204" pitchFamily="34" charset="0"/>
                      <a:buChar char="•"/>
                      <a:defRPr sz="2100">
                        <a:solidFill>
                          <a:srgbClr val="595959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70C0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buClrTx/>
                      <a:buSzTx/>
                      <a:buFontTx/>
                      <a:buNone/>
                    </a:pPr>
                    <a:endParaRPr lang="fr-FR" altLang="fr-FR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82" name="Freeform 663">
                    <a:extLst>
                      <a:ext uri="{FF2B5EF4-FFF2-40B4-BE49-F238E27FC236}">
                        <a16:creationId xmlns:a16="http://schemas.microsoft.com/office/drawing/2014/main" id="{06135069-DD17-4E2E-956C-4D45DD9569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1382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1 w 646"/>
                      <a:gd name="T3" fmla="*/ 1 h 180"/>
                      <a:gd name="T4" fmla="*/ 12 w 646"/>
                      <a:gd name="T5" fmla="*/ 4 h 180"/>
                      <a:gd name="T6" fmla="*/ 13 w 646"/>
                      <a:gd name="T7" fmla="*/ 3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83" name="Freeform 664">
                    <a:extLst>
                      <a:ext uri="{FF2B5EF4-FFF2-40B4-BE49-F238E27FC236}">
                        <a16:creationId xmlns:a16="http://schemas.microsoft.com/office/drawing/2014/main" id="{C7714B4F-3098-4CD3-825A-F80AE99956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4" y="885"/>
                    <a:ext cx="564" cy="520"/>
                  </a:xfrm>
                  <a:custGeom>
                    <a:avLst/>
                    <a:gdLst>
                      <a:gd name="T0" fmla="*/ 12 w 808"/>
                      <a:gd name="T1" fmla="*/ 14 h 746"/>
                      <a:gd name="T2" fmla="*/ 15 w 808"/>
                      <a:gd name="T3" fmla="*/ 10 h 746"/>
                      <a:gd name="T4" fmla="*/ 15 w 808"/>
                      <a:gd name="T5" fmla="*/ 2 h 746"/>
                      <a:gd name="T6" fmla="*/ 6 w 808"/>
                      <a:gd name="T7" fmla="*/ 0 h 746"/>
                      <a:gd name="T8" fmla="*/ 0 w 808"/>
                      <a:gd name="T9" fmla="*/ 1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84" name="Freeform 665">
                    <a:extLst>
                      <a:ext uri="{FF2B5EF4-FFF2-40B4-BE49-F238E27FC236}">
                        <a16:creationId xmlns:a16="http://schemas.microsoft.com/office/drawing/2014/main" id="{E1B8509A-51D5-4DA4-9537-BF75C8BA55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506" y="1000"/>
                    <a:ext cx="113" cy="506"/>
                  </a:xfrm>
                  <a:custGeom>
                    <a:avLst/>
                    <a:gdLst>
                      <a:gd name="T0" fmla="*/ 0 w 144"/>
                      <a:gd name="T1" fmla="*/ 46 h 644"/>
                      <a:gd name="T2" fmla="*/ 0 w 144"/>
                      <a:gd name="T3" fmla="*/ 6 h 644"/>
                      <a:gd name="T4" fmla="*/ 10 w 144"/>
                      <a:gd name="T5" fmla="*/ 0 h 644"/>
                      <a:gd name="T6" fmla="*/ 10 w 144"/>
                      <a:gd name="T7" fmla="*/ 39 h 644"/>
                      <a:gd name="T8" fmla="*/ 0 w 144"/>
                      <a:gd name="T9" fmla="*/ 46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85" name="Freeform 666">
                    <a:extLst>
                      <a:ext uri="{FF2B5EF4-FFF2-40B4-BE49-F238E27FC236}">
                        <a16:creationId xmlns:a16="http://schemas.microsoft.com/office/drawing/2014/main" id="{BDEB3A81-6BF4-41D9-98FC-9C2B96BBCE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891"/>
                    <a:ext cx="615" cy="172"/>
                  </a:xfrm>
                  <a:custGeom>
                    <a:avLst/>
                    <a:gdLst>
                      <a:gd name="T0" fmla="*/ 46 w 782"/>
                      <a:gd name="T1" fmla="*/ 15 h 219"/>
                      <a:gd name="T2" fmla="*/ 0 w 782"/>
                      <a:gd name="T3" fmla="*/ 5 h 219"/>
                      <a:gd name="T4" fmla="*/ 12 w 782"/>
                      <a:gd name="T5" fmla="*/ 0 h 219"/>
                      <a:gd name="T6" fmla="*/ 56 w 782"/>
                      <a:gd name="T7" fmla="*/ 10 h 219"/>
                      <a:gd name="T8" fmla="*/ 46 w 782"/>
                      <a:gd name="T9" fmla="*/ 15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86" name="Freeform 667">
                    <a:extLst>
                      <a:ext uri="{FF2B5EF4-FFF2-40B4-BE49-F238E27FC236}">
                        <a16:creationId xmlns:a16="http://schemas.microsoft.com/office/drawing/2014/main" id="{0BD513CC-1A37-433A-A16E-64317E24F0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942"/>
                    <a:ext cx="502" cy="566"/>
                  </a:xfrm>
                  <a:custGeom>
                    <a:avLst/>
                    <a:gdLst>
                      <a:gd name="T0" fmla="*/ 28 w 672"/>
                      <a:gd name="T1" fmla="*/ 32 h 754"/>
                      <a:gd name="T2" fmla="*/ 28 w 672"/>
                      <a:gd name="T3" fmla="*/ 8 h 754"/>
                      <a:gd name="T4" fmla="*/ 0 w 672"/>
                      <a:gd name="T5" fmla="*/ 0 h 754"/>
                      <a:gd name="T6" fmla="*/ 0 w 672"/>
                      <a:gd name="T7" fmla="*/ 25 h 754"/>
                      <a:gd name="T8" fmla="*/ 28 w 672"/>
                      <a:gd name="T9" fmla="*/ 3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87" name="Freeform 668">
                    <a:extLst>
                      <a:ext uri="{FF2B5EF4-FFF2-40B4-BE49-F238E27FC236}">
                        <a16:creationId xmlns:a16="http://schemas.microsoft.com/office/drawing/2014/main" id="{B5BA7685-5A1B-45D8-90EC-94BC86C977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43" y="992"/>
                    <a:ext cx="425" cy="464"/>
                  </a:xfrm>
                  <a:custGeom>
                    <a:avLst/>
                    <a:gdLst>
                      <a:gd name="T0" fmla="*/ 100 w 491"/>
                      <a:gd name="T1" fmla="*/ 85 h 549"/>
                      <a:gd name="T2" fmla="*/ 100 w 491"/>
                      <a:gd name="T3" fmla="*/ 18 h 549"/>
                      <a:gd name="T4" fmla="*/ 0 w 491"/>
                      <a:gd name="T5" fmla="*/ 0 h 549"/>
                      <a:gd name="T6" fmla="*/ 0 w 491"/>
                      <a:gd name="T7" fmla="*/ 67 h 549"/>
                      <a:gd name="T8" fmla="*/ 100 w 491"/>
                      <a:gd name="T9" fmla="*/ 85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88" name="Freeform 669">
                    <a:extLst>
                      <a:ext uri="{FF2B5EF4-FFF2-40B4-BE49-F238E27FC236}">
                        <a16:creationId xmlns:a16="http://schemas.microsoft.com/office/drawing/2014/main" id="{EC919F33-09CF-4D49-B104-514F9CE281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0" y="1023"/>
                    <a:ext cx="373" cy="399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2 h 592"/>
                      <a:gd name="T4" fmla="*/ 58 w 542"/>
                      <a:gd name="T5" fmla="*/ 55 h 592"/>
                      <a:gd name="T6" fmla="*/ 58 w 542"/>
                      <a:gd name="T7" fmla="*/ 12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689" name="Line 670">
                    <a:extLst>
                      <a:ext uri="{FF2B5EF4-FFF2-40B4-BE49-F238E27FC236}">
                        <a16:creationId xmlns:a16="http://schemas.microsoft.com/office/drawing/2014/main" id="{0E7EE4E9-18D3-4289-AA70-57FC60386C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02" y="1056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</p:grpSp>
          </p:grpSp>
          <p:grpSp>
            <p:nvGrpSpPr>
              <p:cNvPr id="649" name="Group 671">
                <a:extLst>
                  <a:ext uri="{FF2B5EF4-FFF2-40B4-BE49-F238E27FC236}">
                    <a16:creationId xmlns:a16="http://schemas.microsoft.com/office/drawing/2014/main" id="{BA67F032-1109-478E-8201-AA81531ADC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334" cy="368"/>
                <a:chOff x="2967" y="2733"/>
                <a:chExt cx="789" cy="870"/>
              </a:xfrm>
            </p:grpSpPr>
            <p:grpSp>
              <p:nvGrpSpPr>
                <p:cNvPr id="650" name="Group 672">
                  <a:extLst>
                    <a:ext uri="{FF2B5EF4-FFF2-40B4-BE49-F238E27FC236}">
                      <a16:creationId xmlns:a16="http://schemas.microsoft.com/office/drawing/2014/main" id="{8491D641-FC14-4F92-8CC8-E1D14584ED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7" y="3191"/>
                  <a:ext cx="763" cy="412"/>
                  <a:chOff x="1929" y="1343"/>
                  <a:chExt cx="763" cy="412"/>
                </a:xfrm>
              </p:grpSpPr>
              <p:sp>
                <p:nvSpPr>
                  <p:cNvPr id="663" name="Freeform 673">
                    <a:extLst>
                      <a:ext uri="{FF2B5EF4-FFF2-40B4-BE49-F238E27FC236}">
                        <a16:creationId xmlns:a16="http://schemas.microsoft.com/office/drawing/2014/main" id="{54792FDB-010A-4B69-830F-269A9EA6D0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28" y="1450"/>
                    <a:ext cx="263" cy="305"/>
                  </a:xfrm>
                  <a:custGeom>
                    <a:avLst/>
                    <a:gdLst>
                      <a:gd name="T0" fmla="*/ 1 w 364"/>
                      <a:gd name="T1" fmla="*/ 7 h 422"/>
                      <a:gd name="T2" fmla="*/ 10 w 364"/>
                      <a:gd name="T3" fmla="*/ 0 h 422"/>
                      <a:gd name="T4" fmla="*/ 10 w 364"/>
                      <a:gd name="T5" fmla="*/ 5 h 422"/>
                      <a:gd name="T6" fmla="*/ 0 w 364"/>
                      <a:gd name="T7" fmla="*/ 12 h 4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4"/>
                      <a:gd name="T13" fmla="*/ 0 h 422"/>
                      <a:gd name="T14" fmla="*/ 364 w 364"/>
                      <a:gd name="T15" fmla="*/ 422 h 4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64" name="Freeform 674">
                    <a:extLst>
                      <a:ext uri="{FF2B5EF4-FFF2-40B4-BE49-F238E27FC236}">
                        <a16:creationId xmlns:a16="http://schemas.microsoft.com/office/drawing/2014/main" id="{24CBE3B1-46D8-4C7F-B3AE-AFC0FE6F67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343"/>
                    <a:ext cx="763" cy="264"/>
                  </a:xfrm>
                  <a:custGeom>
                    <a:avLst/>
                    <a:gdLst>
                      <a:gd name="T0" fmla="*/ 14 w 1091"/>
                      <a:gd name="T1" fmla="*/ 8 h 377"/>
                      <a:gd name="T2" fmla="*/ 0 w 1091"/>
                      <a:gd name="T3" fmla="*/ 4 h 377"/>
                      <a:gd name="T4" fmla="*/ 7 w 1091"/>
                      <a:gd name="T5" fmla="*/ 0 h 377"/>
                      <a:gd name="T6" fmla="*/ 22 w 1091"/>
                      <a:gd name="T7" fmla="*/ 3 h 377"/>
                      <a:gd name="T8" fmla="*/ 14 w 1091"/>
                      <a:gd name="T9" fmla="*/ 8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65" name="Freeform 675">
                    <a:extLst>
                      <a:ext uri="{FF2B5EF4-FFF2-40B4-BE49-F238E27FC236}">
                        <a16:creationId xmlns:a16="http://schemas.microsoft.com/office/drawing/2014/main" id="{5C6904AB-633A-43C5-9255-EC830A692D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29" y="1473"/>
                    <a:ext cx="499" cy="282"/>
                  </a:xfrm>
                  <a:custGeom>
                    <a:avLst/>
                    <a:gdLst>
                      <a:gd name="T0" fmla="*/ 0 w 690"/>
                      <a:gd name="T1" fmla="*/ 1 h 390"/>
                      <a:gd name="T2" fmla="*/ 0 w 690"/>
                      <a:gd name="T3" fmla="*/ 5 h 390"/>
                      <a:gd name="T4" fmla="*/ 20 w 690"/>
                      <a:gd name="T5" fmla="*/ 11 h 390"/>
                      <a:gd name="T6" fmla="*/ 20 w 690"/>
                      <a:gd name="T7" fmla="*/ 5 h 390"/>
                      <a:gd name="T8" fmla="*/ 1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66" name="Freeform 676">
                    <a:extLst>
                      <a:ext uri="{FF2B5EF4-FFF2-40B4-BE49-F238E27FC236}">
                        <a16:creationId xmlns:a16="http://schemas.microsoft.com/office/drawing/2014/main" id="{2014BEF2-E977-4812-BE74-E56BB8EC34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90" y="1573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7 w 271"/>
                      <a:gd name="T3" fmla="*/ 2 h 189"/>
                      <a:gd name="T4" fmla="*/ 7 w 271"/>
                      <a:gd name="T5" fmla="*/ 5 h 189"/>
                      <a:gd name="T6" fmla="*/ 0 w 271"/>
                      <a:gd name="T7" fmla="*/ 4 h 189"/>
                      <a:gd name="T8" fmla="*/ 0 w 271"/>
                      <a:gd name="T9" fmla="*/ 0 h 1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1"/>
                      <a:gd name="T16" fmla="*/ 0 h 189"/>
                      <a:gd name="T17" fmla="*/ 271 w 271"/>
                      <a:gd name="T18" fmla="*/ 189 h 1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DFDFD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67" name="Freeform 677">
                    <a:extLst>
                      <a:ext uri="{FF2B5EF4-FFF2-40B4-BE49-F238E27FC236}">
                        <a16:creationId xmlns:a16="http://schemas.microsoft.com/office/drawing/2014/main" id="{9E75E8AE-B0CF-4E99-88B3-E82C63B96D4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94" y="1624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7 w 261"/>
                      <a:gd name="T3" fmla="*/ 1 h 69"/>
                      <a:gd name="T4" fmla="*/ 0 60000 65536"/>
                      <a:gd name="T5" fmla="*/ 0 60000 65536"/>
                      <a:gd name="T6" fmla="*/ 0 w 261"/>
                      <a:gd name="T7" fmla="*/ 0 h 69"/>
                      <a:gd name="T8" fmla="*/ 261 w 261"/>
                      <a:gd name="T9" fmla="*/ 69 h 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668" name="Freeform 678">
                    <a:extLst>
                      <a:ext uri="{FF2B5EF4-FFF2-40B4-BE49-F238E27FC236}">
                        <a16:creationId xmlns:a16="http://schemas.microsoft.com/office/drawing/2014/main" id="{C03682AC-366A-41B2-8A8D-E6604BF929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1572"/>
                    <a:ext cx="195" cy="84"/>
                  </a:xfrm>
                  <a:custGeom>
                    <a:avLst/>
                    <a:gdLst>
                      <a:gd name="T0" fmla="*/ 0 w 195"/>
                      <a:gd name="T1" fmla="*/ 84 h 84"/>
                      <a:gd name="T2" fmla="*/ 0 w 195"/>
                      <a:gd name="T3" fmla="*/ 0 h 84"/>
                      <a:gd name="T4" fmla="*/ 195 w 195"/>
                      <a:gd name="T5" fmla="*/ 54 h 84"/>
                      <a:gd name="T6" fmla="*/ 0 60000 65536"/>
                      <a:gd name="T7" fmla="*/ 0 60000 65536"/>
                      <a:gd name="T8" fmla="*/ 0 60000 65536"/>
                      <a:gd name="T9" fmla="*/ 0 w 195"/>
                      <a:gd name="T10" fmla="*/ 0 h 84"/>
                      <a:gd name="T11" fmla="*/ 195 w 195"/>
                      <a:gd name="T12" fmla="*/ 84 h 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" h="84">
                        <a:moveTo>
                          <a:pt x="0" y="84"/>
                        </a:moveTo>
                        <a:lnTo>
                          <a:pt x="0" y="0"/>
                        </a:lnTo>
                        <a:lnTo>
                          <a:pt x="195" y="54"/>
                        </a:lnTo>
                      </a:path>
                    </a:pathLst>
                  </a:cu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69" name="Line 679">
                    <a:extLst>
                      <a:ext uri="{FF2B5EF4-FFF2-40B4-BE49-F238E27FC236}">
                        <a16:creationId xmlns:a16="http://schemas.microsoft.com/office/drawing/2014/main" id="{3E008497-BDAC-4E37-8993-0769CE9F20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7" y="1600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70" name="Line 680">
                    <a:extLst>
                      <a:ext uri="{FF2B5EF4-FFF2-40B4-BE49-F238E27FC236}">
                        <a16:creationId xmlns:a16="http://schemas.microsoft.com/office/drawing/2014/main" id="{6AF32636-724B-44DA-8D4A-6B6237705E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7" y="1678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71" name="Freeform 681">
                    <a:extLst>
                      <a:ext uri="{FF2B5EF4-FFF2-40B4-BE49-F238E27FC236}">
                        <a16:creationId xmlns:a16="http://schemas.microsoft.com/office/drawing/2014/main" id="{A9636F88-50A3-4728-B37D-B4FE28C8D2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5" y="1610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 h 35"/>
                      <a:gd name="T4" fmla="*/ 2 w 64"/>
                      <a:gd name="T5" fmla="*/ 1 h 35"/>
                      <a:gd name="T6" fmla="*/ 2 w 64"/>
                      <a:gd name="T7" fmla="*/ 1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72" name="Line 682">
                    <a:extLst>
                      <a:ext uri="{FF2B5EF4-FFF2-40B4-BE49-F238E27FC236}">
                        <a16:creationId xmlns:a16="http://schemas.microsoft.com/office/drawing/2014/main" id="{BF34DB30-1359-41DB-BD87-B05B917160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03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73" name="Line 683">
                    <a:extLst>
                      <a:ext uri="{FF2B5EF4-FFF2-40B4-BE49-F238E27FC236}">
                        <a16:creationId xmlns:a16="http://schemas.microsoft.com/office/drawing/2014/main" id="{D44E252F-C65E-4C0F-8C81-2DB28157DE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25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74" name="Line 684">
                    <a:extLst>
                      <a:ext uri="{FF2B5EF4-FFF2-40B4-BE49-F238E27FC236}">
                        <a16:creationId xmlns:a16="http://schemas.microsoft.com/office/drawing/2014/main" id="{46F76579-6A64-4169-AE67-67EAA68742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48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75" name="Line 685">
                    <a:extLst>
                      <a:ext uri="{FF2B5EF4-FFF2-40B4-BE49-F238E27FC236}">
                        <a16:creationId xmlns:a16="http://schemas.microsoft.com/office/drawing/2014/main" id="{310F3ACD-8C1B-4BDC-83C0-0AEC566CDB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2" y="1570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  <p:sp>
                <p:nvSpPr>
                  <p:cNvPr id="676" name="Freeform 686">
                    <a:extLst>
                      <a:ext uri="{FF2B5EF4-FFF2-40B4-BE49-F238E27FC236}">
                        <a16:creationId xmlns:a16="http://schemas.microsoft.com/office/drawing/2014/main" id="{FB5D4CD9-B9E8-456C-9E89-B24B4D533E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1632"/>
                    <a:ext cx="198" cy="84"/>
                  </a:xfrm>
                  <a:custGeom>
                    <a:avLst/>
                    <a:gdLst>
                      <a:gd name="T0" fmla="*/ 0 w 275"/>
                      <a:gd name="T1" fmla="*/ 1 h 117"/>
                      <a:gd name="T2" fmla="*/ 7 w 275"/>
                      <a:gd name="T3" fmla="*/ 3 h 117"/>
                      <a:gd name="T4" fmla="*/ 7 w 275"/>
                      <a:gd name="T5" fmla="*/ 0 h 117"/>
                      <a:gd name="T6" fmla="*/ 0 60000 65536"/>
                      <a:gd name="T7" fmla="*/ 0 60000 65536"/>
                      <a:gd name="T8" fmla="*/ 0 60000 65536"/>
                      <a:gd name="T9" fmla="*/ 0 w 275"/>
                      <a:gd name="T10" fmla="*/ 0 h 117"/>
                      <a:gd name="T11" fmla="*/ 275 w 275"/>
                      <a:gd name="T12" fmla="*/ 117 h 1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fr-BE"/>
                  </a:p>
                </p:txBody>
              </p:sp>
            </p:grpSp>
            <p:grpSp>
              <p:nvGrpSpPr>
                <p:cNvPr id="651" name="Group 687">
                  <a:extLst>
                    <a:ext uri="{FF2B5EF4-FFF2-40B4-BE49-F238E27FC236}">
                      <a16:creationId xmlns:a16="http://schemas.microsoft.com/office/drawing/2014/main" id="{D2A87DE3-FA71-4B19-9C2E-F935C3CAD6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2" y="2733"/>
                  <a:ext cx="714" cy="672"/>
                  <a:chOff x="2004" y="885"/>
                  <a:chExt cx="714" cy="672"/>
                </a:xfrm>
              </p:grpSpPr>
              <p:sp>
                <p:nvSpPr>
                  <p:cNvPr id="652" name="Freeform 688">
                    <a:extLst>
                      <a:ext uri="{FF2B5EF4-FFF2-40B4-BE49-F238E27FC236}">
                        <a16:creationId xmlns:a16="http://schemas.microsoft.com/office/drawing/2014/main" id="{0C21F44A-A244-4E39-B587-CA4545158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58" y="1322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53" name="Freeform 689">
                    <a:extLst>
                      <a:ext uri="{FF2B5EF4-FFF2-40B4-BE49-F238E27FC236}">
                        <a16:creationId xmlns:a16="http://schemas.microsoft.com/office/drawing/2014/main" id="{5BFF3E2A-33CD-4AEE-BCB7-092E29EFE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" y="1327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54" name="Oval 690">
                    <a:extLst>
                      <a:ext uri="{FF2B5EF4-FFF2-40B4-BE49-F238E27FC236}">
                        <a16:creationId xmlns:a16="http://schemas.microsoft.com/office/drawing/2014/main" id="{3A8EB7FB-D341-4945-9EC5-CEDD72FDEC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1378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buClr>
                        <a:srgbClr val="92B4DF"/>
                      </a:buClr>
                      <a:buSzPct val="99000"/>
                      <a:buFont typeface="Arial" panose="020B0604020202020204" pitchFamily="34" charset="0"/>
                      <a:buChar char="•"/>
                      <a:defRPr sz="2100">
                        <a:solidFill>
                          <a:srgbClr val="595959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70C0"/>
                      </a:buClr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buClrTx/>
                      <a:buSzTx/>
                      <a:buFontTx/>
                      <a:buNone/>
                    </a:pPr>
                    <a:endParaRPr lang="fr-FR" altLang="fr-FR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55" name="Freeform 691">
                    <a:extLst>
                      <a:ext uri="{FF2B5EF4-FFF2-40B4-BE49-F238E27FC236}">
                        <a16:creationId xmlns:a16="http://schemas.microsoft.com/office/drawing/2014/main" id="{E0FB71EE-EE1F-47A4-B9EA-4DBF11CF4C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1382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1 w 646"/>
                      <a:gd name="T3" fmla="*/ 1 h 180"/>
                      <a:gd name="T4" fmla="*/ 12 w 646"/>
                      <a:gd name="T5" fmla="*/ 4 h 180"/>
                      <a:gd name="T6" fmla="*/ 13 w 646"/>
                      <a:gd name="T7" fmla="*/ 3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56" name="Freeform 692">
                    <a:extLst>
                      <a:ext uri="{FF2B5EF4-FFF2-40B4-BE49-F238E27FC236}">
                        <a16:creationId xmlns:a16="http://schemas.microsoft.com/office/drawing/2014/main" id="{ECAD9846-2B9A-4863-B13A-5250F51374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4" y="885"/>
                    <a:ext cx="564" cy="520"/>
                  </a:xfrm>
                  <a:custGeom>
                    <a:avLst/>
                    <a:gdLst>
                      <a:gd name="T0" fmla="*/ 12 w 808"/>
                      <a:gd name="T1" fmla="*/ 14 h 746"/>
                      <a:gd name="T2" fmla="*/ 15 w 808"/>
                      <a:gd name="T3" fmla="*/ 10 h 746"/>
                      <a:gd name="T4" fmla="*/ 15 w 808"/>
                      <a:gd name="T5" fmla="*/ 2 h 746"/>
                      <a:gd name="T6" fmla="*/ 6 w 808"/>
                      <a:gd name="T7" fmla="*/ 0 h 746"/>
                      <a:gd name="T8" fmla="*/ 0 w 808"/>
                      <a:gd name="T9" fmla="*/ 1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57" name="Freeform 693">
                    <a:extLst>
                      <a:ext uri="{FF2B5EF4-FFF2-40B4-BE49-F238E27FC236}">
                        <a16:creationId xmlns:a16="http://schemas.microsoft.com/office/drawing/2014/main" id="{3E161936-4704-452C-B95E-716653BCE0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506" y="1000"/>
                    <a:ext cx="113" cy="506"/>
                  </a:xfrm>
                  <a:custGeom>
                    <a:avLst/>
                    <a:gdLst>
                      <a:gd name="T0" fmla="*/ 0 w 144"/>
                      <a:gd name="T1" fmla="*/ 46 h 644"/>
                      <a:gd name="T2" fmla="*/ 0 w 144"/>
                      <a:gd name="T3" fmla="*/ 6 h 644"/>
                      <a:gd name="T4" fmla="*/ 10 w 144"/>
                      <a:gd name="T5" fmla="*/ 0 h 644"/>
                      <a:gd name="T6" fmla="*/ 10 w 144"/>
                      <a:gd name="T7" fmla="*/ 39 h 644"/>
                      <a:gd name="T8" fmla="*/ 0 w 144"/>
                      <a:gd name="T9" fmla="*/ 46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58" name="Freeform 694">
                    <a:extLst>
                      <a:ext uri="{FF2B5EF4-FFF2-40B4-BE49-F238E27FC236}">
                        <a16:creationId xmlns:a16="http://schemas.microsoft.com/office/drawing/2014/main" id="{8D299FEB-9998-483B-99AB-305F3F1500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891"/>
                    <a:ext cx="615" cy="172"/>
                  </a:xfrm>
                  <a:custGeom>
                    <a:avLst/>
                    <a:gdLst>
                      <a:gd name="T0" fmla="*/ 46 w 782"/>
                      <a:gd name="T1" fmla="*/ 15 h 219"/>
                      <a:gd name="T2" fmla="*/ 0 w 782"/>
                      <a:gd name="T3" fmla="*/ 5 h 219"/>
                      <a:gd name="T4" fmla="*/ 12 w 782"/>
                      <a:gd name="T5" fmla="*/ 0 h 219"/>
                      <a:gd name="T6" fmla="*/ 56 w 782"/>
                      <a:gd name="T7" fmla="*/ 10 h 219"/>
                      <a:gd name="T8" fmla="*/ 46 w 782"/>
                      <a:gd name="T9" fmla="*/ 15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59" name="Freeform 695">
                    <a:extLst>
                      <a:ext uri="{FF2B5EF4-FFF2-40B4-BE49-F238E27FC236}">
                        <a16:creationId xmlns:a16="http://schemas.microsoft.com/office/drawing/2014/main" id="{5A1BE578-CA17-4289-95D4-4FFA8061DC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4" y="942"/>
                    <a:ext cx="502" cy="566"/>
                  </a:xfrm>
                  <a:custGeom>
                    <a:avLst/>
                    <a:gdLst>
                      <a:gd name="T0" fmla="*/ 28 w 672"/>
                      <a:gd name="T1" fmla="*/ 32 h 754"/>
                      <a:gd name="T2" fmla="*/ 28 w 672"/>
                      <a:gd name="T3" fmla="*/ 8 h 754"/>
                      <a:gd name="T4" fmla="*/ 0 w 672"/>
                      <a:gd name="T5" fmla="*/ 0 h 754"/>
                      <a:gd name="T6" fmla="*/ 0 w 672"/>
                      <a:gd name="T7" fmla="*/ 25 h 754"/>
                      <a:gd name="T8" fmla="*/ 28 w 672"/>
                      <a:gd name="T9" fmla="*/ 3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60" name="Freeform 696">
                    <a:extLst>
                      <a:ext uri="{FF2B5EF4-FFF2-40B4-BE49-F238E27FC236}">
                        <a16:creationId xmlns:a16="http://schemas.microsoft.com/office/drawing/2014/main" id="{E99AA7AC-1D3C-47AD-BD23-AF11836DB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43" y="992"/>
                    <a:ext cx="425" cy="464"/>
                  </a:xfrm>
                  <a:custGeom>
                    <a:avLst/>
                    <a:gdLst>
                      <a:gd name="T0" fmla="*/ 100 w 491"/>
                      <a:gd name="T1" fmla="*/ 85 h 549"/>
                      <a:gd name="T2" fmla="*/ 100 w 491"/>
                      <a:gd name="T3" fmla="*/ 18 h 549"/>
                      <a:gd name="T4" fmla="*/ 0 w 491"/>
                      <a:gd name="T5" fmla="*/ 0 h 549"/>
                      <a:gd name="T6" fmla="*/ 0 w 491"/>
                      <a:gd name="T7" fmla="*/ 67 h 549"/>
                      <a:gd name="T8" fmla="*/ 100 w 491"/>
                      <a:gd name="T9" fmla="*/ 85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BE"/>
                  </a:p>
                </p:txBody>
              </p:sp>
              <p:sp>
                <p:nvSpPr>
                  <p:cNvPr id="661" name="Freeform 697">
                    <a:extLst>
                      <a:ext uri="{FF2B5EF4-FFF2-40B4-BE49-F238E27FC236}">
                        <a16:creationId xmlns:a16="http://schemas.microsoft.com/office/drawing/2014/main" id="{578AE3ED-5BAC-4E25-8C86-1ADFA7DD35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0" y="1023"/>
                    <a:ext cx="373" cy="399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2 h 592"/>
                      <a:gd name="T4" fmla="*/ 58 w 542"/>
                      <a:gd name="T5" fmla="*/ 55 h 592"/>
                      <a:gd name="T6" fmla="*/ 58 w 542"/>
                      <a:gd name="T7" fmla="*/ 12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662" name="Line 698">
                    <a:extLst>
                      <a:ext uri="{FF2B5EF4-FFF2-40B4-BE49-F238E27FC236}">
                        <a16:creationId xmlns:a16="http://schemas.microsoft.com/office/drawing/2014/main" id="{413CD989-8CFC-4B13-9F13-07D26E6451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02" y="1056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</p:grpSp>
          </p:grpSp>
        </p:grpSp>
        <p:grpSp>
          <p:nvGrpSpPr>
            <p:cNvPr id="489" name="Group 774">
              <a:extLst>
                <a:ext uri="{FF2B5EF4-FFF2-40B4-BE49-F238E27FC236}">
                  <a16:creationId xmlns:a16="http://schemas.microsoft.com/office/drawing/2014/main" id="{4F9F01E5-CECA-404E-9997-E1E823A9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5" y="2610"/>
              <a:ext cx="584" cy="558"/>
              <a:chOff x="4401" y="2352"/>
              <a:chExt cx="758" cy="724"/>
            </a:xfrm>
          </p:grpSpPr>
          <p:grpSp>
            <p:nvGrpSpPr>
              <p:cNvPr id="570" name="Group 699">
                <a:extLst>
                  <a:ext uri="{FF2B5EF4-FFF2-40B4-BE49-F238E27FC236}">
                    <a16:creationId xmlns:a16="http://schemas.microsoft.com/office/drawing/2014/main" id="{E7ECE604-26B9-4879-904F-FB1F4A54C5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1" y="2352"/>
                <a:ext cx="359" cy="580"/>
                <a:chOff x="516" y="612"/>
                <a:chExt cx="626" cy="1012"/>
              </a:xfrm>
            </p:grpSpPr>
            <p:sp>
              <p:nvSpPr>
                <p:cNvPr id="621" name="Freeform 700">
                  <a:extLst>
                    <a:ext uri="{FF2B5EF4-FFF2-40B4-BE49-F238E27FC236}">
                      <a16:creationId xmlns:a16="http://schemas.microsoft.com/office/drawing/2014/main" id="{2E81B171-2FA9-4C4F-9497-84315EF2B4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1365"/>
                  <a:ext cx="604" cy="259"/>
                </a:xfrm>
                <a:custGeom>
                  <a:avLst/>
                  <a:gdLst>
                    <a:gd name="T0" fmla="*/ 0 w 1252"/>
                    <a:gd name="T1" fmla="*/ 0 h 536"/>
                    <a:gd name="T2" fmla="*/ 0 w 1252"/>
                    <a:gd name="T3" fmla="*/ 0 h 536"/>
                    <a:gd name="T4" fmla="*/ 0 w 1252"/>
                    <a:gd name="T5" fmla="*/ 0 h 536"/>
                    <a:gd name="T6" fmla="*/ 0 w 1252"/>
                    <a:gd name="T7" fmla="*/ 0 h 536"/>
                    <a:gd name="T8" fmla="*/ 0 w 1252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2"/>
                    <a:gd name="T16" fmla="*/ 0 h 536"/>
                    <a:gd name="T17" fmla="*/ 1252 w 1252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22" name="Freeform 701">
                  <a:extLst>
                    <a:ext uri="{FF2B5EF4-FFF2-40B4-BE49-F238E27FC236}">
                      <a16:creationId xmlns:a16="http://schemas.microsoft.com/office/drawing/2014/main" id="{8FCA326A-0ADD-4B7F-99E4-D3E8C3739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" y="612"/>
                  <a:ext cx="623" cy="217"/>
                </a:xfrm>
                <a:custGeom>
                  <a:avLst/>
                  <a:gdLst>
                    <a:gd name="T0" fmla="*/ 0 w 1291"/>
                    <a:gd name="T1" fmla="*/ 0 h 449"/>
                    <a:gd name="T2" fmla="*/ 0 w 1291"/>
                    <a:gd name="T3" fmla="*/ 0 h 449"/>
                    <a:gd name="T4" fmla="*/ 0 w 1291"/>
                    <a:gd name="T5" fmla="*/ 0 h 449"/>
                    <a:gd name="T6" fmla="*/ 0 w 1291"/>
                    <a:gd name="T7" fmla="*/ 0 h 449"/>
                    <a:gd name="T8" fmla="*/ 0 w 1291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23" name="Freeform 702">
                  <a:extLst>
                    <a:ext uri="{FF2B5EF4-FFF2-40B4-BE49-F238E27FC236}">
                      <a16:creationId xmlns:a16="http://schemas.microsoft.com/office/drawing/2014/main" id="{579B4677-C339-4647-9B5C-E336D00FD2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672"/>
                  <a:ext cx="352" cy="927"/>
                </a:xfrm>
                <a:custGeom>
                  <a:avLst/>
                  <a:gdLst>
                    <a:gd name="T0" fmla="*/ 0 w 729"/>
                    <a:gd name="T1" fmla="*/ 0 h 1916"/>
                    <a:gd name="T2" fmla="*/ 0 w 729"/>
                    <a:gd name="T3" fmla="*/ 0 h 1916"/>
                    <a:gd name="T4" fmla="*/ 0 w 729"/>
                    <a:gd name="T5" fmla="*/ 0 h 1916"/>
                    <a:gd name="T6" fmla="*/ 0 w 729"/>
                    <a:gd name="T7" fmla="*/ 0 h 1916"/>
                    <a:gd name="T8" fmla="*/ 0 w 729"/>
                    <a:gd name="T9" fmla="*/ 0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24" name="Freeform 703">
                  <a:extLst>
                    <a:ext uri="{FF2B5EF4-FFF2-40B4-BE49-F238E27FC236}">
                      <a16:creationId xmlns:a16="http://schemas.microsoft.com/office/drawing/2014/main" id="{4F231F5B-5F33-49BC-9A32-45A23DB3F4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" y="760"/>
                  <a:ext cx="278" cy="834"/>
                </a:xfrm>
                <a:custGeom>
                  <a:avLst/>
                  <a:gdLst>
                    <a:gd name="T0" fmla="*/ 0 w 577"/>
                    <a:gd name="T1" fmla="*/ 0 h 1728"/>
                    <a:gd name="T2" fmla="*/ 0 w 577"/>
                    <a:gd name="T3" fmla="*/ 0 h 1728"/>
                    <a:gd name="T4" fmla="*/ 0 w 577"/>
                    <a:gd name="T5" fmla="*/ 0 h 1728"/>
                    <a:gd name="T6" fmla="*/ 0 w 577"/>
                    <a:gd name="T7" fmla="*/ 0 h 1728"/>
                    <a:gd name="T8" fmla="*/ 0 w 577"/>
                    <a:gd name="T9" fmla="*/ 0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25" name="Line 704">
                  <a:extLst>
                    <a:ext uri="{FF2B5EF4-FFF2-40B4-BE49-F238E27FC236}">
                      <a16:creationId xmlns:a16="http://schemas.microsoft.com/office/drawing/2014/main" id="{EC433EA6-6310-463F-BA68-2A2654FC0C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6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26" name="Oval 705">
                  <a:extLst>
                    <a:ext uri="{FF2B5EF4-FFF2-40B4-BE49-F238E27FC236}">
                      <a16:creationId xmlns:a16="http://schemas.microsoft.com/office/drawing/2014/main" id="{8B3BA1DB-5C76-4D73-B7C8-8D9E048172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801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7" name="Line 706">
                  <a:extLst>
                    <a:ext uri="{FF2B5EF4-FFF2-40B4-BE49-F238E27FC236}">
                      <a16:creationId xmlns:a16="http://schemas.microsoft.com/office/drawing/2014/main" id="{908D296A-9C6D-4157-B16C-3DE3C15CC8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24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28" name="Line 707">
                  <a:extLst>
                    <a:ext uri="{FF2B5EF4-FFF2-40B4-BE49-F238E27FC236}">
                      <a16:creationId xmlns:a16="http://schemas.microsoft.com/office/drawing/2014/main" id="{8D4F2628-D3A6-479D-BB16-9EC18622CE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86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29" name="Line 708">
                  <a:extLst>
                    <a:ext uri="{FF2B5EF4-FFF2-40B4-BE49-F238E27FC236}">
                      <a16:creationId xmlns:a16="http://schemas.microsoft.com/office/drawing/2014/main" id="{A7BEB7A1-1C3A-4750-B137-6B95683604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49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30" name="Line 709">
                  <a:extLst>
                    <a:ext uri="{FF2B5EF4-FFF2-40B4-BE49-F238E27FC236}">
                      <a16:creationId xmlns:a16="http://schemas.microsoft.com/office/drawing/2014/main" id="{B5B988C5-CE05-40A5-8776-9DCB8ADE97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1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31" name="Freeform 710">
                  <a:extLst>
                    <a:ext uri="{FF2B5EF4-FFF2-40B4-BE49-F238E27FC236}">
                      <a16:creationId xmlns:a16="http://schemas.microsoft.com/office/drawing/2014/main" id="{E791B248-A8C3-4E67-A0B5-AB28AAB2D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" y="946"/>
                  <a:ext cx="190" cy="355"/>
                </a:xfrm>
                <a:custGeom>
                  <a:avLst/>
                  <a:gdLst>
                    <a:gd name="T0" fmla="*/ 0 w 397"/>
                    <a:gd name="T1" fmla="*/ 0 h 733"/>
                    <a:gd name="T2" fmla="*/ 0 w 397"/>
                    <a:gd name="T3" fmla="*/ 0 h 733"/>
                    <a:gd name="T4" fmla="*/ 0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32" name="Freeform 711">
                  <a:extLst>
                    <a:ext uri="{FF2B5EF4-FFF2-40B4-BE49-F238E27FC236}">
                      <a16:creationId xmlns:a16="http://schemas.microsoft.com/office/drawing/2014/main" id="{A44336C7-D91D-47CF-8680-AC6BA4575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" y="876"/>
                  <a:ext cx="218" cy="618"/>
                </a:xfrm>
                <a:custGeom>
                  <a:avLst/>
                  <a:gdLst>
                    <a:gd name="T0" fmla="*/ 0 w 453"/>
                    <a:gd name="T1" fmla="*/ 0 h 1278"/>
                    <a:gd name="T2" fmla="*/ 0 w 453"/>
                    <a:gd name="T3" fmla="*/ 0 h 1278"/>
                    <a:gd name="T4" fmla="*/ 0 w 453"/>
                    <a:gd name="T5" fmla="*/ 0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33" name="Freeform 712">
                  <a:extLst>
                    <a:ext uri="{FF2B5EF4-FFF2-40B4-BE49-F238E27FC236}">
                      <a16:creationId xmlns:a16="http://schemas.microsoft.com/office/drawing/2014/main" id="{3DEFFB43-0482-417B-B87F-0639E063D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" y="899"/>
                  <a:ext cx="194" cy="352"/>
                </a:xfrm>
                <a:custGeom>
                  <a:avLst/>
                  <a:gdLst>
                    <a:gd name="T0" fmla="*/ 0 w 402"/>
                    <a:gd name="T1" fmla="*/ 0 h 726"/>
                    <a:gd name="T2" fmla="*/ 0 w 402"/>
                    <a:gd name="T3" fmla="*/ 0 h 726"/>
                    <a:gd name="T4" fmla="*/ 0 w 402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34" name="Line 713">
                  <a:extLst>
                    <a:ext uri="{FF2B5EF4-FFF2-40B4-BE49-F238E27FC236}">
                      <a16:creationId xmlns:a16="http://schemas.microsoft.com/office/drawing/2014/main" id="{60699F4B-8387-42F3-A5FA-D3FD79A69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980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35" name="Line 714">
                  <a:extLst>
                    <a:ext uri="{FF2B5EF4-FFF2-40B4-BE49-F238E27FC236}">
                      <a16:creationId xmlns:a16="http://schemas.microsoft.com/office/drawing/2014/main" id="{09BF0D8F-291D-4466-ADE8-6946DFD81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055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36" name="Line 715">
                  <a:extLst>
                    <a:ext uri="{FF2B5EF4-FFF2-40B4-BE49-F238E27FC236}">
                      <a16:creationId xmlns:a16="http://schemas.microsoft.com/office/drawing/2014/main" id="{3CCC8BEC-B928-4D38-A453-2F9968612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148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37" name="Freeform 716">
                  <a:extLst>
                    <a:ext uri="{FF2B5EF4-FFF2-40B4-BE49-F238E27FC236}">
                      <a16:creationId xmlns:a16="http://schemas.microsoft.com/office/drawing/2014/main" id="{D5CAC41D-1F27-4181-B105-E9691331A5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" y="943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0 w 152"/>
                    <a:gd name="T5" fmla="*/ 0 h 82"/>
                    <a:gd name="T6" fmla="*/ 0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38" name="Line 717">
                  <a:extLst>
                    <a:ext uri="{FF2B5EF4-FFF2-40B4-BE49-F238E27FC236}">
                      <a16:creationId xmlns:a16="http://schemas.microsoft.com/office/drawing/2014/main" id="{DE0EADED-9324-48D1-82CC-5E6C627FF9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" y="949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39" name="Freeform 718">
                  <a:extLst>
                    <a:ext uri="{FF2B5EF4-FFF2-40B4-BE49-F238E27FC236}">
                      <a16:creationId xmlns:a16="http://schemas.microsoft.com/office/drawing/2014/main" id="{65CA5E76-C920-4AE2-A26D-E68A0BA1C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086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0 w 351"/>
                    <a:gd name="T5" fmla="*/ 0 h 183"/>
                    <a:gd name="T6" fmla="*/ 0 w 351"/>
                    <a:gd name="T7" fmla="*/ 0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40" name="Freeform 719">
                  <a:extLst>
                    <a:ext uri="{FF2B5EF4-FFF2-40B4-BE49-F238E27FC236}">
                      <a16:creationId xmlns:a16="http://schemas.microsoft.com/office/drawing/2014/main" id="{0A23C2C4-5C3B-4401-8888-12C06CF078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179"/>
                  <a:ext cx="167" cy="83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41" name="Freeform 720">
                  <a:extLst>
                    <a:ext uri="{FF2B5EF4-FFF2-40B4-BE49-F238E27FC236}">
                      <a16:creationId xmlns:a16="http://schemas.microsoft.com/office/drawing/2014/main" id="{0134EB84-922E-4F46-88EA-3497A95913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" y="1002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42" name="Line 721">
                  <a:extLst>
                    <a:ext uri="{FF2B5EF4-FFF2-40B4-BE49-F238E27FC236}">
                      <a16:creationId xmlns:a16="http://schemas.microsoft.com/office/drawing/2014/main" id="{FB40FB76-94FC-48DE-B1E4-56EB220D5D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049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643" name="Line 722">
                  <a:extLst>
                    <a:ext uri="{FF2B5EF4-FFF2-40B4-BE49-F238E27FC236}">
                      <a16:creationId xmlns:a16="http://schemas.microsoft.com/office/drawing/2014/main" id="{997A6967-EBF1-4CFC-8254-94E8AF846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131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644" name="Line 723">
                  <a:extLst>
                    <a:ext uri="{FF2B5EF4-FFF2-40B4-BE49-F238E27FC236}">
                      <a16:creationId xmlns:a16="http://schemas.microsoft.com/office/drawing/2014/main" id="{7C25F82B-EE9C-4519-B78D-ADFE58E918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230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71" name="Group 724">
                <a:extLst>
                  <a:ext uri="{FF2B5EF4-FFF2-40B4-BE49-F238E27FC236}">
                    <a16:creationId xmlns:a16="http://schemas.microsoft.com/office/drawing/2014/main" id="{E12F6930-41FE-4532-ADE3-AB5ABDB48B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7" y="2496"/>
                <a:ext cx="359" cy="580"/>
                <a:chOff x="516" y="612"/>
                <a:chExt cx="626" cy="1012"/>
              </a:xfrm>
            </p:grpSpPr>
            <p:sp>
              <p:nvSpPr>
                <p:cNvPr id="597" name="Freeform 725">
                  <a:extLst>
                    <a:ext uri="{FF2B5EF4-FFF2-40B4-BE49-F238E27FC236}">
                      <a16:creationId xmlns:a16="http://schemas.microsoft.com/office/drawing/2014/main" id="{B5430F6E-60DF-4648-A08A-122F671CBC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1365"/>
                  <a:ext cx="604" cy="259"/>
                </a:xfrm>
                <a:custGeom>
                  <a:avLst/>
                  <a:gdLst>
                    <a:gd name="T0" fmla="*/ 0 w 1252"/>
                    <a:gd name="T1" fmla="*/ 0 h 536"/>
                    <a:gd name="T2" fmla="*/ 0 w 1252"/>
                    <a:gd name="T3" fmla="*/ 0 h 536"/>
                    <a:gd name="T4" fmla="*/ 0 w 1252"/>
                    <a:gd name="T5" fmla="*/ 0 h 536"/>
                    <a:gd name="T6" fmla="*/ 0 w 1252"/>
                    <a:gd name="T7" fmla="*/ 0 h 536"/>
                    <a:gd name="T8" fmla="*/ 0 w 1252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2"/>
                    <a:gd name="T16" fmla="*/ 0 h 536"/>
                    <a:gd name="T17" fmla="*/ 1252 w 1252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98" name="Freeform 726">
                  <a:extLst>
                    <a:ext uri="{FF2B5EF4-FFF2-40B4-BE49-F238E27FC236}">
                      <a16:creationId xmlns:a16="http://schemas.microsoft.com/office/drawing/2014/main" id="{889B777A-5F81-4E24-8B82-C084C9ACDB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" y="612"/>
                  <a:ext cx="623" cy="217"/>
                </a:xfrm>
                <a:custGeom>
                  <a:avLst/>
                  <a:gdLst>
                    <a:gd name="T0" fmla="*/ 0 w 1291"/>
                    <a:gd name="T1" fmla="*/ 0 h 449"/>
                    <a:gd name="T2" fmla="*/ 0 w 1291"/>
                    <a:gd name="T3" fmla="*/ 0 h 449"/>
                    <a:gd name="T4" fmla="*/ 0 w 1291"/>
                    <a:gd name="T5" fmla="*/ 0 h 449"/>
                    <a:gd name="T6" fmla="*/ 0 w 1291"/>
                    <a:gd name="T7" fmla="*/ 0 h 449"/>
                    <a:gd name="T8" fmla="*/ 0 w 1291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99" name="Freeform 727">
                  <a:extLst>
                    <a:ext uri="{FF2B5EF4-FFF2-40B4-BE49-F238E27FC236}">
                      <a16:creationId xmlns:a16="http://schemas.microsoft.com/office/drawing/2014/main" id="{81984272-75D1-4C5D-B39A-078B6746B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672"/>
                  <a:ext cx="352" cy="927"/>
                </a:xfrm>
                <a:custGeom>
                  <a:avLst/>
                  <a:gdLst>
                    <a:gd name="T0" fmla="*/ 0 w 729"/>
                    <a:gd name="T1" fmla="*/ 0 h 1916"/>
                    <a:gd name="T2" fmla="*/ 0 w 729"/>
                    <a:gd name="T3" fmla="*/ 0 h 1916"/>
                    <a:gd name="T4" fmla="*/ 0 w 729"/>
                    <a:gd name="T5" fmla="*/ 0 h 1916"/>
                    <a:gd name="T6" fmla="*/ 0 w 729"/>
                    <a:gd name="T7" fmla="*/ 0 h 1916"/>
                    <a:gd name="T8" fmla="*/ 0 w 729"/>
                    <a:gd name="T9" fmla="*/ 0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00" name="Freeform 728">
                  <a:extLst>
                    <a:ext uri="{FF2B5EF4-FFF2-40B4-BE49-F238E27FC236}">
                      <a16:creationId xmlns:a16="http://schemas.microsoft.com/office/drawing/2014/main" id="{73A0CA45-D70A-4F66-A3AE-1C5C5E3F6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" y="760"/>
                  <a:ext cx="278" cy="834"/>
                </a:xfrm>
                <a:custGeom>
                  <a:avLst/>
                  <a:gdLst>
                    <a:gd name="T0" fmla="*/ 0 w 577"/>
                    <a:gd name="T1" fmla="*/ 0 h 1728"/>
                    <a:gd name="T2" fmla="*/ 0 w 577"/>
                    <a:gd name="T3" fmla="*/ 0 h 1728"/>
                    <a:gd name="T4" fmla="*/ 0 w 577"/>
                    <a:gd name="T5" fmla="*/ 0 h 1728"/>
                    <a:gd name="T6" fmla="*/ 0 w 577"/>
                    <a:gd name="T7" fmla="*/ 0 h 1728"/>
                    <a:gd name="T8" fmla="*/ 0 w 577"/>
                    <a:gd name="T9" fmla="*/ 0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01" name="Line 729">
                  <a:extLst>
                    <a:ext uri="{FF2B5EF4-FFF2-40B4-BE49-F238E27FC236}">
                      <a16:creationId xmlns:a16="http://schemas.microsoft.com/office/drawing/2014/main" id="{E4497B2C-C5F5-44E7-8389-B0E27723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6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02" name="Oval 730">
                  <a:extLst>
                    <a:ext uri="{FF2B5EF4-FFF2-40B4-BE49-F238E27FC236}">
                      <a16:creationId xmlns:a16="http://schemas.microsoft.com/office/drawing/2014/main" id="{ED1B98C2-79B8-4FEC-9D98-CBAD30D8F4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801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3" name="Line 731">
                  <a:extLst>
                    <a:ext uri="{FF2B5EF4-FFF2-40B4-BE49-F238E27FC236}">
                      <a16:creationId xmlns:a16="http://schemas.microsoft.com/office/drawing/2014/main" id="{F7F73309-5AE0-4C7F-AAB6-E3AD77F3D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24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04" name="Line 732">
                  <a:extLst>
                    <a:ext uri="{FF2B5EF4-FFF2-40B4-BE49-F238E27FC236}">
                      <a16:creationId xmlns:a16="http://schemas.microsoft.com/office/drawing/2014/main" id="{29B22562-0B15-4CBA-BE86-6AB7A32580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86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05" name="Line 733">
                  <a:extLst>
                    <a:ext uri="{FF2B5EF4-FFF2-40B4-BE49-F238E27FC236}">
                      <a16:creationId xmlns:a16="http://schemas.microsoft.com/office/drawing/2014/main" id="{6FD3E846-CDA4-423C-A255-7A4968478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49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06" name="Line 734">
                  <a:extLst>
                    <a:ext uri="{FF2B5EF4-FFF2-40B4-BE49-F238E27FC236}">
                      <a16:creationId xmlns:a16="http://schemas.microsoft.com/office/drawing/2014/main" id="{4CB5304F-E1FF-411A-9765-D707A0FC40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1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07" name="Freeform 735">
                  <a:extLst>
                    <a:ext uri="{FF2B5EF4-FFF2-40B4-BE49-F238E27FC236}">
                      <a16:creationId xmlns:a16="http://schemas.microsoft.com/office/drawing/2014/main" id="{A21DB02F-1F6A-44E3-A003-76D644875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" y="946"/>
                  <a:ext cx="190" cy="355"/>
                </a:xfrm>
                <a:custGeom>
                  <a:avLst/>
                  <a:gdLst>
                    <a:gd name="T0" fmla="*/ 0 w 397"/>
                    <a:gd name="T1" fmla="*/ 0 h 733"/>
                    <a:gd name="T2" fmla="*/ 0 w 397"/>
                    <a:gd name="T3" fmla="*/ 0 h 733"/>
                    <a:gd name="T4" fmla="*/ 0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08" name="Freeform 736">
                  <a:extLst>
                    <a:ext uri="{FF2B5EF4-FFF2-40B4-BE49-F238E27FC236}">
                      <a16:creationId xmlns:a16="http://schemas.microsoft.com/office/drawing/2014/main" id="{6063A75B-2CF1-4EA5-B272-71C6947D98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" y="876"/>
                  <a:ext cx="218" cy="618"/>
                </a:xfrm>
                <a:custGeom>
                  <a:avLst/>
                  <a:gdLst>
                    <a:gd name="T0" fmla="*/ 0 w 453"/>
                    <a:gd name="T1" fmla="*/ 0 h 1278"/>
                    <a:gd name="T2" fmla="*/ 0 w 453"/>
                    <a:gd name="T3" fmla="*/ 0 h 1278"/>
                    <a:gd name="T4" fmla="*/ 0 w 453"/>
                    <a:gd name="T5" fmla="*/ 0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09" name="Freeform 737">
                  <a:extLst>
                    <a:ext uri="{FF2B5EF4-FFF2-40B4-BE49-F238E27FC236}">
                      <a16:creationId xmlns:a16="http://schemas.microsoft.com/office/drawing/2014/main" id="{6B95E87C-6D0A-4256-AB5C-12B2759214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" y="899"/>
                  <a:ext cx="194" cy="352"/>
                </a:xfrm>
                <a:custGeom>
                  <a:avLst/>
                  <a:gdLst>
                    <a:gd name="T0" fmla="*/ 0 w 402"/>
                    <a:gd name="T1" fmla="*/ 0 h 726"/>
                    <a:gd name="T2" fmla="*/ 0 w 402"/>
                    <a:gd name="T3" fmla="*/ 0 h 726"/>
                    <a:gd name="T4" fmla="*/ 0 w 402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10" name="Line 738">
                  <a:extLst>
                    <a:ext uri="{FF2B5EF4-FFF2-40B4-BE49-F238E27FC236}">
                      <a16:creationId xmlns:a16="http://schemas.microsoft.com/office/drawing/2014/main" id="{F337FF5B-185C-46AD-A6B5-8B05D8E7CC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980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11" name="Line 739">
                  <a:extLst>
                    <a:ext uri="{FF2B5EF4-FFF2-40B4-BE49-F238E27FC236}">
                      <a16:creationId xmlns:a16="http://schemas.microsoft.com/office/drawing/2014/main" id="{68225971-44B9-4A12-9C49-F52EB4654B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055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12" name="Line 740">
                  <a:extLst>
                    <a:ext uri="{FF2B5EF4-FFF2-40B4-BE49-F238E27FC236}">
                      <a16:creationId xmlns:a16="http://schemas.microsoft.com/office/drawing/2014/main" id="{233AC8B9-09C9-40A1-B892-17B725BD69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148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13" name="Freeform 741">
                  <a:extLst>
                    <a:ext uri="{FF2B5EF4-FFF2-40B4-BE49-F238E27FC236}">
                      <a16:creationId xmlns:a16="http://schemas.microsoft.com/office/drawing/2014/main" id="{1780BED7-D0FE-4B86-A363-8DABE8FB0B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" y="943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0 w 152"/>
                    <a:gd name="T5" fmla="*/ 0 h 82"/>
                    <a:gd name="T6" fmla="*/ 0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14" name="Line 742">
                  <a:extLst>
                    <a:ext uri="{FF2B5EF4-FFF2-40B4-BE49-F238E27FC236}">
                      <a16:creationId xmlns:a16="http://schemas.microsoft.com/office/drawing/2014/main" id="{AE08E19C-FCAE-4819-AEC1-43FD32CEE9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" y="949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15" name="Freeform 743">
                  <a:extLst>
                    <a:ext uri="{FF2B5EF4-FFF2-40B4-BE49-F238E27FC236}">
                      <a16:creationId xmlns:a16="http://schemas.microsoft.com/office/drawing/2014/main" id="{4BE658CA-C234-4BC3-B6B5-8E3A27629C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086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0 w 351"/>
                    <a:gd name="T5" fmla="*/ 0 h 183"/>
                    <a:gd name="T6" fmla="*/ 0 w 351"/>
                    <a:gd name="T7" fmla="*/ 0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16" name="Freeform 744">
                  <a:extLst>
                    <a:ext uri="{FF2B5EF4-FFF2-40B4-BE49-F238E27FC236}">
                      <a16:creationId xmlns:a16="http://schemas.microsoft.com/office/drawing/2014/main" id="{A816BE42-7CFB-49EE-BF3B-C2CA3DF94B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179"/>
                  <a:ext cx="167" cy="83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17" name="Freeform 745">
                  <a:extLst>
                    <a:ext uri="{FF2B5EF4-FFF2-40B4-BE49-F238E27FC236}">
                      <a16:creationId xmlns:a16="http://schemas.microsoft.com/office/drawing/2014/main" id="{8A083FB6-E8B5-48F0-8B33-0338F3E3F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" y="1002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618" name="Line 746">
                  <a:extLst>
                    <a:ext uri="{FF2B5EF4-FFF2-40B4-BE49-F238E27FC236}">
                      <a16:creationId xmlns:a16="http://schemas.microsoft.com/office/drawing/2014/main" id="{03C2A502-E312-4321-85B1-01F0BF6F67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049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619" name="Line 747">
                  <a:extLst>
                    <a:ext uri="{FF2B5EF4-FFF2-40B4-BE49-F238E27FC236}">
                      <a16:creationId xmlns:a16="http://schemas.microsoft.com/office/drawing/2014/main" id="{DAC5581D-8C8C-4CE3-8882-31384BBAE5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131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620" name="Line 748">
                  <a:extLst>
                    <a:ext uri="{FF2B5EF4-FFF2-40B4-BE49-F238E27FC236}">
                      <a16:creationId xmlns:a16="http://schemas.microsoft.com/office/drawing/2014/main" id="{F9507D4C-54DC-4E4A-BD37-40E0644B98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230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72" name="Group 749">
                <a:extLst>
                  <a:ext uri="{FF2B5EF4-FFF2-40B4-BE49-F238E27FC236}">
                    <a16:creationId xmlns:a16="http://schemas.microsoft.com/office/drawing/2014/main" id="{638B4532-27B1-4AF6-844E-106723F648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400"/>
                <a:ext cx="359" cy="580"/>
                <a:chOff x="516" y="612"/>
                <a:chExt cx="626" cy="1012"/>
              </a:xfrm>
            </p:grpSpPr>
            <p:sp>
              <p:nvSpPr>
                <p:cNvPr id="573" name="Freeform 750">
                  <a:extLst>
                    <a:ext uri="{FF2B5EF4-FFF2-40B4-BE49-F238E27FC236}">
                      <a16:creationId xmlns:a16="http://schemas.microsoft.com/office/drawing/2014/main" id="{9188A58D-82EB-4B5C-AB16-16AF4C7322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1365"/>
                  <a:ext cx="604" cy="259"/>
                </a:xfrm>
                <a:custGeom>
                  <a:avLst/>
                  <a:gdLst>
                    <a:gd name="T0" fmla="*/ 0 w 1252"/>
                    <a:gd name="T1" fmla="*/ 0 h 536"/>
                    <a:gd name="T2" fmla="*/ 0 w 1252"/>
                    <a:gd name="T3" fmla="*/ 0 h 536"/>
                    <a:gd name="T4" fmla="*/ 0 w 1252"/>
                    <a:gd name="T5" fmla="*/ 0 h 536"/>
                    <a:gd name="T6" fmla="*/ 0 w 1252"/>
                    <a:gd name="T7" fmla="*/ 0 h 536"/>
                    <a:gd name="T8" fmla="*/ 0 w 1252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2"/>
                    <a:gd name="T16" fmla="*/ 0 h 536"/>
                    <a:gd name="T17" fmla="*/ 1252 w 1252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74" name="Freeform 751">
                  <a:extLst>
                    <a:ext uri="{FF2B5EF4-FFF2-40B4-BE49-F238E27FC236}">
                      <a16:creationId xmlns:a16="http://schemas.microsoft.com/office/drawing/2014/main" id="{73C804D5-123A-41CA-AD6A-7B9A1484DE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" y="612"/>
                  <a:ext cx="623" cy="217"/>
                </a:xfrm>
                <a:custGeom>
                  <a:avLst/>
                  <a:gdLst>
                    <a:gd name="T0" fmla="*/ 0 w 1291"/>
                    <a:gd name="T1" fmla="*/ 0 h 449"/>
                    <a:gd name="T2" fmla="*/ 0 w 1291"/>
                    <a:gd name="T3" fmla="*/ 0 h 449"/>
                    <a:gd name="T4" fmla="*/ 0 w 1291"/>
                    <a:gd name="T5" fmla="*/ 0 h 449"/>
                    <a:gd name="T6" fmla="*/ 0 w 1291"/>
                    <a:gd name="T7" fmla="*/ 0 h 449"/>
                    <a:gd name="T8" fmla="*/ 0 w 1291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75" name="Freeform 752">
                  <a:extLst>
                    <a:ext uri="{FF2B5EF4-FFF2-40B4-BE49-F238E27FC236}">
                      <a16:creationId xmlns:a16="http://schemas.microsoft.com/office/drawing/2014/main" id="{102F8CEA-CB85-47C1-BBA7-BFC7E93C54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672"/>
                  <a:ext cx="352" cy="927"/>
                </a:xfrm>
                <a:custGeom>
                  <a:avLst/>
                  <a:gdLst>
                    <a:gd name="T0" fmla="*/ 0 w 729"/>
                    <a:gd name="T1" fmla="*/ 0 h 1916"/>
                    <a:gd name="T2" fmla="*/ 0 w 729"/>
                    <a:gd name="T3" fmla="*/ 0 h 1916"/>
                    <a:gd name="T4" fmla="*/ 0 w 729"/>
                    <a:gd name="T5" fmla="*/ 0 h 1916"/>
                    <a:gd name="T6" fmla="*/ 0 w 729"/>
                    <a:gd name="T7" fmla="*/ 0 h 1916"/>
                    <a:gd name="T8" fmla="*/ 0 w 729"/>
                    <a:gd name="T9" fmla="*/ 0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76" name="Freeform 753">
                  <a:extLst>
                    <a:ext uri="{FF2B5EF4-FFF2-40B4-BE49-F238E27FC236}">
                      <a16:creationId xmlns:a16="http://schemas.microsoft.com/office/drawing/2014/main" id="{9D65DFFC-43DE-42D9-9C4D-AF9E584A1D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" y="760"/>
                  <a:ext cx="278" cy="834"/>
                </a:xfrm>
                <a:custGeom>
                  <a:avLst/>
                  <a:gdLst>
                    <a:gd name="T0" fmla="*/ 0 w 577"/>
                    <a:gd name="T1" fmla="*/ 0 h 1728"/>
                    <a:gd name="T2" fmla="*/ 0 w 577"/>
                    <a:gd name="T3" fmla="*/ 0 h 1728"/>
                    <a:gd name="T4" fmla="*/ 0 w 577"/>
                    <a:gd name="T5" fmla="*/ 0 h 1728"/>
                    <a:gd name="T6" fmla="*/ 0 w 577"/>
                    <a:gd name="T7" fmla="*/ 0 h 1728"/>
                    <a:gd name="T8" fmla="*/ 0 w 577"/>
                    <a:gd name="T9" fmla="*/ 0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77" name="Line 754">
                  <a:extLst>
                    <a:ext uri="{FF2B5EF4-FFF2-40B4-BE49-F238E27FC236}">
                      <a16:creationId xmlns:a16="http://schemas.microsoft.com/office/drawing/2014/main" id="{0110D0D9-4F23-4928-BD16-399006785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6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78" name="Oval 755">
                  <a:extLst>
                    <a:ext uri="{FF2B5EF4-FFF2-40B4-BE49-F238E27FC236}">
                      <a16:creationId xmlns:a16="http://schemas.microsoft.com/office/drawing/2014/main" id="{AFCE25EC-969F-4FD8-99AB-5DB5797D4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801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9" name="Line 756">
                  <a:extLst>
                    <a:ext uri="{FF2B5EF4-FFF2-40B4-BE49-F238E27FC236}">
                      <a16:creationId xmlns:a16="http://schemas.microsoft.com/office/drawing/2014/main" id="{2EB41142-BD27-4D21-B5DB-2391EBDE8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24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80" name="Line 757">
                  <a:extLst>
                    <a:ext uri="{FF2B5EF4-FFF2-40B4-BE49-F238E27FC236}">
                      <a16:creationId xmlns:a16="http://schemas.microsoft.com/office/drawing/2014/main" id="{E4848E6C-843C-47FE-A8B9-1C4D1B7986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86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81" name="Line 758">
                  <a:extLst>
                    <a:ext uri="{FF2B5EF4-FFF2-40B4-BE49-F238E27FC236}">
                      <a16:creationId xmlns:a16="http://schemas.microsoft.com/office/drawing/2014/main" id="{A006CAFD-2F64-44DC-AC8F-0E013B12C0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49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82" name="Line 759">
                  <a:extLst>
                    <a:ext uri="{FF2B5EF4-FFF2-40B4-BE49-F238E27FC236}">
                      <a16:creationId xmlns:a16="http://schemas.microsoft.com/office/drawing/2014/main" id="{D03406AA-F559-4D54-9289-7627DF8B90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1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83" name="Freeform 760">
                  <a:extLst>
                    <a:ext uri="{FF2B5EF4-FFF2-40B4-BE49-F238E27FC236}">
                      <a16:creationId xmlns:a16="http://schemas.microsoft.com/office/drawing/2014/main" id="{75F8AC03-1383-4E3C-9057-4EFDDC94C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" y="946"/>
                  <a:ext cx="190" cy="355"/>
                </a:xfrm>
                <a:custGeom>
                  <a:avLst/>
                  <a:gdLst>
                    <a:gd name="T0" fmla="*/ 0 w 397"/>
                    <a:gd name="T1" fmla="*/ 0 h 733"/>
                    <a:gd name="T2" fmla="*/ 0 w 397"/>
                    <a:gd name="T3" fmla="*/ 0 h 733"/>
                    <a:gd name="T4" fmla="*/ 0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84" name="Freeform 761">
                  <a:extLst>
                    <a:ext uri="{FF2B5EF4-FFF2-40B4-BE49-F238E27FC236}">
                      <a16:creationId xmlns:a16="http://schemas.microsoft.com/office/drawing/2014/main" id="{8083F746-B8BC-4FAB-BEAB-81889A15A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" y="876"/>
                  <a:ext cx="218" cy="618"/>
                </a:xfrm>
                <a:custGeom>
                  <a:avLst/>
                  <a:gdLst>
                    <a:gd name="T0" fmla="*/ 0 w 453"/>
                    <a:gd name="T1" fmla="*/ 0 h 1278"/>
                    <a:gd name="T2" fmla="*/ 0 w 453"/>
                    <a:gd name="T3" fmla="*/ 0 h 1278"/>
                    <a:gd name="T4" fmla="*/ 0 w 453"/>
                    <a:gd name="T5" fmla="*/ 0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85" name="Freeform 762">
                  <a:extLst>
                    <a:ext uri="{FF2B5EF4-FFF2-40B4-BE49-F238E27FC236}">
                      <a16:creationId xmlns:a16="http://schemas.microsoft.com/office/drawing/2014/main" id="{DA4B9842-AE72-47C1-8A4D-DD837134F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" y="899"/>
                  <a:ext cx="194" cy="352"/>
                </a:xfrm>
                <a:custGeom>
                  <a:avLst/>
                  <a:gdLst>
                    <a:gd name="T0" fmla="*/ 0 w 402"/>
                    <a:gd name="T1" fmla="*/ 0 h 726"/>
                    <a:gd name="T2" fmla="*/ 0 w 402"/>
                    <a:gd name="T3" fmla="*/ 0 h 726"/>
                    <a:gd name="T4" fmla="*/ 0 w 402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86" name="Line 763">
                  <a:extLst>
                    <a:ext uri="{FF2B5EF4-FFF2-40B4-BE49-F238E27FC236}">
                      <a16:creationId xmlns:a16="http://schemas.microsoft.com/office/drawing/2014/main" id="{77CED524-5507-44C3-BC9A-E54F49E3B0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980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87" name="Line 764">
                  <a:extLst>
                    <a:ext uri="{FF2B5EF4-FFF2-40B4-BE49-F238E27FC236}">
                      <a16:creationId xmlns:a16="http://schemas.microsoft.com/office/drawing/2014/main" id="{7E797A60-F4C4-4EF5-B221-4D404A6559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055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88" name="Line 765">
                  <a:extLst>
                    <a:ext uri="{FF2B5EF4-FFF2-40B4-BE49-F238E27FC236}">
                      <a16:creationId xmlns:a16="http://schemas.microsoft.com/office/drawing/2014/main" id="{2A1FA059-9560-4DED-96CD-A3D980DC64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148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89" name="Freeform 766">
                  <a:extLst>
                    <a:ext uri="{FF2B5EF4-FFF2-40B4-BE49-F238E27FC236}">
                      <a16:creationId xmlns:a16="http://schemas.microsoft.com/office/drawing/2014/main" id="{BCF813A0-3AD8-4BB3-B345-2BF6859B0E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" y="943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0 w 152"/>
                    <a:gd name="T5" fmla="*/ 0 h 82"/>
                    <a:gd name="T6" fmla="*/ 0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90" name="Line 767">
                  <a:extLst>
                    <a:ext uri="{FF2B5EF4-FFF2-40B4-BE49-F238E27FC236}">
                      <a16:creationId xmlns:a16="http://schemas.microsoft.com/office/drawing/2014/main" id="{41030074-3629-4C32-A05D-7C61945B2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" y="949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91" name="Freeform 768">
                  <a:extLst>
                    <a:ext uri="{FF2B5EF4-FFF2-40B4-BE49-F238E27FC236}">
                      <a16:creationId xmlns:a16="http://schemas.microsoft.com/office/drawing/2014/main" id="{F760A20E-6D3B-48BD-814B-8B1B921EF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086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0 w 351"/>
                    <a:gd name="T5" fmla="*/ 0 h 183"/>
                    <a:gd name="T6" fmla="*/ 0 w 351"/>
                    <a:gd name="T7" fmla="*/ 0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92" name="Freeform 769">
                  <a:extLst>
                    <a:ext uri="{FF2B5EF4-FFF2-40B4-BE49-F238E27FC236}">
                      <a16:creationId xmlns:a16="http://schemas.microsoft.com/office/drawing/2014/main" id="{38090309-85CC-4F11-8053-9B5366B238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179"/>
                  <a:ext cx="167" cy="83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93" name="Freeform 770">
                  <a:extLst>
                    <a:ext uri="{FF2B5EF4-FFF2-40B4-BE49-F238E27FC236}">
                      <a16:creationId xmlns:a16="http://schemas.microsoft.com/office/drawing/2014/main" id="{C8DEA1F4-BCDF-4C72-B751-35A7C1951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" y="1002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94" name="Line 771">
                  <a:extLst>
                    <a:ext uri="{FF2B5EF4-FFF2-40B4-BE49-F238E27FC236}">
                      <a16:creationId xmlns:a16="http://schemas.microsoft.com/office/drawing/2014/main" id="{DC0991C2-16AD-482D-82FF-300232E662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049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595" name="Line 772">
                  <a:extLst>
                    <a:ext uri="{FF2B5EF4-FFF2-40B4-BE49-F238E27FC236}">
                      <a16:creationId xmlns:a16="http://schemas.microsoft.com/office/drawing/2014/main" id="{7268C427-E68F-4F86-87D1-047B16DC67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131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596" name="Line 773">
                  <a:extLst>
                    <a:ext uri="{FF2B5EF4-FFF2-40B4-BE49-F238E27FC236}">
                      <a16:creationId xmlns:a16="http://schemas.microsoft.com/office/drawing/2014/main" id="{4B7231C6-813A-49F7-833A-4E3FE5F74E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230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</p:grpSp>
        <p:grpSp>
          <p:nvGrpSpPr>
            <p:cNvPr id="490" name="Group 856">
              <a:extLst>
                <a:ext uri="{FF2B5EF4-FFF2-40B4-BE49-F238E27FC236}">
                  <a16:creationId xmlns:a16="http://schemas.microsoft.com/office/drawing/2014/main" id="{872C3BC6-142D-4CB9-8AAB-3DD1DECCB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4" y="1987"/>
              <a:ext cx="789" cy="557"/>
              <a:chOff x="3312" y="1680"/>
              <a:chExt cx="864" cy="610"/>
            </a:xfrm>
          </p:grpSpPr>
          <p:grpSp>
            <p:nvGrpSpPr>
              <p:cNvPr id="495" name="Group 857">
                <a:extLst>
                  <a:ext uri="{FF2B5EF4-FFF2-40B4-BE49-F238E27FC236}">
                    <a16:creationId xmlns:a16="http://schemas.microsoft.com/office/drawing/2014/main" id="{7D344BC9-5433-45E8-96BF-575646C3D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680"/>
                <a:ext cx="303" cy="489"/>
                <a:chOff x="516" y="612"/>
                <a:chExt cx="626" cy="1012"/>
              </a:xfrm>
            </p:grpSpPr>
            <p:sp>
              <p:nvSpPr>
                <p:cNvPr id="546" name="Freeform 858">
                  <a:extLst>
                    <a:ext uri="{FF2B5EF4-FFF2-40B4-BE49-F238E27FC236}">
                      <a16:creationId xmlns:a16="http://schemas.microsoft.com/office/drawing/2014/main" id="{16CB02FD-9386-4518-9D47-A20D0F3A8E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1365"/>
                  <a:ext cx="604" cy="259"/>
                </a:xfrm>
                <a:custGeom>
                  <a:avLst/>
                  <a:gdLst>
                    <a:gd name="T0" fmla="*/ 0 w 1252"/>
                    <a:gd name="T1" fmla="*/ 0 h 536"/>
                    <a:gd name="T2" fmla="*/ 0 w 1252"/>
                    <a:gd name="T3" fmla="*/ 0 h 536"/>
                    <a:gd name="T4" fmla="*/ 0 w 1252"/>
                    <a:gd name="T5" fmla="*/ 0 h 536"/>
                    <a:gd name="T6" fmla="*/ 0 w 1252"/>
                    <a:gd name="T7" fmla="*/ 0 h 536"/>
                    <a:gd name="T8" fmla="*/ 0 w 1252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2"/>
                    <a:gd name="T16" fmla="*/ 0 h 536"/>
                    <a:gd name="T17" fmla="*/ 1252 w 1252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47" name="Freeform 859">
                  <a:extLst>
                    <a:ext uri="{FF2B5EF4-FFF2-40B4-BE49-F238E27FC236}">
                      <a16:creationId xmlns:a16="http://schemas.microsoft.com/office/drawing/2014/main" id="{84047EA3-EA2B-4A8E-9179-91D474F0AE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" y="612"/>
                  <a:ext cx="623" cy="217"/>
                </a:xfrm>
                <a:custGeom>
                  <a:avLst/>
                  <a:gdLst>
                    <a:gd name="T0" fmla="*/ 0 w 1291"/>
                    <a:gd name="T1" fmla="*/ 0 h 449"/>
                    <a:gd name="T2" fmla="*/ 0 w 1291"/>
                    <a:gd name="T3" fmla="*/ 0 h 449"/>
                    <a:gd name="T4" fmla="*/ 0 w 1291"/>
                    <a:gd name="T5" fmla="*/ 0 h 449"/>
                    <a:gd name="T6" fmla="*/ 0 w 1291"/>
                    <a:gd name="T7" fmla="*/ 0 h 449"/>
                    <a:gd name="T8" fmla="*/ 0 w 1291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48" name="Freeform 860">
                  <a:extLst>
                    <a:ext uri="{FF2B5EF4-FFF2-40B4-BE49-F238E27FC236}">
                      <a16:creationId xmlns:a16="http://schemas.microsoft.com/office/drawing/2014/main" id="{B061C43B-4850-4DE4-A4E8-1F424C87D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672"/>
                  <a:ext cx="352" cy="927"/>
                </a:xfrm>
                <a:custGeom>
                  <a:avLst/>
                  <a:gdLst>
                    <a:gd name="T0" fmla="*/ 0 w 729"/>
                    <a:gd name="T1" fmla="*/ 0 h 1916"/>
                    <a:gd name="T2" fmla="*/ 0 w 729"/>
                    <a:gd name="T3" fmla="*/ 0 h 1916"/>
                    <a:gd name="T4" fmla="*/ 0 w 729"/>
                    <a:gd name="T5" fmla="*/ 0 h 1916"/>
                    <a:gd name="T6" fmla="*/ 0 w 729"/>
                    <a:gd name="T7" fmla="*/ 0 h 1916"/>
                    <a:gd name="T8" fmla="*/ 0 w 729"/>
                    <a:gd name="T9" fmla="*/ 0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49" name="Freeform 861">
                  <a:extLst>
                    <a:ext uri="{FF2B5EF4-FFF2-40B4-BE49-F238E27FC236}">
                      <a16:creationId xmlns:a16="http://schemas.microsoft.com/office/drawing/2014/main" id="{673201BE-B778-4B0D-A327-810A8A966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" y="760"/>
                  <a:ext cx="278" cy="834"/>
                </a:xfrm>
                <a:custGeom>
                  <a:avLst/>
                  <a:gdLst>
                    <a:gd name="T0" fmla="*/ 0 w 577"/>
                    <a:gd name="T1" fmla="*/ 0 h 1728"/>
                    <a:gd name="T2" fmla="*/ 0 w 577"/>
                    <a:gd name="T3" fmla="*/ 0 h 1728"/>
                    <a:gd name="T4" fmla="*/ 0 w 577"/>
                    <a:gd name="T5" fmla="*/ 0 h 1728"/>
                    <a:gd name="T6" fmla="*/ 0 w 577"/>
                    <a:gd name="T7" fmla="*/ 0 h 1728"/>
                    <a:gd name="T8" fmla="*/ 0 w 577"/>
                    <a:gd name="T9" fmla="*/ 0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50" name="Line 862">
                  <a:extLst>
                    <a:ext uri="{FF2B5EF4-FFF2-40B4-BE49-F238E27FC236}">
                      <a16:creationId xmlns:a16="http://schemas.microsoft.com/office/drawing/2014/main" id="{CB7BDC0D-3DDB-4C7B-AFC6-BC24BC3259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6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51" name="Oval 863">
                  <a:extLst>
                    <a:ext uri="{FF2B5EF4-FFF2-40B4-BE49-F238E27FC236}">
                      <a16:creationId xmlns:a16="http://schemas.microsoft.com/office/drawing/2014/main" id="{7A0AE8F2-5489-410E-91A7-65179951A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801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2" name="Line 864">
                  <a:extLst>
                    <a:ext uri="{FF2B5EF4-FFF2-40B4-BE49-F238E27FC236}">
                      <a16:creationId xmlns:a16="http://schemas.microsoft.com/office/drawing/2014/main" id="{A60A319E-9EC7-4E51-8472-5B940429A8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24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53" name="Line 865">
                  <a:extLst>
                    <a:ext uri="{FF2B5EF4-FFF2-40B4-BE49-F238E27FC236}">
                      <a16:creationId xmlns:a16="http://schemas.microsoft.com/office/drawing/2014/main" id="{246AD0C9-B5FE-4A5B-A328-1D38C7EDB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86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54" name="Line 866">
                  <a:extLst>
                    <a:ext uri="{FF2B5EF4-FFF2-40B4-BE49-F238E27FC236}">
                      <a16:creationId xmlns:a16="http://schemas.microsoft.com/office/drawing/2014/main" id="{EFE2FE9D-6387-44CA-A237-F8A72BC111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49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55" name="Line 867">
                  <a:extLst>
                    <a:ext uri="{FF2B5EF4-FFF2-40B4-BE49-F238E27FC236}">
                      <a16:creationId xmlns:a16="http://schemas.microsoft.com/office/drawing/2014/main" id="{2A7F2877-37FC-4258-A7DE-7437454E35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1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56" name="Freeform 868">
                  <a:extLst>
                    <a:ext uri="{FF2B5EF4-FFF2-40B4-BE49-F238E27FC236}">
                      <a16:creationId xmlns:a16="http://schemas.microsoft.com/office/drawing/2014/main" id="{4491FB56-5F68-4F77-8E83-7E54A32F98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" y="946"/>
                  <a:ext cx="190" cy="355"/>
                </a:xfrm>
                <a:custGeom>
                  <a:avLst/>
                  <a:gdLst>
                    <a:gd name="T0" fmla="*/ 0 w 397"/>
                    <a:gd name="T1" fmla="*/ 0 h 733"/>
                    <a:gd name="T2" fmla="*/ 0 w 397"/>
                    <a:gd name="T3" fmla="*/ 0 h 733"/>
                    <a:gd name="T4" fmla="*/ 0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57" name="Freeform 869">
                  <a:extLst>
                    <a:ext uri="{FF2B5EF4-FFF2-40B4-BE49-F238E27FC236}">
                      <a16:creationId xmlns:a16="http://schemas.microsoft.com/office/drawing/2014/main" id="{F94FE03F-A278-426B-9C88-911DA2B1F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" y="876"/>
                  <a:ext cx="218" cy="618"/>
                </a:xfrm>
                <a:custGeom>
                  <a:avLst/>
                  <a:gdLst>
                    <a:gd name="T0" fmla="*/ 0 w 453"/>
                    <a:gd name="T1" fmla="*/ 0 h 1278"/>
                    <a:gd name="T2" fmla="*/ 0 w 453"/>
                    <a:gd name="T3" fmla="*/ 0 h 1278"/>
                    <a:gd name="T4" fmla="*/ 0 w 453"/>
                    <a:gd name="T5" fmla="*/ 0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58" name="Freeform 870">
                  <a:extLst>
                    <a:ext uri="{FF2B5EF4-FFF2-40B4-BE49-F238E27FC236}">
                      <a16:creationId xmlns:a16="http://schemas.microsoft.com/office/drawing/2014/main" id="{A598B8BA-CD2C-4A41-88C9-876A94E19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" y="899"/>
                  <a:ext cx="194" cy="352"/>
                </a:xfrm>
                <a:custGeom>
                  <a:avLst/>
                  <a:gdLst>
                    <a:gd name="T0" fmla="*/ 0 w 402"/>
                    <a:gd name="T1" fmla="*/ 0 h 726"/>
                    <a:gd name="T2" fmla="*/ 0 w 402"/>
                    <a:gd name="T3" fmla="*/ 0 h 726"/>
                    <a:gd name="T4" fmla="*/ 0 w 402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59" name="Line 871">
                  <a:extLst>
                    <a:ext uri="{FF2B5EF4-FFF2-40B4-BE49-F238E27FC236}">
                      <a16:creationId xmlns:a16="http://schemas.microsoft.com/office/drawing/2014/main" id="{96CAD2B8-7B95-4DB6-8C86-5541C18D1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980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60" name="Line 872">
                  <a:extLst>
                    <a:ext uri="{FF2B5EF4-FFF2-40B4-BE49-F238E27FC236}">
                      <a16:creationId xmlns:a16="http://schemas.microsoft.com/office/drawing/2014/main" id="{48C99A50-7EE9-492E-8B90-279A628695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055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61" name="Line 873">
                  <a:extLst>
                    <a:ext uri="{FF2B5EF4-FFF2-40B4-BE49-F238E27FC236}">
                      <a16:creationId xmlns:a16="http://schemas.microsoft.com/office/drawing/2014/main" id="{3BDB1715-6184-4EDD-9EDC-E3E84E5FB7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148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62" name="Freeform 874">
                  <a:extLst>
                    <a:ext uri="{FF2B5EF4-FFF2-40B4-BE49-F238E27FC236}">
                      <a16:creationId xmlns:a16="http://schemas.microsoft.com/office/drawing/2014/main" id="{960B5CAF-074D-4C9C-93C0-60DD03B77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" y="943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0 w 152"/>
                    <a:gd name="T5" fmla="*/ 0 h 82"/>
                    <a:gd name="T6" fmla="*/ 0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63" name="Line 875">
                  <a:extLst>
                    <a:ext uri="{FF2B5EF4-FFF2-40B4-BE49-F238E27FC236}">
                      <a16:creationId xmlns:a16="http://schemas.microsoft.com/office/drawing/2014/main" id="{3F4E17BF-2C07-4C0E-9D6B-E8C5FC2642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" y="949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64" name="Freeform 876">
                  <a:extLst>
                    <a:ext uri="{FF2B5EF4-FFF2-40B4-BE49-F238E27FC236}">
                      <a16:creationId xmlns:a16="http://schemas.microsoft.com/office/drawing/2014/main" id="{F974283F-F160-4E41-959F-6E76D03475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086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0 w 351"/>
                    <a:gd name="T5" fmla="*/ 0 h 183"/>
                    <a:gd name="T6" fmla="*/ 0 w 351"/>
                    <a:gd name="T7" fmla="*/ 0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65" name="Freeform 877">
                  <a:extLst>
                    <a:ext uri="{FF2B5EF4-FFF2-40B4-BE49-F238E27FC236}">
                      <a16:creationId xmlns:a16="http://schemas.microsoft.com/office/drawing/2014/main" id="{A73A8243-AACD-4BD6-9FDA-B0D1A41E3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179"/>
                  <a:ext cx="167" cy="83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66" name="Freeform 878">
                  <a:extLst>
                    <a:ext uri="{FF2B5EF4-FFF2-40B4-BE49-F238E27FC236}">
                      <a16:creationId xmlns:a16="http://schemas.microsoft.com/office/drawing/2014/main" id="{16E2FEBC-A4BE-4045-BBC8-7DDE909073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" y="1002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67" name="Line 879">
                  <a:extLst>
                    <a:ext uri="{FF2B5EF4-FFF2-40B4-BE49-F238E27FC236}">
                      <a16:creationId xmlns:a16="http://schemas.microsoft.com/office/drawing/2014/main" id="{3188A2D0-4091-4E96-9E84-4C335A85E0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049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568" name="Line 880">
                  <a:extLst>
                    <a:ext uri="{FF2B5EF4-FFF2-40B4-BE49-F238E27FC236}">
                      <a16:creationId xmlns:a16="http://schemas.microsoft.com/office/drawing/2014/main" id="{C4F356F2-5267-4E9C-9056-B72F59829D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131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569" name="Line 881">
                  <a:extLst>
                    <a:ext uri="{FF2B5EF4-FFF2-40B4-BE49-F238E27FC236}">
                      <a16:creationId xmlns:a16="http://schemas.microsoft.com/office/drawing/2014/main" id="{8021FC46-172B-41F4-8A67-7034927918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230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496" name="Group 882">
                <a:extLst>
                  <a:ext uri="{FF2B5EF4-FFF2-40B4-BE49-F238E27FC236}">
                    <a16:creationId xmlns:a16="http://schemas.microsoft.com/office/drawing/2014/main" id="{99EDF30A-DD19-4EE0-A674-CEA770C915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2" y="1801"/>
                <a:ext cx="302" cy="489"/>
                <a:chOff x="516" y="612"/>
                <a:chExt cx="626" cy="1012"/>
              </a:xfrm>
            </p:grpSpPr>
            <p:sp>
              <p:nvSpPr>
                <p:cNvPr id="522" name="Freeform 883">
                  <a:extLst>
                    <a:ext uri="{FF2B5EF4-FFF2-40B4-BE49-F238E27FC236}">
                      <a16:creationId xmlns:a16="http://schemas.microsoft.com/office/drawing/2014/main" id="{D8E86F31-EC84-4488-8CCD-E05ECD931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1365"/>
                  <a:ext cx="604" cy="259"/>
                </a:xfrm>
                <a:custGeom>
                  <a:avLst/>
                  <a:gdLst>
                    <a:gd name="T0" fmla="*/ 0 w 1252"/>
                    <a:gd name="T1" fmla="*/ 0 h 536"/>
                    <a:gd name="T2" fmla="*/ 0 w 1252"/>
                    <a:gd name="T3" fmla="*/ 0 h 536"/>
                    <a:gd name="T4" fmla="*/ 0 w 1252"/>
                    <a:gd name="T5" fmla="*/ 0 h 536"/>
                    <a:gd name="T6" fmla="*/ 0 w 1252"/>
                    <a:gd name="T7" fmla="*/ 0 h 536"/>
                    <a:gd name="T8" fmla="*/ 0 w 1252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2"/>
                    <a:gd name="T16" fmla="*/ 0 h 536"/>
                    <a:gd name="T17" fmla="*/ 1252 w 1252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23" name="Freeform 884">
                  <a:extLst>
                    <a:ext uri="{FF2B5EF4-FFF2-40B4-BE49-F238E27FC236}">
                      <a16:creationId xmlns:a16="http://schemas.microsoft.com/office/drawing/2014/main" id="{164CB357-D375-49AD-BB72-5C0473D8D5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" y="612"/>
                  <a:ext cx="623" cy="217"/>
                </a:xfrm>
                <a:custGeom>
                  <a:avLst/>
                  <a:gdLst>
                    <a:gd name="T0" fmla="*/ 0 w 1291"/>
                    <a:gd name="T1" fmla="*/ 0 h 449"/>
                    <a:gd name="T2" fmla="*/ 0 w 1291"/>
                    <a:gd name="T3" fmla="*/ 0 h 449"/>
                    <a:gd name="T4" fmla="*/ 0 w 1291"/>
                    <a:gd name="T5" fmla="*/ 0 h 449"/>
                    <a:gd name="T6" fmla="*/ 0 w 1291"/>
                    <a:gd name="T7" fmla="*/ 0 h 449"/>
                    <a:gd name="T8" fmla="*/ 0 w 1291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24" name="Freeform 885">
                  <a:extLst>
                    <a:ext uri="{FF2B5EF4-FFF2-40B4-BE49-F238E27FC236}">
                      <a16:creationId xmlns:a16="http://schemas.microsoft.com/office/drawing/2014/main" id="{A8293D72-B2C3-4559-8B44-232CD65E8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672"/>
                  <a:ext cx="352" cy="927"/>
                </a:xfrm>
                <a:custGeom>
                  <a:avLst/>
                  <a:gdLst>
                    <a:gd name="T0" fmla="*/ 0 w 729"/>
                    <a:gd name="T1" fmla="*/ 0 h 1916"/>
                    <a:gd name="T2" fmla="*/ 0 w 729"/>
                    <a:gd name="T3" fmla="*/ 0 h 1916"/>
                    <a:gd name="T4" fmla="*/ 0 w 729"/>
                    <a:gd name="T5" fmla="*/ 0 h 1916"/>
                    <a:gd name="T6" fmla="*/ 0 w 729"/>
                    <a:gd name="T7" fmla="*/ 0 h 1916"/>
                    <a:gd name="T8" fmla="*/ 0 w 729"/>
                    <a:gd name="T9" fmla="*/ 0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25" name="Freeform 886">
                  <a:extLst>
                    <a:ext uri="{FF2B5EF4-FFF2-40B4-BE49-F238E27FC236}">
                      <a16:creationId xmlns:a16="http://schemas.microsoft.com/office/drawing/2014/main" id="{42D164D0-879D-4019-B5E4-716AC12F21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" y="760"/>
                  <a:ext cx="278" cy="834"/>
                </a:xfrm>
                <a:custGeom>
                  <a:avLst/>
                  <a:gdLst>
                    <a:gd name="T0" fmla="*/ 0 w 577"/>
                    <a:gd name="T1" fmla="*/ 0 h 1728"/>
                    <a:gd name="T2" fmla="*/ 0 w 577"/>
                    <a:gd name="T3" fmla="*/ 0 h 1728"/>
                    <a:gd name="T4" fmla="*/ 0 w 577"/>
                    <a:gd name="T5" fmla="*/ 0 h 1728"/>
                    <a:gd name="T6" fmla="*/ 0 w 577"/>
                    <a:gd name="T7" fmla="*/ 0 h 1728"/>
                    <a:gd name="T8" fmla="*/ 0 w 577"/>
                    <a:gd name="T9" fmla="*/ 0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26" name="Line 887">
                  <a:extLst>
                    <a:ext uri="{FF2B5EF4-FFF2-40B4-BE49-F238E27FC236}">
                      <a16:creationId xmlns:a16="http://schemas.microsoft.com/office/drawing/2014/main" id="{42C9DA62-F67E-480B-A926-0DB55ED08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6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27" name="Oval 888">
                  <a:extLst>
                    <a:ext uri="{FF2B5EF4-FFF2-40B4-BE49-F238E27FC236}">
                      <a16:creationId xmlns:a16="http://schemas.microsoft.com/office/drawing/2014/main" id="{8479DDAC-28E0-4F35-A66E-452A6B8EB6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801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8" name="Line 889">
                  <a:extLst>
                    <a:ext uri="{FF2B5EF4-FFF2-40B4-BE49-F238E27FC236}">
                      <a16:creationId xmlns:a16="http://schemas.microsoft.com/office/drawing/2014/main" id="{6B0B0C81-5776-467E-B7F5-C01F38E694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24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29" name="Line 890">
                  <a:extLst>
                    <a:ext uri="{FF2B5EF4-FFF2-40B4-BE49-F238E27FC236}">
                      <a16:creationId xmlns:a16="http://schemas.microsoft.com/office/drawing/2014/main" id="{14B25876-3B17-43A4-ABD1-CA2CA67AE7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86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30" name="Line 891">
                  <a:extLst>
                    <a:ext uri="{FF2B5EF4-FFF2-40B4-BE49-F238E27FC236}">
                      <a16:creationId xmlns:a16="http://schemas.microsoft.com/office/drawing/2014/main" id="{067E1191-24CD-4938-BF21-35B9B75586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49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31" name="Line 892">
                  <a:extLst>
                    <a:ext uri="{FF2B5EF4-FFF2-40B4-BE49-F238E27FC236}">
                      <a16:creationId xmlns:a16="http://schemas.microsoft.com/office/drawing/2014/main" id="{333A4582-3937-4210-B32D-AA9226F9DF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1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32" name="Freeform 893">
                  <a:extLst>
                    <a:ext uri="{FF2B5EF4-FFF2-40B4-BE49-F238E27FC236}">
                      <a16:creationId xmlns:a16="http://schemas.microsoft.com/office/drawing/2014/main" id="{31B6A1D6-3156-4F3E-B50A-C66A176F46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" y="946"/>
                  <a:ext cx="190" cy="355"/>
                </a:xfrm>
                <a:custGeom>
                  <a:avLst/>
                  <a:gdLst>
                    <a:gd name="T0" fmla="*/ 0 w 397"/>
                    <a:gd name="T1" fmla="*/ 0 h 733"/>
                    <a:gd name="T2" fmla="*/ 0 w 397"/>
                    <a:gd name="T3" fmla="*/ 0 h 733"/>
                    <a:gd name="T4" fmla="*/ 0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33" name="Freeform 894">
                  <a:extLst>
                    <a:ext uri="{FF2B5EF4-FFF2-40B4-BE49-F238E27FC236}">
                      <a16:creationId xmlns:a16="http://schemas.microsoft.com/office/drawing/2014/main" id="{B2E2704A-CE9B-4ED5-8E68-4F22E3C1D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" y="876"/>
                  <a:ext cx="218" cy="618"/>
                </a:xfrm>
                <a:custGeom>
                  <a:avLst/>
                  <a:gdLst>
                    <a:gd name="T0" fmla="*/ 0 w 453"/>
                    <a:gd name="T1" fmla="*/ 0 h 1278"/>
                    <a:gd name="T2" fmla="*/ 0 w 453"/>
                    <a:gd name="T3" fmla="*/ 0 h 1278"/>
                    <a:gd name="T4" fmla="*/ 0 w 453"/>
                    <a:gd name="T5" fmla="*/ 0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34" name="Freeform 895">
                  <a:extLst>
                    <a:ext uri="{FF2B5EF4-FFF2-40B4-BE49-F238E27FC236}">
                      <a16:creationId xmlns:a16="http://schemas.microsoft.com/office/drawing/2014/main" id="{5D4B2022-F71B-4B4D-A08D-D0635D3EF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" y="899"/>
                  <a:ext cx="194" cy="352"/>
                </a:xfrm>
                <a:custGeom>
                  <a:avLst/>
                  <a:gdLst>
                    <a:gd name="T0" fmla="*/ 0 w 402"/>
                    <a:gd name="T1" fmla="*/ 0 h 726"/>
                    <a:gd name="T2" fmla="*/ 0 w 402"/>
                    <a:gd name="T3" fmla="*/ 0 h 726"/>
                    <a:gd name="T4" fmla="*/ 0 w 402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35" name="Line 896">
                  <a:extLst>
                    <a:ext uri="{FF2B5EF4-FFF2-40B4-BE49-F238E27FC236}">
                      <a16:creationId xmlns:a16="http://schemas.microsoft.com/office/drawing/2014/main" id="{08B7BB03-541A-4172-9EAB-7D92E9C5AF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980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36" name="Line 897">
                  <a:extLst>
                    <a:ext uri="{FF2B5EF4-FFF2-40B4-BE49-F238E27FC236}">
                      <a16:creationId xmlns:a16="http://schemas.microsoft.com/office/drawing/2014/main" id="{51D53081-FD48-441A-B387-1DE0F1E58A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055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37" name="Line 898">
                  <a:extLst>
                    <a:ext uri="{FF2B5EF4-FFF2-40B4-BE49-F238E27FC236}">
                      <a16:creationId xmlns:a16="http://schemas.microsoft.com/office/drawing/2014/main" id="{5DCAF1E5-A91D-481B-824A-C0B133D998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148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38" name="Freeform 899">
                  <a:extLst>
                    <a:ext uri="{FF2B5EF4-FFF2-40B4-BE49-F238E27FC236}">
                      <a16:creationId xmlns:a16="http://schemas.microsoft.com/office/drawing/2014/main" id="{BBBC45D3-BBE5-4FAE-A120-CA5C6E782E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" y="943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0 w 152"/>
                    <a:gd name="T5" fmla="*/ 0 h 82"/>
                    <a:gd name="T6" fmla="*/ 0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39" name="Line 900">
                  <a:extLst>
                    <a:ext uri="{FF2B5EF4-FFF2-40B4-BE49-F238E27FC236}">
                      <a16:creationId xmlns:a16="http://schemas.microsoft.com/office/drawing/2014/main" id="{E436D199-3CB4-4DF4-8AC1-A23A05198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" y="949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40" name="Freeform 901">
                  <a:extLst>
                    <a:ext uri="{FF2B5EF4-FFF2-40B4-BE49-F238E27FC236}">
                      <a16:creationId xmlns:a16="http://schemas.microsoft.com/office/drawing/2014/main" id="{1718431F-853A-4BA0-A8CB-096453F566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086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0 w 351"/>
                    <a:gd name="T5" fmla="*/ 0 h 183"/>
                    <a:gd name="T6" fmla="*/ 0 w 351"/>
                    <a:gd name="T7" fmla="*/ 0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41" name="Freeform 902">
                  <a:extLst>
                    <a:ext uri="{FF2B5EF4-FFF2-40B4-BE49-F238E27FC236}">
                      <a16:creationId xmlns:a16="http://schemas.microsoft.com/office/drawing/2014/main" id="{D0966633-63EB-46FD-BB4A-15572F6A4D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179"/>
                  <a:ext cx="167" cy="83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42" name="Freeform 903">
                  <a:extLst>
                    <a:ext uri="{FF2B5EF4-FFF2-40B4-BE49-F238E27FC236}">
                      <a16:creationId xmlns:a16="http://schemas.microsoft.com/office/drawing/2014/main" id="{72EA612A-88E3-4965-BE2F-2B8B4C5AC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" y="1002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43" name="Line 904">
                  <a:extLst>
                    <a:ext uri="{FF2B5EF4-FFF2-40B4-BE49-F238E27FC236}">
                      <a16:creationId xmlns:a16="http://schemas.microsoft.com/office/drawing/2014/main" id="{3B6FD15D-0A55-4569-ABE1-87C6B5AA3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049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544" name="Line 905">
                  <a:extLst>
                    <a:ext uri="{FF2B5EF4-FFF2-40B4-BE49-F238E27FC236}">
                      <a16:creationId xmlns:a16="http://schemas.microsoft.com/office/drawing/2014/main" id="{08ED8595-F65A-40A7-AC02-0671BBD6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131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545" name="Line 906">
                  <a:extLst>
                    <a:ext uri="{FF2B5EF4-FFF2-40B4-BE49-F238E27FC236}">
                      <a16:creationId xmlns:a16="http://schemas.microsoft.com/office/drawing/2014/main" id="{74061CA7-898A-4A8B-BC03-97FB50186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230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497" name="Group 907">
                <a:extLst>
                  <a:ext uri="{FF2B5EF4-FFF2-40B4-BE49-F238E27FC236}">
                    <a16:creationId xmlns:a16="http://schemas.microsoft.com/office/drawing/2014/main" id="{45AFB3B6-49A8-46A7-A5D5-9C68548A1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3" y="1720"/>
                <a:ext cx="303" cy="489"/>
                <a:chOff x="516" y="612"/>
                <a:chExt cx="626" cy="1012"/>
              </a:xfrm>
            </p:grpSpPr>
            <p:sp>
              <p:nvSpPr>
                <p:cNvPr id="498" name="Freeform 908">
                  <a:extLst>
                    <a:ext uri="{FF2B5EF4-FFF2-40B4-BE49-F238E27FC236}">
                      <a16:creationId xmlns:a16="http://schemas.microsoft.com/office/drawing/2014/main" id="{302FC94F-0A03-4ADE-AB7F-4CE0BFC53D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1365"/>
                  <a:ext cx="604" cy="259"/>
                </a:xfrm>
                <a:custGeom>
                  <a:avLst/>
                  <a:gdLst>
                    <a:gd name="T0" fmla="*/ 0 w 1252"/>
                    <a:gd name="T1" fmla="*/ 0 h 536"/>
                    <a:gd name="T2" fmla="*/ 0 w 1252"/>
                    <a:gd name="T3" fmla="*/ 0 h 536"/>
                    <a:gd name="T4" fmla="*/ 0 w 1252"/>
                    <a:gd name="T5" fmla="*/ 0 h 536"/>
                    <a:gd name="T6" fmla="*/ 0 w 1252"/>
                    <a:gd name="T7" fmla="*/ 0 h 536"/>
                    <a:gd name="T8" fmla="*/ 0 w 1252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2"/>
                    <a:gd name="T16" fmla="*/ 0 h 536"/>
                    <a:gd name="T17" fmla="*/ 1252 w 1252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499" name="Freeform 909">
                  <a:extLst>
                    <a:ext uri="{FF2B5EF4-FFF2-40B4-BE49-F238E27FC236}">
                      <a16:creationId xmlns:a16="http://schemas.microsoft.com/office/drawing/2014/main" id="{AC5C233F-431D-4B8C-9117-131C5B4BB9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" y="612"/>
                  <a:ext cx="623" cy="217"/>
                </a:xfrm>
                <a:custGeom>
                  <a:avLst/>
                  <a:gdLst>
                    <a:gd name="T0" fmla="*/ 0 w 1291"/>
                    <a:gd name="T1" fmla="*/ 0 h 449"/>
                    <a:gd name="T2" fmla="*/ 0 w 1291"/>
                    <a:gd name="T3" fmla="*/ 0 h 449"/>
                    <a:gd name="T4" fmla="*/ 0 w 1291"/>
                    <a:gd name="T5" fmla="*/ 0 h 449"/>
                    <a:gd name="T6" fmla="*/ 0 w 1291"/>
                    <a:gd name="T7" fmla="*/ 0 h 449"/>
                    <a:gd name="T8" fmla="*/ 0 w 1291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00" name="Freeform 910">
                  <a:extLst>
                    <a:ext uri="{FF2B5EF4-FFF2-40B4-BE49-F238E27FC236}">
                      <a16:creationId xmlns:a16="http://schemas.microsoft.com/office/drawing/2014/main" id="{CD993541-B206-4DB8-AFEE-CFCE909F8F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672"/>
                  <a:ext cx="352" cy="927"/>
                </a:xfrm>
                <a:custGeom>
                  <a:avLst/>
                  <a:gdLst>
                    <a:gd name="T0" fmla="*/ 0 w 729"/>
                    <a:gd name="T1" fmla="*/ 0 h 1916"/>
                    <a:gd name="T2" fmla="*/ 0 w 729"/>
                    <a:gd name="T3" fmla="*/ 0 h 1916"/>
                    <a:gd name="T4" fmla="*/ 0 w 729"/>
                    <a:gd name="T5" fmla="*/ 0 h 1916"/>
                    <a:gd name="T6" fmla="*/ 0 w 729"/>
                    <a:gd name="T7" fmla="*/ 0 h 1916"/>
                    <a:gd name="T8" fmla="*/ 0 w 729"/>
                    <a:gd name="T9" fmla="*/ 0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01" name="Freeform 911">
                  <a:extLst>
                    <a:ext uri="{FF2B5EF4-FFF2-40B4-BE49-F238E27FC236}">
                      <a16:creationId xmlns:a16="http://schemas.microsoft.com/office/drawing/2014/main" id="{B864BAA5-F804-4086-8DDC-3F8D60585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" y="760"/>
                  <a:ext cx="278" cy="834"/>
                </a:xfrm>
                <a:custGeom>
                  <a:avLst/>
                  <a:gdLst>
                    <a:gd name="T0" fmla="*/ 0 w 577"/>
                    <a:gd name="T1" fmla="*/ 0 h 1728"/>
                    <a:gd name="T2" fmla="*/ 0 w 577"/>
                    <a:gd name="T3" fmla="*/ 0 h 1728"/>
                    <a:gd name="T4" fmla="*/ 0 w 577"/>
                    <a:gd name="T5" fmla="*/ 0 h 1728"/>
                    <a:gd name="T6" fmla="*/ 0 w 577"/>
                    <a:gd name="T7" fmla="*/ 0 h 1728"/>
                    <a:gd name="T8" fmla="*/ 0 w 577"/>
                    <a:gd name="T9" fmla="*/ 0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02" name="Line 912">
                  <a:extLst>
                    <a:ext uri="{FF2B5EF4-FFF2-40B4-BE49-F238E27FC236}">
                      <a16:creationId xmlns:a16="http://schemas.microsoft.com/office/drawing/2014/main" id="{F5288B97-A54F-48A1-A023-1A890D737A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6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03" name="Oval 913">
                  <a:extLst>
                    <a:ext uri="{FF2B5EF4-FFF2-40B4-BE49-F238E27FC236}">
                      <a16:creationId xmlns:a16="http://schemas.microsoft.com/office/drawing/2014/main" id="{A978A59A-D0E7-4285-B36E-45ED8553E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801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Clr>
                      <a:srgbClr val="92B4DF"/>
                    </a:buClr>
                    <a:buSzPct val="99000"/>
                    <a:buFont typeface="Arial" panose="020B0604020202020204" pitchFamily="34" charset="0"/>
                    <a:buChar char="•"/>
                    <a:defRPr sz="2100">
                      <a:solidFill>
                        <a:srgbClr val="595959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70C0"/>
                    </a:buClr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­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buClrTx/>
                    <a:buSzTx/>
                    <a:buFontTx/>
                    <a:buNone/>
                  </a:pPr>
                  <a:endParaRPr lang="fr-FR" altLang="fr-FR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4" name="Line 914">
                  <a:extLst>
                    <a:ext uri="{FF2B5EF4-FFF2-40B4-BE49-F238E27FC236}">
                      <a16:creationId xmlns:a16="http://schemas.microsoft.com/office/drawing/2014/main" id="{87EE0AF8-98B1-4EF3-903D-B1E0CFCEFC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424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05" name="Line 915">
                  <a:extLst>
                    <a:ext uri="{FF2B5EF4-FFF2-40B4-BE49-F238E27FC236}">
                      <a16:creationId xmlns:a16="http://schemas.microsoft.com/office/drawing/2014/main" id="{C1670041-8712-4206-A851-0745DE876C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86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06" name="Line 916">
                  <a:extLst>
                    <a:ext uri="{FF2B5EF4-FFF2-40B4-BE49-F238E27FC236}">
                      <a16:creationId xmlns:a16="http://schemas.microsoft.com/office/drawing/2014/main" id="{1153378E-E17E-4CB0-8DD9-23BAF9D34F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49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07" name="Line 917">
                  <a:extLst>
                    <a:ext uri="{FF2B5EF4-FFF2-40B4-BE49-F238E27FC236}">
                      <a16:creationId xmlns:a16="http://schemas.microsoft.com/office/drawing/2014/main" id="{F47B3555-36D7-4ECA-93F0-F3072E983D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" y="131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08" name="Freeform 918">
                  <a:extLst>
                    <a:ext uri="{FF2B5EF4-FFF2-40B4-BE49-F238E27FC236}">
                      <a16:creationId xmlns:a16="http://schemas.microsoft.com/office/drawing/2014/main" id="{9FD1796B-15E5-4AF4-BB2A-C3CA35E934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" y="946"/>
                  <a:ext cx="190" cy="355"/>
                </a:xfrm>
                <a:custGeom>
                  <a:avLst/>
                  <a:gdLst>
                    <a:gd name="T0" fmla="*/ 0 w 397"/>
                    <a:gd name="T1" fmla="*/ 0 h 733"/>
                    <a:gd name="T2" fmla="*/ 0 w 397"/>
                    <a:gd name="T3" fmla="*/ 0 h 733"/>
                    <a:gd name="T4" fmla="*/ 0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09" name="Freeform 919">
                  <a:extLst>
                    <a:ext uri="{FF2B5EF4-FFF2-40B4-BE49-F238E27FC236}">
                      <a16:creationId xmlns:a16="http://schemas.microsoft.com/office/drawing/2014/main" id="{BD62442D-0D4F-422E-BC93-E337EC749B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" y="876"/>
                  <a:ext cx="218" cy="618"/>
                </a:xfrm>
                <a:custGeom>
                  <a:avLst/>
                  <a:gdLst>
                    <a:gd name="T0" fmla="*/ 0 w 453"/>
                    <a:gd name="T1" fmla="*/ 0 h 1278"/>
                    <a:gd name="T2" fmla="*/ 0 w 453"/>
                    <a:gd name="T3" fmla="*/ 0 h 1278"/>
                    <a:gd name="T4" fmla="*/ 0 w 453"/>
                    <a:gd name="T5" fmla="*/ 0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10" name="Freeform 920">
                  <a:extLst>
                    <a:ext uri="{FF2B5EF4-FFF2-40B4-BE49-F238E27FC236}">
                      <a16:creationId xmlns:a16="http://schemas.microsoft.com/office/drawing/2014/main" id="{B9B98B91-D1CC-43AA-BAA9-FCE0CDAA2B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" y="899"/>
                  <a:ext cx="194" cy="352"/>
                </a:xfrm>
                <a:custGeom>
                  <a:avLst/>
                  <a:gdLst>
                    <a:gd name="T0" fmla="*/ 0 w 402"/>
                    <a:gd name="T1" fmla="*/ 0 h 726"/>
                    <a:gd name="T2" fmla="*/ 0 w 402"/>
                    <a:gd name="T3" fmla="*/ 0 h 726"/>
                    <a:gd name="T4" fmla="*/ 0 w 402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11" name="Line 921">
                  <a:extLst>
                    <a:ext uri="{FF2B5EF4-FFF2-40B4-BE49-F238E27FC236}">
                      <a16:creationId xmlns:a16="http://schemas.microsoft.com/office/drawing/2014/main" id="{67B17316-1C4F-4756-9852-DC1D3EA31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980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12" name="Line 922">
                  <a:extLst>
                    <a:ext uri="{FF2B5EF4-FFF2-40B4-BE49-F238E27FC236}">
                      <a16:creationId xmlns:a16="http://schemas.microsoft.com/office/drawing/2014/main" id="{FA68C6AC-6EB0-46CF-8018-3F7AC8071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055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13" name="Line 923">
                  <a:extLst>
                    <a:ext uri="{FF2B5EF4-FFF2-40B4-BE49-F238E27FC236}">
                      <a16:creationId xmlns:a16="http://schemas.microsoft.com/office/drawing/2014/main" id="{028139EB-5F20-458A-AD3B-D8C06BEC6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" y="1148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14" name="Freeform 924">
                  <a:extLst>
                    <a:ext uri="{FF2B5EF4-FFF2-40B4-BE49-F238E27FC236}">
                      <a16:creationId xmlns:a16="http://schemas.microsoft.com/office/drawing/2014/main" id="{CD00AF3B-F266-44FB-947A-C5D7A35DE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" y="943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0 w 152"/>
                    <a:gd name="T5" fmla="*/ 0 h 82"/>
                    <a:gd name="T6" fmla="*/ 0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15" name="Line 925">
                  <a:extLst>
                    <a:ext uri="{FF2B5EF4-FFF2-40B4-BE49-F238E27FC236}">
                      <a16:creationId xmlns:a16="http://schemas.microsoft.com/office/drawing/2014/main" id="{661D3DD3-8676-43A2-AF9C-850F808EE6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" y="949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16" name="Freeform 926">
                  <a:extLst>
                    <a:ext uri="{FF2B5EF4-FFF2-40B4-BE49-F238E27FC236}">
                      <a16:creationId xmlns:a16="http://schemas.microsoft.com/office/drawing/2014/main" id="{F8EBE8D5-CA8A-405E-B78F-A6E4742F0C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086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0 w 351"/>
                    <a:gd name="T5" fmla="*/ 0 h 183"/>
                    <a:gd name="T6" fmla="*/ 0 w 351"/>
                    <a:gd name="T7" fmla="*/ 0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17" name="Freeform 927">
                  <a:extLst>
                    <a:ext uri="{FF2B5EF4-FFF2-40B4-BE49-F238E27FC236}">
                      <a16:creationId xmlns:a16="http://schemas.microsoft.com/office/drawing/2014/main" id="{195D210D-1053-4AB1-AC5A-A30702909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" y="1179"/>
                  <a:ext cx="167" cy="83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18" name="Freeform 928">
                  <a:extLst>
                    <a:ext uri="{FF2B5EF4-FFF2-40B4-BE49-F238E27FC236}">
                      <a16:creationId xmlns:a16="http://schemas.microsoft.com/office/drawing/2014/main" id="{B5C336AD-0AE1-4B6B-B8A8-0B46256167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" y="1002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0 w 351"/>
                    <a:gd name="T5" fmla="*/ 0 h 182"/>
                    <a:gd name="T6" fmla="*/ 0 w 351"/>
                    <a:gd name="T7" fmla="*/ 0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519" name="Line 929">
                  <a:extLst>
                    <a:ext uri="{FF2B5EF4-FFF2-40B4-BE49-F238E27FC236}">
                      <a16:creationId xmlns:a16="http://schemas.microsoft.com/office/drawing/2014/main" id="{CD7E27C3-A9FD-4F02-8CDA-4B42A1694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049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520" name="Line 930">
                  <a:extLst>
                    <a:ext uri="{FF2B5EF4-FFF2-40B4-BE49-F238E27FC236}">
                      <a16:creationId xmlns:a16="http://schemas.microsoft.com/office/drawing/2014/main" id="{4D0F12E7-C58A-422F-9491-A5105C5A5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131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521" name="Line 931">
                  <a:extLst>
                    <a:ext uri="{FF2B5EF4-FFF2-40B4-BE49-F238E27FC236}">
                      <a16:creationId xmlns:a16="http://schemas.microsoft.com/office/drawing/2014/main" id="{616F006E-33FD-4680-A970-DFEA52BD93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" y="1230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fr-BE"/>
                </a:p>
              </p:txBody>
            </p:sp>
          </p:grpSp>
        </p:grpSp>
        <p:grpSp>
          <p:nvGrpSpPr>
            <p:cNvPr id="491" name="Group 933">
              <a:extLst>
                <a:ext uri="{FF2B5EF4-FFF2-40B4-BE49-F238E27FC236}">
                  <a16:creationId xmlns:a16="http://schemas.microsoft.com/office/drawing/2014/main" id="{472A749C-9119-48C4-A33F-89410C93D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3203"/>
              <a:ext cx="714" cy="443"/>
              <a:chOff x="3264" y="3157"/>
              <a:chExt cx="714" cy="443"/>
            </a:xfrm>
          </p:grpSpPr>
          <p:sp>
            <p:nvSpPr>
              <p:cNvPr id="492" name="AutoShape 934">
                <a:extLst>
                  <a:ext uri="{FF2B5EF4-FFF2-40B4-BE49-F238E27FC236}">
                    <a16:creationId xmlns:a16="http://schemas.microsoft.com/office/drawing/2014/main" id="{FCE79DBD-E1E7-4132-811A-BCE92A910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232"/>
                <a:ext cx="288" cy="288"/>
              </a:xfrm>
              <a:prstGeom prst="flowChartMagneticDisk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Clr>
                    <a:srgbClr val="92B4DF"/>
                  </a:buClr>
                  <a:buSzPct val="99000"/>
                  <a:buFont typeface="Arial" panose="020B0604020202020204" pitchFamily="34" charset="0"/>
                  <a:buChar char="•"/>
                  <a:defRPr sz="2100">
                    <a:solidFill>
                      <a:srgbClr val="595959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­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endParaRPr lang="fr-FR" altLang="fr-FR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3" name="AutoShape 935">
                <a:extLst>
                  <a:ext uri="{FF2B5EF4-FFF2-40B4-BE49-F238E27FC236}">
                    <a16:creationId xmlns:a16="http://schemas.microsoft.com/office/drawing/2014/main" id="{3C27C837-FDAE-43EF-9CD6-297FD14F2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157"/>
                <a:ext cx="288" cy="288"/>
              </a:xfrm>
              <a:prstGeom prst="flowChartMagneticDisk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Clr>
                    <a:srgbClr val="92B4DF"/>
                  </a:buClr>
                  <a:buSzPct val="99000"/>
                  <a:buFont typeface="Arial" panose="020B0604020202020204" pitchFamily="34" charset="0"/>
                  <a:buChar char="•"/>
                  <a:defRPr sz="2100">
                    <a:solidFill>
                      <a:srgbClr val="595959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­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endParaRPr lang="fr-FR" altLang="fr-FR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4" name="AutoShape 936">
                <a:extLst>
                  <a:ext uri="{FF2B5EF4-FFF2-40B4-BE49-F238E27FC236}">
                    <a16:creationId xmlns:a16="http://schemas.microsoft.com/office/drawing/2014/main" id="{BDDEA561-DB5C-4DCE-9737-AC079099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312"/>
                <a:ext cx="288" cy="288"/>
              </a:xfrm>
              <a:prstGeom prst="flowChartMagneticDisk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Clr>
                    <a:srgbClr val="92B4DF"/>
                  </a:buClr>
                  <a:buSzPct val="99000"/>
                  <a:buFont typeface="Arial" panose="020B0604020202020204" pitchFamily="34" charset="0"/>
                  <a:buChar char="•"/>
                  <a:defRPr sz="2100">
                    <a:solidFill>
                      <a:srgbClr val="595959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­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endParaRPr lang="fr-FR" altLang="fr-FR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931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Wavenet_Neutre_2013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Technocite" id="{6BBBE690-BD57-4B8F-804F-5B4DBCE0447D}" vid="{2305A617-5C6B-4E33-97A5-A34AB1598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PresentationTemplateTechnocite</Template>
  <TotalTime>430</TotalTime>
  <Words>266</Words>
  <Application>Microsoft Office PowerPoint</Application>
  <PresentationFormat>Affichage à l'écran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Arial Narrow</vt:lpstr>
      <vt:lpstr>Calibri</vt:lpstr>
      <vt:lpstr>Template_Wavenet_Neutre_2013</vt:lpstr>
      <vt:lpstr>Développeur-euse .NET orienté multi-device</vt:lpstr>
      <vt:lpstr>Objectifs</vt:lpstr>
      <vt:lpstr>Introduction </vt:lpstr>
      <vt:lpstr>Modèles d’accès aux données</vt:lpstr>
    </vt:vector>
  </TitlesOfParts>
  <Company>Wavenet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Nicolas Tonneau</dc:creator>
  <cp:lastModifiedBy>Cedric Degardin</cp:lastModifiedBy>
  <cp:revision>23</cp:revision>
  <dcterms:created xsi:type="dcterms:W3CDTF">2015-03-16T07:05:14Z</dcterms:created>
  <dcterms:modified xsi:type="dcterms:W3CDTF">2021-11-23T15:20:18Z</dcterms:modified>
</cp:coreProperties>
</file>